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1865" r:id="rId2"/>
    <p:sldId id="2049" r:id="rId3"/>
    <p:sldId id="2062" r:id="rId4"/>
    <p:sldId id="1994" r:id="rId5"/>
    <p:sldId id="1995" r:id="rId6"/>
    <p:sldId id="1996" r:id="rId7"/>
    <p:sldId id="2063" r:id="rId8"/>
    <p:sldId id="2026" r:id="rId9"/>
    <p:sldId id="2027" r:id="rId10"/>
    <p:sldId id="2028" r:id="rId11"/>
    <p:sldId id="2064" r:id="rId12"/>
    <p:sldId id="2029" r:id="rId13"/>
    <p:sldId id="2030" r:id="rId14"/>
    <p:sldId id="2031" r:id="rId15"/>
    <p:sldId id="2065" r:id="rId16"/>
    <p:sldId id="2032" r:id="rId17"/>
    <p:sldId id="2033" r:id="rId18"/>
    <p:sldId id="2034" r:id="rId19"/>
    <p:sldId id="2066" r:id="rId20"/>
    <p:sldId id="2035" r:id="rId21"/>
    <p:sldId id="2036" r:id="rId22"/>
    <p:sldId id="2037" r:id="rId23"/>
    <p:sldId id="2067" r:id="rId24"/>
    <p:sldId id="2038" r:id="rId25"/>
    <p:sldId id="2039" r:id="rId26"/>
    <p:sldId id="2040" r:id="rId27"/>
    <p:sldId id="2068" r:id="rId28"/>
    <p:sldId id="2059" r:id="rId29"/>
    <p:sldId id="2060" r:id="rId30"/>
    <p:sldId id="2061" r:id="rId31"/>
    <p:sldId id="2069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дратьева Ольга Геннадьевна" initials="КОГ" lastIdx="1" clrIdx="0">
    <p:extLst>
      <p:ext uri="{19B8F6BF-5375-455C-9EA6-DF929625EA0E}">
        <p15:presenceInfo xmlns:p15="http://schemas.microsoft.com/office/powerpoint/2012/main" userId="S-1-5-21-3123603345-65056164-3217108956-1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5E7"/>
    <a:srgbClr val="BFBFBF"/>
    <a:srgbClr val="A9C370"/>
    <a:srgbClr val="8FB4DD"/>
    <a:srgbClr val="F2F2F2"/>
    <a:srgbClr val="D9D9D9"/>
    <a:srgbClr val="DADADA"/>
    <a:srgbClr val="D98A0B"/>
    <a:srgbClr val="A3A3A3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316" autoAdjust="0"/>
  </p:normalViewPr>
  <p:slideViewPr>
    <p:cSldViewPr>
      <p:cViewPr varScale="1">
        <p:scale>
          <a:sx n="140" d="100"/>
          <a:sy n="140" d="100"/>
        </p:scale>
        <p:origin x="92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57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C3F7AA7-4305-1642-B7DD-5E89BC6458D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6836AF-D1A8-D546-BCB1-0249ED8A64C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97" name="Text Box 1">
            <a:extLst>
              <a:ext uri="{FF2B5EF4-FFF2-40B4-BE49-F238E27FC236}">
                <a16:creationId xmlns="" xmlns:a16="http://schemas.microsoft.com/office/drawing/2014/main" id="{C6FDE679-9A02-074B-965A-E7020308E44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="" xmlns:a16="http://schemas.microsoft.com/office/drawing/2014/main" id="{F5DEDC1E-9D2E-064F-92A0-5919864E41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69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D2F9E-D167-4ED3-83EC-AE46EA34BEC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6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custGeom>
            <a:avLst/>
            <a:gdLst>
              <a:gd name="connsiteX0" fmla="*/ 0 w 1830631"/>
              <a:gd name="connsiteY0" fmla="*/ 0 h 5143500"/>
              <a:gd name="connsiteX1" fmla="*/ 1830631 w 1830631"/>
              <a:gd name="connsiteY1" fmla="*/ 0 h 5143500"/>
              <a:gd name="connsiteX2" fmla="*/ 1830631 w 1830631"/>
              <a:gd name="connsiteY2" fmla="*/ 5143500 h 5143500"/>
              <a:gd name="connsiteX3" fmla="*/ 0 w 1830631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0631" h="5143500">
                <a:moveTo>
                  <a:pt x="0" y="0"/>
                </a:moveTo>
                <a:lnTo>
                  <a:pt x="1830631" y="0"/>
                </a:lnTo>
                <a:lnTo>
                  <a:pt x="1830631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bIns="457200" anchor="b">
            <a:noAutofit/>
          </a:bodyPr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200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64862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0" y="883820"/>
            <a:ext cx="417736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 hasCustomPrompt="1"/>
          </p:nvPr>
        </p:nvSpPr>
        <p:spPr>
          <a:xfrm>
            <a:off x="4572000" y="341313"/>
            <a:ext cx="4177364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5" hasCustomPrompt="1"/>
          </p:nvPr>
        </p:nvSpPr>
        <p:spPr>
          <a:xfrm>
            <a:off x="3153110" y="1665721"/>
            <a:ext cx="2362200" cy="2362200"/>
          </a:xfrm>
          <a:custGeom>
            <a:avLst/>
            <a:gdLst>
              <a:gd name="connsiteX0" fmla="*/ 1181100 w 2362200"/>
              <a:gd name="connsiteY0" fmla="*/ 0 h 2362200"/>
              <a:gd name="connsiteX1" fmla="*/ 2362200 w 2362200"/>
              <a:gd name="connsiteY1" fmla="*/ 1181100 h 2362200"/>
              <a:gd name="connsiteX2" fmla="*/ 1181100 w 2362200"/>
              <a:gd name="connsiteY2" fmla="*/ 2362200 h 2362200"/>
              <a:gd name="connsiteX3" fmla="*/ 0 w 2362200"/>
              <a:gd name="connsiteY3" fmla="*/ 1181100 h 2362200"/>
              <a:gd name="connsiteX4" fmla="*/ 1181100 w 2362200"/>
              <a:gd name="connsiteY4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200" h="2362200">
                <a:moveTo>
                  <a:pt x="1181100" y="0"/>
                </a:moveTo>
                <a:cubicBezTo>
                  <a:pt x="1833404" y="0"/>
                  <a:pt x="2362200" y="528796"/>
                  <a:pt x="2362200" y="1181100"/>
                </a:cubicBezTo>
                <a:cubicBezTo>
                  <a:pt x="2362200" y="1833404"/>
                  <a:pt x="1833404" y="2362200"/>
                  <a:pt x="1181100" y="2362200"/>
                </a:cubicBezTo>
                <a:cubicBezTo>
                  <a:pt x="528796" y="2362200"/>
                  <a:pt x="0" y="1833404"/>
                  <a:pt x="0" y="1181100"/>
                </a:cubicBezTo>
                <a:cubicBezTo>
                  <a:pt x="0" y="528796"/>
                  <a:pt x="528796" y="0"/>
                  <a:pt x="11811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bIns="274320" anchor="b">
            <a:noAutofit/>
          </a:bodyPr>
          <a:lstStyle>
            <a:lvl1pPr algn="ct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31"/>
          <p:cNvSpPr>
            <a:spLocks noGrp="1"/>
          </p:cNvSpPr>
          <p:nvPr>
            <p:ph type="pic" sz="quarter" idx="26" hasCustomPrompt="1"/>
          </p:nvPr>
        </p:nvSpPr>
        <p:spPr>
          <a:xfrm>
            <a:off x="152400" y="1665721"/>
            <a:ext cx="2362200" cy="2362200"/>
          </a:xfrm>
          <a:custGeom>
            <a:avLst/>
            <a:gdLst>
              <a:gd name="connsiteX0" fmla="*/ 1181100 w 2362200"/>
              <a:gd name="connsiteY0" fmla="*/ 0 h 2362200"/>
              <a:gd name="connsiteX1" fmla="*/ 2362200 w 2362200"/>
              <a:gd name="connsiteY1" fmla="*/ 1181100 h 2362200"/>
              <a:gd name="connsiteX2" fmla="*/ 1181100 w 2362200"/>
              <a:gd name="connsiteY2" fmla="*/ 2362200 h 2362200"/>
              <a:gd name="connsiteX3" fmla="*/ 0 w 2362200"/>
              <a:gd name="connsiteY3" fmla="*/ 1181100 h 2362200"/>
              <a:gd name="connsiteX4" fmla="*/ 1181100 w 2362200"/>
              <a:gd name="connsiteY4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200" h="2362200">
                <a:moveTo>
                  <a:pt x="1181100" y="0"/>
                </a:moveTo>
                <a:cubicBezTo>
                  <a:pt x="1833404" y="0"/>
                  <a:pt x="2362200" y="528796"/>
                  <a:pt x="2362200" y="1181100"/>
                </a:cubicBezTo>
                <a:cubicBezTo>
                  <a:pt x="2362200" y="1833404"/>
                  <a:pt x="1833404" y="2362200"/>
                  <a:pt x="1181100" y="2362200"/>
                </a:cubicBezTo>
                <a:cubicBezTo>
                  <a:pt x="528796" y="2362200"/>
                  <a:pt x="0" y="1833404"/>
                  <a:pt x="0" y="1181100"/>
                </a:cubicBezTo>
                <a:cubicBezTo>
                  <a:pt x="0" y="528796"/>
                  <a:pt x="528796" y="0"/>
                  <a:pt x="11811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bIns="274320" anchor="b">
            <a:noAutofit/>
          </a:bodyPr>
          <a:lstStyle>
            <a:lvl1pPr algn="ct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" name="Picture Placeholder 31"/>
          <p:cNvSpPr>
            <a:spLocks noGrp="1"/>
          </p:cNvSpPr>
          <p:nvPr>
            <p:ph type="pic" sz="quarter" idx="27" hasCustomPrompt="1"/>
          </p:nvPr>
        </p:nvSpPr>
        <p:spPr>
          <a:xfrm>
            <a:off x="1652755" y="133350"/>
            <a:ext cx="2362200" cy="2362200"/>
          </a:xfrm>
          <a:custGeom>
            <a:avLst/>
            <a:gdLst>
              <a:gd name="connsiteX0" fmla="*/ 1181100 w 2362200"/>
              <a:gd name="connsiteY0" fmla="*/ 0 h 2362200"/>
              <a:gd name="connsiteX1" fmla="*/ 2362200 w 2362200"/>
              <a:gd name="connsiteY1" fmla="*/ 1181100 h 2362200"/>
              <a:gd name="connsiteX2" fmla="*/ 1181100 w 2362200"/>
              <a:gd name="connsiteY2" fmla="*/ 2362200 h 2362200"/>
              <a:gd name="connsiteX3" fmla="*/ 0 w 2362200"/>
              <a:gd name="connsiteY3" fmla="*/ 1181100 h 2362200"/>
              <a:gd name="connsiteX4" fmla="*/ 1181100 w 2362200"/>
              <a:gd name="connsiteY4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200" h="2362200">
                <a:moveTo>
                  <a:pt x="1181100" y="0"/>
                </a:moveTo>
                <a:cubicBezTo>
                  <a:pt x="1833404" y="0"/>
                  <a:pt x="2362200" y="528796"/>
                  <a:pt x="2362200" y="1181100"/>
                </a:cubicBezTo>
                <a:cubicBezTo>
                  <a:pt x="2362200" y="1833404"/>
                  <a:pt x="1833404" y="2362200"/>
                  <a:pt x="1181100" y="2362200"/>
                </a:cubicBezTo>
                <a:cubicBezTo>
                  <a:pt x="528796" y="2362200"/>
                  <a:pt x="0" y="1833404"/>
                  <a:pt x="0" y="1181100"/>
                </a:cubicBezTo>
                <a:cubicBezTo>
                  <a:pt x="0" y="528796"/>
                  <a:pt x="528796" y="0"/>
                  <a:pt x="11811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bIns="274320" anchor="b">
            <a:noAutofit/>
          </a:bodyPr>
          <a:lstStyle>
            <a:lvl1pPr algn="ct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0" name="Picture Placeholder 31"/>
          <p:cNvSpPr>
            <a:spLocks noGrp="1"/>
          </p:cNvSpPr>
          <p:nvPr>
            <p:ph type="pic" sz="quarter" idx="28" hasCustomPrompt="1"/>
          </p:nvPr>
        </p:nvSpPr>
        <p:spPr>
          <a:xfrm>
            <a:off x="1652755" y="2647950"/>
            <a:ext cx="2362200" cy="2362200"/>
          </a:xfrm>
          <a:custGeom>
            <a:avLst/>
            <a:gdLst>
              <a:gd name="connsiteX0" fmla="*/ 1181100 w 2362200"/>
              <a:gd name="connsiteY0" fmla="*/ 0 h 2362200"/>
              <a:gd name="connsiteX1" fmla="*/ 2362200 w 2362200"/>
              <a:gd name="connsiteY1" fmla="*/ 1181100 h 2362200"/>
              <a:gd name="connsiteX2" fmla="*/ 1181100 w 2362200"/>
              <a:gd name="connsiteY2" fmla="*/ 2362200 h 2362200"/>
              <a:gd name="connsiteX3" fmla="*/ 0 w 2362200"/>
              <a:gd name="connsiteY3" fmla="*/ 1181100 h 2362200"/>
              <a:gd name="connsiteX4" fmla="*/ 1181100 w 2362200"/>
              <a:gd name="connsiteY4" fmla="*/ 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200" h="2362200">
                <a:moveTo>
                  <a:pt x="1181100" y="0"/>
                </a:moveTo>
                <a:cubicBezTo>
                  <a:pt x="1833404" y="0"/>
                  <a:pt x="2362200" y="528796"/>
                  <a:pt x="2362200" y="1181100"/>
                </a:cubicBezTo>
                <a:cubicBezTo>
                  <a:pt x="2362200" y="1833404"/>
                  <a:pt x="1833404" y="2362200"/>
                  <a:pt x="1181100" y="2362200"/>
                </a:cubicBezTo>
                <a:cubicBezTo>
                  <a:pt x="528796" y="2362200"/>
                  <a:pt x="0" y="1833404"/>
                  <a:pt x="0" y="1181100"/>
                </a:cubicBezTo>
                <a:cubicBezTo>
                  <a:pt x="0" y="528796"/>
                  <a:pt x="528796" y="0"/>
                  <a:pt x="11811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bIns="274320" anchor="b">
            <a:noAutofit/>
          </a:bodyPr>
          <a:lstStyle>
            <a:lvl1pPr algn="ct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48857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0" y="883820"/>
            <a:ext cx="417736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 hasCustomPrompt="1"/>
          </p:nvPr>
        </p:nvSpPr>
        <p:spPr>
          <a:xfrm>
            <a:off x="4572000" y="341313"/>
            <a:ext cx="4177364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84" name="Picture Placeholder 83"/>
          <p:cNvSpPr>
            <a:spLocks noGrp="1"/>
          </p:cNvSpPr>
          <p:nvPr>
            <p:ph type="pic" sz="quarter" idx="24" hasCustomPrompt="1"/>
          </p:nvPr>
        </p:nvSpPr>
        <p:spPr>
          <a:xfrm>
            <a:off x="0" y="408812"/>
            <a:ext cx="3060810" cy="1786818"/>
          </a:xfrm>
          <a:custGeom>
            <a:avLst/>
            <a:gdLst>
              <a:gd name="connsiteX0" fmla="*/ 0 w 3878748"/>
              <a:gd name="connsiteY0" fmla="*/ 0 h 2130857"/>
              <a:gd name="connsiteX1" fmla="*/ 3878748 w 3878748"/>
              <a:gd name="connsiteY1" fmla="*/ 0 h 2130857"/>
              <a:gd name="connsiteX2" fmla="*/ 3878748 w 3878748"/>
              <a:gd name="connsiteY2" fmla="*/ 2095186 h 2130857"/>
              <a:gd name="connsiteX3" fmla="*/ 3843077 w 3878748"/>
              <a:gd name="connsiteY3" fmla="*/ 2130857 h 2130857"/>
              <a:gd name="connsiteX4" fmla="*/ 35671 w 3878748"/>
              <a:gd name="connsiteY4" fmla="*/ 2130857 h 2130857"/>
              <a:gd name="connsiteX5" fmla="*/ 0 w 3878748"/>
              <a:gd name="connsiteY5" fmla="*/ 2095186 h 213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8748" h="2130857">
                <a:moveTo>
                  <a:pt x="0" y="0"/>
                </a:moveTo>
                <a:lnTo>
                  <a:pt x="3878748" y="0"/>
                </a:lnTo>
                <a:lnTo>
                  <a:pt x="3878748" y="2095186"/>
                </a:lnTo>
                <a:cubicBezTo>
                  <a:pt x="3878748" y="2114887"/>
                  <a:pt x="3862778" y="2130857"/>
                  <a:pt x="3843077" y="2130857"/>
                </a:cubicBezTo>
                <a:lnTo>
                  <a:pt x="35671" y="2130857"/>
                </a:lnTo>
                <a:cubicBezTo>
                  <a:pt x="15970" y="2130857"/>
                  <a:pt x="0" y="2114887"/>
                  <a:pt x="0" y="2095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wrap="square" bIns="274320" anchor="b">
            <a:noAutofit/>
          </a:bodyPr>
          <a:lstStyle>
            <a:lvl1pPr algn="ct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3" name="Picture Placeholder 82"/>
          <p:cNvSpPr>
            <a:spLocks noGrp="1"/>
          </p:cNvSpPr>
          <p:nvPr>
            <p:ph type="pic" sz="quarter" idx="25" hasCustomPrompt="1"/>
          </p:nvPr>
        </p:nvSpPr>
        <p:spPr>
          <a:xfrm>
            <a:off x="1346145" y="1685897"/>
            <a:ext cx="3060810" cy="1786818"/>
          </a:xfrm>
          <a:custGeom>
            <a:avLst/>
            <a:gdLst>
              <a:gd name="connsiteX0" fmla="*/ 0 w 3878748"/>
              <a:gd name="connsiteY0" fmla="*/ 0 h 2130857"/>
              <a:gd name="connsiteX1" fmla="*/ 3878748 w 3878748"/>
              <a:gd name="connsiteY1" fmla="*/ 0 h 2130857"/>
              <a:gd name="connsiteX2" fmla="*/ 3878748 w 3878748"/>
              <a:gd name="connsiteY2" fmla="*/ 2095186 h 2130857"/>
              <a:gd name="connsiteX3" fmla="*/ 3843077 w 3878748"/>
              <a:gd name="connsiteY3" fmla="*/ 2130857 h 2130857"/>
              <a:gd name="connsiteX4" fmla="*/ 35671 w 3878748"/>
              <a:gd name="connsiteY4" fmla="*/ 2130857 h 2130857"/>
              <a:gd name="connsiteX5" fmla="*/ 0 w 3878748"/>
              <a:gd name="connsiteY5" fmla="*/ 2095186 h 213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8748" h="2130857">
                <a:moveTo>
                  <a:pt x="0" y="0"/>
                </a:moveTo>
                <a:lnTo>
                  <a:pt x="3878748" y="0"/>
                </a:lnTo>
                <a:lnTo>
                  <a:pt x="3878748" y="2095186"/>
                </a:lnTo>
                <a:cubicBezTo>
                  <a:pt x="3878748" y="2114887"/>
                  <a:pt x="3862778" y="2130857"/>
                  <a:pt x="3843077" y="2130857"/>
                </a:cubicBezTo>
                <a:lnTo>
                  <a:pt x="35671" y="2130857"/>
                </a:lnTo>
                <a:cubicBezTo>
                  <a:pt x="15970" y="2130857"/>
                  <a:pt x="0" y="2114887"/>
                  <a:pt x="0" y="2095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wrap="square" bIns="274320" anchor="b">
            <a:noAutofit/>
          </a:bodyPr>
          <a:lstStyle>
            <a:lvl1pPr algn="ct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2" name="Picture Placeholder 81"/>
          <p:cNvSpPr>
            <a:spLocks noGrp="1"/>
          </p:cNvSpPr>
          <p:nvPr>
            <p:ph type="pic" sz="quarter" idx="26" hasCustomPrompt="1"/>
          </p:nvPr>
        </p:nvSpPr>
        <p:spPr>
          <a:xfrm>
            <a:off x="2692290" y="2962982"/>
            <a:ext cx="3060810" cy="1786818"/>
          </a:xfrm>
          <a:custGeom>
            <a:avLst/>
            <a:gdLst>
              <a:gd name="connsiteX0" fmla="*/ 0 w 3878748"/>
              <a:gd name="connsiteY0" fmla="*/ 0 h 2130857"/>
              <a:gd name="connsiteX1" fmla="*/ 3878748 w 3878748"/>
              <a:gd name="connsiteY1" fmla="*/ 0 h 2130857"/>
              <a:gd name="connsiteX2" fmla="*/ 3878748 w 3878748"/>
              <a:gd name="connsiteY2" fmla="*/ 2095186 h 2130857"/>
              <a:gd name="connsiteX3" fmla="*/ 3843077 w 3878748"/>
              <a:gd name="connsiteY3" fmla="*/ 2130857 h 2130857"/>
              <a:gd name="connsiteX4" fmla="*/ 35671 w 3878748"/>
              <a:gd name="connsiteY4" fmla="*/ 2130857 h 2130857"/>
              <a:gd name="connsiteX5" fmla="*/ 0 w 3878748"/>
              <a:gd name="connsiteY5" fmla="*/ 2095186 h 213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8748" h="2130857">
                <a:moveTo>
                  <a:pt x="0" y="0"/>
                </a:moveTo>
                <a:lnTo>
                  <a:pt x="3878748" y="0"/>
                </a:lnTo>
                <a:lnTo>
                  <a:pt x="3878748" y="2095186"/>
                </a:lnTo>
                <a:cubicBezTo>
                  <a:pt x="3878748" y="2114887"/>
                  <a:pt x="3862778" y="2130857"/>
                  <a:pt x="3843077" y="2130857"/>
                </a:cubicBezTo>
                <a:lnTo>
                  <a:pt x="35671" y="2130857"/>
                </a:lnTo>
                <a:cubicBezTo>
                  <a:pt x="15970" y="2130857"/>
                  <a:pt x="0" y="2114887"/>
                  <a:pt x="0" y="20951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wrap="square" bIns="274320" anchor="b">
            <a:noAutofit/>
          </a:bodyPr>
          <a:lstStyle>
            <a:lvl1pPr algn="ctr">
              <a:buNone/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78452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357776"/>
            <a:ext cx="9144000" cy="289469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60372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289469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762000" y="1467757"/>
            <a:ext cx="2540000" cy="289469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2034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_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03860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5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289469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91197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81490"/>
            <a:ext cx="9144000" cy="4380520"/>
          </a:xfrm>
          <a:custGeom>
            <a:avLst/>
            <a:gdLst>
              <a:gd name="connsiteX0" fmla="*/ 0 w 9144000"/>
              <a:gd name="connsiteY0" fmla="*/ 0 h 3390900"/>
              <a:gd name="connsiteX1" fmla="*/ 9144000 w 9144000"/>
              <a:gd name="connsiteY1" fmla="*/ 0 h 3390900"/>
              <a:gd name="connsiteX2" fmla="*/ 9144000 w 9144000"/>
              <a:gd name="connsiteY2" fmla="*/ 419518 h 3390900"/>
              <a:gd name="connsiteX3" fmla="*/ 9144000 w 9144000"/>
              <a:gd name="connsiteY3" fmla="*/ 2971383 h 3390900"/>
              <a:gd name="connsiteX4" fmla="*/ 9144000 w 9144000"/>
              <a:gd name="connsiteY4" fmla="*/ 3390900 h 3390900"/>
              <a:gd name="connsiteX5" fmla="*/ 0 w 9144000"/>
              <a:gd name="connsiteY5" fmla="*/ 3390900 h 3390900"/>
              <a:gd name="connsiteX6" fmla="*/ 0 w 9144000"/>
              <a:gd name="connsiteY6" fmla="*/ 2971383 h 3390900"/>
              <a:gd name="connsiteX7" fmla="*/ 0 w 9144000"/>
              <a:gd name="connsiteY7" fmla="*/ 419518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3390900">
                <a:moveTo>
                  <a:pt x="0" y="0"/>
                </a:moveTo>
                <a:lnTo>
                  <a:pt x="9144000" y="0"/>
                </a:lnTo>
                <a:lnTo>
                  <a:pt x="9144000" y="419518"/>
                </a:lnTo>
                <a:lnTo>
                  <a:pt x="9144000" y="2971383"/>
                </a:lnTo>
                <a:lnTo>
                  <a:pt x="9144000" y="3390900"/>
                </a:lnTo>
                <a:lnTo>
                  <a:pt x="0" y="3390900"/>
                </a:lnTo>
                <a:lnTo>
                  <a:pt x="0" y="2971383"/>
                </a:lnTo>
                <a:lnTo>
                  <a:pt x="0" y="419518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363970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065535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4572000" cy="5143499"/>
          </a:xfrm>
          <a:custGeom>
            <a:avLst/>
            <a:gdLst>
              <a:gd name="connsiteX0" fmla="*/ 0 w 4572000"/>
              <a:gd name="connsiteY0" fmla="*/ 0 h 5143499"/>
              <a:gd name="connsiteX1" fmla="*/ 4572000 w 4572000"/>
              <a:gd name="connsiteY1" fmla="*/ 0 h 5143499"/>
              <a:gd name="connsiteX2" fmla="*/ 4572000 w 4572000"/>
              <a:gd name="connsiteY2" fmla="*/ 5143499 h 5143499"/>
              <a:gd name="connsiteX3" fmla="*/ 0 w 4572000"/>
              <a:gd name="connsiteY3" fmla="*/ 5143499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5143499">
                <a:moveTo>
                  <a:pt x="0" y="0"/>
                </a:moveTo>
                <a:lnTo>
                  <a:pt x="4572000" y="0"/>
                </a:lnTo>
                <a:lnTo>
                  <a:pt x="4572000" y="5143499"/>
                </a:lnTo>
                <a:lnTo>
                  <a:pt x="0" y="514349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3421908" y="1421658"/>
            <a:ext cx="2300184" cy="2300184"/>
          </a:xfrm>
          <a:custGeom>
            <a:avLst/>
            <a:gdLst>
              <a:gd name="connsiteX0" fmla="*/ 1150092 w 2300184"/>
              <a:gd name="connsiteY0" fmla="*/ 0 h 2300184"/>
              <a:gd name="connsiteX1" fmla="*/ 2300184 w 2300184"/>
              <a:gd name="connsiteY1" fmla="*/ 1150092 h 2300184"/>
              <a:gd name="connsiteX2" fmla="*/ 1150092 w 2300184"/>
              <a:gd name="connsiteY2" fmla="*/ 2300184 h 2300184"/>
              <a:gd name="connsiteX3" fmla="*/ 0 w 2300184"/>
              <a:gd name="connsiteY3" fmla="*/ 1150092 h 230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184" h="2300184">
                <a:moveTo>
                  <a:pt x="1150092" y="0"/>
                </a:moveTo>
                <a:lnTo>
                  <a:pt x="2300184" y="1150092"/>
                </a:lnTo>
                <a:lnTo>
                  <a:pt x="1150092" y="2300184"/>
                </a:lnTo>
                <a:lnTo>
                  <a:pt x="0" y="115009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533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9616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57800" cy="5143499"/>
          </a:xfrm>
          <a:custGeom>
            <a:avLst/>
            <a:gdLst>
              <a:gd name="connsiteX0" fmla="*/ 0 w 4572000"/>
              <a:gd name="connsiteY0" fmla="*/ 0 h 5143499"/>
              <a:gd name="connsiteX1" fmla="*/ 4572000 w 4572000"/>
              <a:gd name="connsiteY1" fmla="*/ 0 h 5143499"/>
              <a:gd name="connsiteX2" fmla="*/ 4572000 w 4572000"/>
              <a:gd name="connsiteY2" fmla="*/ 5143499 h 5143499"/>
              <a:gd name="connsiteX3" fmla="*/ 0 w 4572000"/>
              <a:gd name="connsiteY3" fmla="*/ 5143499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5143499">
                <a:moveTo>
                  <a:pt x="0" y="0"/>
                </a:moveTo>
                <a:lnTo>
                  <a:pt x="4572000" y="0"/>
                </a:lnTo>
                <a:lnTo>
                  <a:pt x="4572000" y="5143499"/>
                </a:lnTo>
                <a:lnTo>
                  <a:pt x="0" y="514349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61307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0" hasCustomPrompt="1"/>
          </p:nvPr>
        </p:nvSpPr>
        <p:spPr>
          <a:xfrm>
            <a:off x="4572000" y="0"/>
            <a:ext cx="4572000" cy="5143499"/>
          </a:xfrm>
          <a:custGeom>
            <a:avLst/>
            <a:gdLst>
              <a:gd name="connsiteX0" fmla="*/ 0 w 4572000"/>
              <a:gd name="connsiteY0" fmla="*/ 0 h 5143499"/>
              <a:gd name="connsiteX1" fmla="*/ 4572000 w 4572000"/>
              <a:gd name="connsiteY1" fmla="*/ 0 h 5143499"/>
              <a:gd name="connsiteX2" fmla="*/ 4572000 w 4572000"/>
              <a:gd name="connsiteY2" fmla="*/ 5143499 h 5143499"/>
              <a:gd name="connsiteX3" fmla="*/ 0 w 4572000"/>
              <a:gd name="connsiteY3" fmla="*/ 5143499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5143499">
                <a:moveTo>
                  <a:pt x="0" y="0"/>
                </a:moveTo>
                <a:lnTo>
                  <a:pt x="4572000" y="0"/>
                </a:lnTo>
                <a:lnTo>
                  <a:pt x="4572000" y="5143499"/>
                </a:lnTo>
                <a:lnTo>
                  <a:pt x="0" y="514349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3421908" y="1421658"/>
            <a:ext cx="2300184" cy="2300184"/>
          </a:xfrm>
          <a:custGeom>
            <a:avLst/>
            <a:gdLst>
              <a:gd name="connsiteX0" fmla="*/ 1150092 w 2300184"/>
              <a:gd name="connsiteY0" fmla="*/ 0 h 2300184"/>
              <a:gd name="connsiteX1" fmla="*/ 2300184 w 2300184"/>
              <a:gd name="connsiteY1" fmla="*/ 1150092 h 2300184"/>
              <a:gd name="connsiteX2" fmla="*/ 1150092 w 2300184"/>
              <a:gd name="connsiteY2" fmla="*/ 2300184 h 2300184"/>
              <a:gd name="connsiteX3" fmla="*/ 0 w 2300184"/>
              <a:gd name="connsiteY3" fmla="*/ 1150092 h 230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184" h="2300184">
                <a:moveTo>
                  <a:pt x="1150092" y="0"/>
                </a:moveTo>
                <a:lnTo>
                  <a:pt x="2300184" y="1150092"/>
                </a:lnTo>
                <a:lnTo>
                  <a:pt x="1150092" y="2300184"/>
                </a:lnTo>
                <a:lnTo>
                  <a:pt x="0" y="115009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155848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20" hasCustomPrompt="1"/>
          </p:nvPr>
        </p:nvSpPr>
        <p:spPr>
          <a:xfrm>
            <a:off x="4572000" y="0"/>
            <a:ext cx="4572000" cy="5143499"/>
          </a:xfrm>
          <a:custGeom>
            <a:avLst/>
            <a:gdLst>
              <a:gd name="connsiteX0" fmla="*/ 0 w 4572000"/>
              <a:gd name="connsiteY0" fmla="*/ 0 h 5143499"/>
              <a:gd name="connsiteX1" fmla="*/ 4572000 w 4572000"/>
              <a:gd name="connsiteY1" fmla="*/ 0 h 5143499"/>
              <a:gd name="connsiteX2" fmla="*/ 4572000 w 4572000"/>
              <a:gd name="connsiteY2" fmla="*/ 5143499 h 5143499"/>
              <a:gd name="connsiteX3" fmla="*/ 0 w 4572000"/>
              <a:gd name="connsiteY3" fmla="*/ 5143499 h 514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5143499">
                <a:moveTo>
                  <a:pt x="0" y="0"/>
                </a:moveTo>
                <a:lnTo>
                  <a:pt x="4572000" y="0"/>
                </a:lnTo>
                <a:lnTo>
                  <a:pt x="4572000" y="5143499"/>
                </a:lnTo>
                <a:lnTo>
                  <a:pt x="0" y="514349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3" hasCustomPrompt="1"/>
          </p:nvPr>
        </p:nvSpPr>
        <p:spPr>
          <a:xfrm>
            <a:off x="5435600" y="1149349"/>
            <a:ext cx="2844800" cy="2844800"/>
          </a:xfrm>
          <a:custGeom>
            <a:avLst/>
            <a:gdLst>
              <a:gd name="connsiteX0" fmla="*/ 925204 w 1850408"/>
              <a:gd name="connsiteY0" fmla="*/ 0 h 1850408"/>
              <a:gd name="connsiteX1" fmla="*/ 1850408 w 1850408"/>
              <a:gd name="connsiteY1" fmla="*/ 925204 h 1850408"/>
              <a:gd name="connsiteX2" fmla="*/ 925204 w 1850408"/>
              <a:gd name="connsiteY2" fmla="*/ 1850408 h 1850408"/>
              <a:gd name="connsiteX3" fmla="*/ 0 w 1850408"/>
              <a:gd name="connsiteY3" fmla="*/ 925204 h 18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408" h="1850408">
                <a:moveTo>
                  <a:pt x="925204" y="0"/>
                </a:moveTo>
                <a:lnTo>
                  <a:pt x="1850408" y="925204"/>
                </a:lnTo>
                <a:lnTo>
                  <a:pt x="925204" y="1850408"/>
                </a:lnTo>
                <a:lnTo>
                  <a:pt x="0" y="92520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0" tIns="0" rIns="0" bIns="54000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019344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0" y="1747917"/>
            <a:ext cx="4648200" cy="2652633"/>
          </a:xfrm>
          <a:custGeom>
            <a:avLst/>
            <a:gdLst>
              <a:gd name="connsiteX0" fmla="*/ 375521 w 4648200"/>
              <a:gd name="connsiteY0" fmla="*/ 2146403 h 2652633"/>
              <a:gd name="connsiteX1" fmla="*/ 4114800 w 4648200"/>
              <a:gd name="connsiteY1" fmla="*/ 2146403 h 2652633"/>
              <a:gd name="connsiteX2" fmla="*/ 3739279 w 4648200"/>
              <a:gd name="connsiteY2" fmla="*/ 2652633 h 2652633"/>
              <a:gd name="connsiteX3" fmla="*/ 0 w 4648200"/>
              <a:gd name="connsiteY3" fmla="*/ 2652633 h 2652633"/>
              <a:gd name="connsiteX4" fmla="*/ 375521 w 4648200"/>
              <a:gd name="connsiteY4" fmla="*/ 1609803 h 2652633"/>
              <a:gd name="connsiteX5" fmla="*/ 4419600 w 4648200"/>
              <a:gd name="connsiteY5" fmla="*/ 1609803 h 2652633"/>
              <a:gd name="connsiteX6" fmla="*/ 4044079 w 4648200"/>
              <a:gd name="connsiteY6" fmla="*/ 2116033 h 2652633"/>
              <a:gd name="connsiteX7" fmla="*/ 0 w 4648200"/>
              <a:gd name="connsiteY7" fmla="*/ 2116033 h 2652633"/>
              <a:gd name="connsiteX8" fmla="*/ 375521 w 4648200"/>
              <a:gd name="connsiteY8" fmla="*/ 1073202 h 2652633"/>
              <a:gd name="connsiteX9" fmla="*/ 4648200 w 4648200"/>
              <a:gd name="connsiteY9" fmla="*/ 1073202 h 2652633"/>
              <a:gd name="connsiteX10" fmla="*/ 4272679 w 4648200"/>
              <a:gd name="connsiteY10" fmla="*/ 1579432 h 2652633"/>
              <a:gd name="connsiteX11" fmla="*/ 0 w 4648200"/>
              <a:gd name="connsiteY11" fmla="*/ 1579432 h 2652633"/>
              <a:gd name="connsiteX12" fmla="*/ 375522 w 4648200"/>
              <a:gd name="connsiteY12" fmla="*/ 536601 h 2652633"/>
              <a:gd name="connsiteX13" fmla="*/ 4419600 w 4648200"/>
              <a:gd name="connsiteY13" fmla="*/ 536601 h 2652633"/>
              <a:gd name="connsiteX14" fmla="*/ 4044079 w 4648200"/>
              <a:gd name="connsiteY14" fmla="*/ 1042831 h 2652633"/>
              <a:gd name="connsiteX15" fmla="*/ 1 w 4648200"/>
              <a:gd name="connsiteY15" fmla="*/ 1042831 h 2652633"/>
              <a:gd name="connsiteX16" fmla="*/ 375521 w 4648200"/>
              <a:gd name="connsiteY16" fmla="*/ 0 h 2652633"/>
              <a:gd name="connsiteX17" fmla="*/ 4114800 w 4648200"/>
              <a:gd name="connsiteY17" fmla="*/ 0 h 2652633"/>
              <a:gd name="connsiteX18" fmla="*/ 3739279 w 4648200"/>
              <a:gd name="connsiteY18" fmla="*/ 506230 h 2652633"/>
              <a:gd name="connsiteX19" fmla="*/ 0 w 4648200"/>
              <a:gd name="connsiteY19" fmla="*/ 506230 h 265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648200" h="2652633">
                <a:moveTo>
                  <a:pt x="375521" y="2146403"/>
                </a:moveTo>
                <a:lnTo>
                  <a:pt x="4114800" y="2146403"/>
                </a:lnTo>
                <a:lnTo>
                  <a:pt x="3739279" y="2652633"/>
                </a:lnTo>
                <a:lnTo>
                  <a:pt x="0" y="2652633"/>
                </a:lnTo>
                <a:close/>
                <a:moveTo>
                  <a:pt x="375521" y="1609803"/>
                </a:moveTo>
                <a:lnTo>
                  <a:pt x="4419600" y="1609803"/>
                </a:lnTo>
                <a:lnTo>
                  <a:pt x="4044079" y="2116033"/>
                </a:lnTo>
                <a:lnTo>
                  <a:pt x="0" y="2116033"/>
                </a:lnTo>
                <a:close/>
                <a:moveTo>
                  <a:pt x="375521" y="1073202"/>
                </a:moveTo>
                <a:lnTo>
                  <a:pt x="4648200" y="1073202"/>
                </a:lnTo>
                <a:lnTo>
                  <a:pt x="4272679" y="1579432"/>
                </a:lnTo>
                <a:lnTo>
                  <a:pt x="0" y="1579432"/>
                </a:lnTo>
                <a:close/>
                <a:moveTo>
                  <a:pt x="375522" y="536601"/>
                </a:moveTo>
                <a:lnTo>
                  <a:pt x="4419600" y="536601"/>
                </a:lnTo>
                <a:lnTo>
                  <a:pt x="4044079" y="1042831"/>
                </a:lnTo>
                <a:lnTo>
                  <a:pt x="1" y="1042831"/>
                </a:lnTo>
                <a:close/>
                <a:moveTo>
                  <a:pt x="375521" y="0"/>
                </a:moveTo>
                <a:lnTo>
                  <a:pt x="4114800" y="0"/>
                </a:lnTo>
                <a:lnTo>
                  <a:pt x="3739279" y="506230"/>
                </a:lnTo>
                <a:lnTo>
                  <a:pt x="0" y="50623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8" name="Picture Placeholder 28"/>
          <p:cNvSpPr>
            <a:spLocks noGrp="1"/>
          </p:cNvSpPr>
          <p:nvPr>
            <p:ph type="pic" sz="quarter" idx="21" hasCustomPrompt="1"/>
          </p:nvPr>
        </p:nvSpPr>
        <p:spPr>
          <a:xfrm>
            <a:off x="1206083" y="1956216"/>
            <a:ext cx="2236034" cy="2236034"/>
          </a:xfrm>
          <a:custGeom>
            <a:avLst/>
            <a:gdLst>
              <a:gd name="connsiteX0" fmla="*/ 925204 w 1850408"/>
              <a:gd name="connsiteY0" fmla="*/ 0 h 1850408"/>
              <a:gd name="connsiteX1" fmla="*/ 1850408 w 1850408"/>
              <a:gd name="connsiteY1" fmla="*/ 925204 h 1850408"/>
              <a:gd name="connsiteX2" fmla="*/ 925204 w 1850408"/>
              <a:gd name="connsiteY2" fmla="*/ 1850408 h 1850408"/>
              <a:gd name="connsiteX3" fmla="*/ 0 w 1850408"/>
              <a:gd name="connsiteY3" fmla="*/ 925204 h 18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408" h="1850408">
                <a:moveTo>
                  <a:pt x="925204" y="0"/>
                </a:moveTo>
                <a:lnTo>
                  <a:pt x="1850408" y="925204"/>
                </a:lnTo>
                <a:lnTo>
                  <a:pt x="925204" y="1850408"/>
                </a:lnTo>
                <a:lnTo>
                  <a:pt x="0" y="92520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7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9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2876550"/>
            <a:ext cx="9144000" cy="2266950"/>
          </a:xfrm>
          <a:custGeom>
            <a:avLst/>
            <a:gdLst>
              <a:gd name="connsiteX0" fmla="*/ 0 w 3220624"/>
              <a:gd name="connsiteY0" fmla="*/ 0 h 1986847"/>
              <a:gd name="connsiteX1" fmla="*/ 3220624 w 3220624"/>
              <a:gd name="connsiteY1" fmla="*/ 0 h 1986847"/>
              <a:gd name="connsiteX2" fmla="*/ 3220624 w 3220624"/>
              <a:gd name="connsiteY2" fmla="*/ 1986847 h 1986847"/>
              <a:gd name="connsiteX3" fmla="*/ 0 w 3220624"/>
              <a:gd name="connsiteY3" fmla="*/ 1986847 h 198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0624" h="1986847">
                <a:moveTo>
                  <a:pt x="0" y="0"/>
                </a:moveTo>
                <a:lnTo>
                  <a:pt x="3220624" y="0"/>
                </a:lnTo>
                <a:lnTo>
                  <a:pt x="3220624" y="1986847"/>
                </a:lnTo>
                <a:lnTo>
                  <a:pt x="0" y="19868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81000" y="1122136"/>
            <a:ext cx="3530600" cy="3530600"/>
          </a:xfrm>
          <a:custGeom>
            <a:avLst/>
            <a:gdLst>
              <a:gd name="connsiteX0" fmla="*/ 1150092 w 2300184"/>
              <a:gd name="connsiteY0" fmla="*/ 0 h 2300184"/>
              <a:gd name="connsiteX1" fmla="*/ 2300184 w 2300184"/>
              <a:gd name="connsiteY1" fmla="*/ 1150092 h 2300184"/>
              <a:gd name="connsiteX2" fmla="*/ 1150092 w 2300184"/>
              <a:gd name="connsiteY2" fmla="*/ 2300184 h 2300184"/>
              <a:gd name="connsiteX3" fmla="*/ 0 w 2300184"/>
              <a:gd name="connsiteY3" fmla="*/ 1150092 h 230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184" h="2300184">
                <a:moveTo>
                  <a:pt x="1150092" y="0"/>
                </a:moveTo>
                <a:lnTo>
                  <a:pt x="2300184" y="1150092"/>
                </a:lnTo>
                <a:lnTo>
                  <a:pt x="1150092" y="2300184"/>
                </a:lnTo>
                <a:lnTo>
                  <a:pt x="0" y="115009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67087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22" hasCustomPrompt="1"/>
          </p:nvPr>
        </p:nvSpPr>
        <p:spPr>
          <a:xfrm>
            <a:off x="4177362" y="2038350"/>
            <a:ext cx="4966637" cy="2059214"/>
          </a:xfrm>
          <a:custGeom>
            <a:avLst/>
            <a:gdLst>
              <a:gd name="connsiteX0" fmla="*/ 0 w 3220624"/>
              <a:gd name="connsiteY0" fmla="*/ 0 h 1986847"/>
              <a:gd name="connsiteX1" fmla="*/ 3220624 w 3220624"/>
              <a:gd name="connsiteY1" fmla="*/ 0 h 1986847"/>
              <a:gd name="connsiteX2" fmla="*/ 3220624 w 3220624"/>
              <a:gd name="connsiteY2" fmla="*/ 1986847 h 1986847"/>
              <a:gd name="connsiteX3" fmla="*/ 0 w 3220624"/>
              <a:gd name="connsiteY3" fmla="*/ 1986847 h 198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0624" h="1986847">
                <a:moveTo>
                  <a:pt x="0" y="0"/>
                </a:moveTo>
                <a:lnTo>
                  <a:pt x="3220624" y="0"/>
                </a:lnTo>
                <a:lnTo>
                  <a:pt x="3220624" y="1986847"/>
                </a:lnTo>
                <a:lnTo>
                  <a:pt x="0" y="19868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3" hasCustomPrompt="1"/>
          </p:nvPr>
        </p:nvSpPr>
        <p:spPr>
          <a:xfrm>
            <a:off x="5709450" y="1057075"/>
            <a:ext cx="1902460" cy="1902460"/>
          </a:xfrm>
          <a:custGeom>
            <a:avLst/>
            <a:gdLst>
              <a:gd name="connsiteX0" fmla="*/ 1150092 w 2300184"/>
              <a:gd name="connsiteY0" fmla="*/ 0 h 2300184"/>
              <a:gd name="connsiteX1" fmla="*/ 2300184 w 2300184"/>
              <a:gd name="connsiteY1" fmla="*/ 1150092 h 2300184"/>
              <a:gd name="connsiteX2" fmla="*/ 1150092 w 2300184"/>
              <a:gd name="connsiteY2" fmla="*/ 2300184 h 2300184"/>
              <a:gd name="connsiteX3" fmla="*/ 0 w 2300184"/>
              <a:gd name="connsiteY3" fmla="*/ 1150092 h 230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184" h="2300184">
                <a:moveTo>
                  <a:pt x="1150092" y="0"/>
                </a:moveTo>
                <a:lnTo>
                  <a:pt x="2300184" y="1150092"/>
                </a:lnTo>
                <a:lnTo>
                  <a:pt x="1150092" y="2300184"/>
                </a:lnTo>
                <a:lnTo>
                  <a:pt x="0" y="115009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5709450" y="2989580"/>
            <a:ext cx="1902460" cy="1902460"/>
          </a:xfrm>
          <a:custGeom>
            <a:avLst/>
            <a:gdLst>
              <a:gd name="connsiteX0" fmla="*/ 1150092 w 2300184"/>
              <a:gd name="connsiteY0" fmla="*/ 0 h 2300184"/>
              <a:gd name="connsiteX1" fmla="*/ 2300184 w 2300184"/>
              <a:gd name="connsiteY1" fmla="*/ 1150092 h 2300184"/>
              <a:gd name="connsiteX2" fmla="*/ 1150092 w 2300184"/>
              <a:gd name="connsiteY2" fmla="*/ 2300184 h 2300184"/>
              <a:gd name="connsiteX3" fmla="*/ 0 w 2300184"/>
              <a:gd name="connsiteY3" fmla="*/ 1150092 h 230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0184" h="2300184">
                <a:moveTo>
                  <a:pt x="1150092" y="0"/>
                </a:moveTo>
                <a:lnTo>
                  <a:pt x="2300184" y="1150092"/>
                </a:lnTo>
                <a:lnTo>
                  <a:pt x="1150092" y="2300184"/>
                </a:lnTo>
                <a:lnTo>
                  <a:pt x="0" y="115009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141803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5" name="Picture Placeholder 54"/>
          <p:cNvSpPr>
            <a:spLocks noGrp="1"/>
          </p:cNvSpPr>
          <p:nvPr>
            <p:ph type="pic" sz="quarter" idx="26" hasCustomPrompt="1"/>
          </p:nvPr>
        </p:nvSpPr>
        <p:spPr>
          <a:xfrm>
            <a:off x="381000" y="1455420"/>
            <a:ext cx="3263026" cy="3258018"/>
          </a:xfrm>
          <a:custGeom>
            <a:avLst/>
            <a:gdLst>
              <a:gd name="connsiteX0" fmla="*/ 1787563 w 3496317"/>
              <a:gd name="connsiteY0" fmla="*/ 1613138 h 3158968"/>
              <a:gd name="connsiteX1" fmla="*/ 2636265 w 3496317"/>
              <a:gd name="connsiteY1" fmla="*/ 1619161 h 3158968"/>
              <a:gd name="connsiteX2" fmla="*/ 3479505 w 3496317"/>
              <a:gd name="connsiteY2" fmla="*/ 2395075 h 3158968"/>
              <a:gd name="connsiteX3" fmla="*/ 3479506 w 3496317"/>
              <a:gd name="connsiteY3" fmla="*/ 2395075 h 3158968"/>
              <a:gd name="connsiteX4" fmla="*/ 2625340 w 3496317"/>
              <a:gd name="connsiteY4" fmla="*/ 3158944 h 3158968"/>
              <a:gd name="connsiteX5" fmla="*/ 1782100 w 3496317"/>
              <a:gd name="connsiteY5" fmla="*/ 2383030 h 3158968"/>
              <a:gd name="connsiteX6" fmla="*/ 854183 w 3496317"/>
              <a:gd name="connsiteY6" fmla="*/ 1609146 h 3158968"/>
              <a:gd name="connsiteX7" fmla="*/ 1702885 w 3496317"/>
              <a:gd name="connsiteY7" fmla="*/ 1615168 h 3158968"/>
              <a:gd name="connsiteX8" fmla="*/ 1697422 w 3496317"/>
              <a:gd name="connsiteY8" fmla="*/ 2385060 h 3158968"/>
              <a:gd name="connsiteX9" fmla="*/ 843256 w 3496317"/>
              <a:gd name="connsiteY9" fmla="*/ 3148929 h 3158968"/>
              <a:gd name="connsiteX10" fmla="*/ 17 w 3496317"/>
              <a:gd name="connsiteY10" fmla="*/ 2373015 h 3158968"/>
              <a:gd name="connsiteX11" fmla="*/ 854183 w 3496317"/>
              <a:gd name="connsiteY11" fmla="*/ 1609146 h 3158968"/>
              <a:gd name="connsiteX12" fmla="*/ 2653061 w 3496317"/>
              <a:gd name="connsiteY12" fmla="*/ 10039 h 3158968"/>
              <a:gd name="connsiteX13" fmla="*/ 3496300 w 3496317"/>
              <a:gd name="connsiteY13" fmla="*/ 785953 h 3158968"/>
              <a:gd name="connsiteX14" fmla="*/ 2642134 w 3496317"/>
              <a:gd name="connsiteY14" fmla="*/ 1549822 h 3158968"/>
              <a:gd name="connsiteX15" fmla="*/ 1793432 w 3496317"/>
              <a:gd name="connsiteY15" fmla="*/ 1543800 h 3158968"/>
              <a:gd name="connsiteX16" fmla="*/ 1798895 w 3496317"/>
              <a:gd name="connsiteY16" fmla="*/ 773908 h 3158968"/>
              <a:gd name="connsiteX17" fmla="*/ 2653061 w 3496317"/>
              <a:gd name="connsiteY17" fmla="*/ 10039 h 3158968"/>
              <a:gd name="connsiteX18" fmla="*/ 870977 w 3496317"/>
              <a:gd name="connsiteY18" fmla="*/ 24 h 3158968"/>
              <a:gd name="connsiteX19" fmla="*/ 1714217 w 3496317"/>
              <a:gd name="connsiteY19" fmla="*/ 775939 h 3158968"/>
              <a:gd name="connsiteX20" fmla="*/ 1708754 w 3496317"/>
              <a:gd name="connsiteY20" fmla="*/ 1545830 h 3158968"/>
              <a:gd name="connsiteX21" fmla="*/ 860052 w 3496317"/>
              <a:gd name="connsiteY21" fmla="*/ 1539808 h 3158968"/>
              <a:gd name="connsiteX22" fmla="*/ 16813 w 3496317"/>
              <a:gd name="connsiteY22" fmla="*/ 763894 h 3158968"/>
              <a:gd name="connsiteX23" fmla="*/ 16812 w 3496317"/>
              <a:gd name="connsiteY23" fmla="*/ 763894 h 3158968"/>
              <a:gd name="connsiteX24" fmla="*/ 870977 w 3496317"/>
              <a:gd name="connsiteY24" fmla="*/ 24 h 315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96317" h="3158968">
                <a:moveTo>
                  <a:pt x="1787563" y="1613138"/>
                </a:moveTo>
                <a:lnTo>
                  <a:pt x="2636265" y="1619161"/>
                </a:lnTo>
                <a:cubicBezTo>
                  <a:pt x="3104991" y="1622487"/>
                  <a:pt x="3482522" y="1969875"/>
                  <a:pt x="3479505" y="2395075"/>
                </a:cubicBezTo>
                <a:lnTo>
                  <a:pt x="3479506" y="2395075"/>
                </a:lnTo>
                <a:cubicBezTo>
                  <a:pt x="3476489" y="2820274"/>
                  <a:pt x="3094065" y="3162270"/>
                  <a:pt x="2625340" y="3158944"/>
                </a:cubicBezTo>
                <a:cubicBezTo>
                  <a:pt x="2156615" y="3155618"/>
                  <a:pt x="1779083" y="2808229"/>
                  <a:pt x="1782100" y="2383030"/>
                </a:cubicBezTo>
                <a:close/>
                <a:moveTo>
                  <a:pt x="854183" y="1609146"/>
                </a:moveTo>
                <a:lnTo>
                  <a:pt x="1702885" y="1615168"/>
                </a:lnTo>
                <a:lnTo>
                  <a:pt x="1697422" y="2385060"/>
                </a:lnTo>
                <a:cubicBezTo>
                  <a:pt x="1694405" y="2810259"/>
                  <a:pt x="1311981" y="3152255"/>
                  <a:pt x="843256" y="3148929"/>
                </a:cubicBezTo>
                <a:cubicBezTo>
                  <a:pt x="374531" y="3145603"/>
                  <a:pt x="-3000" y="2798215"/>
                  <a:pt x="17" y="2373015"/>
                </a:cubicBezTo>
                <a:cubicBezTo>
                  <a:pt x="3034" y="1947816"/>
                  <a:pt x="385457" y="1605820"/>
                  <a:pt x="854183" y="1609146"/>
                </a:cubicBezTo>
                <a:close/>
                <a:moveTo>
                  <a:pt x="2653061" y="10039"/>
                </a:moveTo>
                <a:cubicBezTo>
                  <a:pt x="3121786" y="13365"/>
                  <a:pt x="3499317" y="360754"/>
                  <a:pt x="3496300" y="785953"/>
                </a:cubicBezTo>
                <a:cubicBezTo>
                  <a:pt x="3493283" y="1211152"/>
                  <a:pt x="3110860" y="1553148"/>
                  <a:pt x="2642134" y="1549822"/>
                </a:cubicBezTo>
                <a:lnTo>
                  <a:pt x="1793432" y="1543800"/>
                </a:lnTo>
                <a:lnTo>
                  <a:pt x="1798895" y="773908"/>
                </a:lnTo>
                <a:cubicBezTo>
                  <a:pt x="1801912" y="348709"/>
                  <a:pt x="2184336" y="6713"/>
                  <a:pt x="2653061" y="10039"/>
                </a:cubicBezTo>
                <a:close/>
                <a:moveTo>
                  <a:pt x="870977" y="24"/>
                </a:moveTo>
                <a:cubicBezTo>
                  <a:pt x="1339703" y="3351"/>
                  <a:pt x="1717234" y="350739"/>
                  <a:pt x="1714217" y="775939"/>
                </a:cubicBezTo>
                <a:lnTo>
                  <a:pt x="1708754" y="1545830"/>
                </a:lnTo>
                <a:lnTo>
                  <a:pt x="860052" y="1539808"/>
                </a:lnTo>
                <a:cubicBezTo>
                  <a:pt x="391327" y="1536482"/>
                  <a:pt x="13795" y="1189093"/>
                  <a:pt x="16813" y="763894"/>
                </a:cubicBezTo>
                <a:lnTo>
                  <a:pt x="16812" y="763894"/>
                </a:lnTo>
                <a:cubicBezTo>
                  <a:pt x="19829" y="338694"/>
                  <a:pt x="402252" y="-3302"/>
                  <a:pt x="870977" y="24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038093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1" hasCustomPrompt="1"/>
          </p:nvPr>
        </p:nvSpPr>
        <p:spPr>
          <a:xfrm flipH="1">
            <a:off x="380999" y="1581150"/>
            <a:ext cx="1759257" cy="1414465"/>
          </a:xfrm>
          <a:custGeom>
            <a:avLst/>
            <a:gdLst>
              <a:gd name="connsiteX0" fmla="*/ 215526 w 1759257"/>
              <a:gd name="connsiteY0" fmla="*/ 767887 h 1414465"/>
              <a:gd name="connsiteX1" fmla="*/ 215526 w 1759257"/>
              <a:gd name="connsiteY1" fmla="*/ 1198939 h 1414465"/>
              <a:gd name="connsiteX2" fmla="*/ 646578 w 1759257"/>
              <a:gd name="connsiteY2" fmla="*/ 1198939 h 1414465"/>
              <a:gd name="connsiteX3" fmla="*/ 431052 w 1759257"/>
              <a:gd name="connsiteY3" fmla="*/ 1414465 h 1414465"/>
              <a:gd name="connsiteX4" fmla="*/ 0 w 1759257"/>
              <a:gd name="connsiteY4" fmla="*/ 1414465 h 1414465"/>
              <a:gd name="connsiteX5" fmla="*/ 0 w 1759257"/>
              <a:gd name="connsiteY5" fmla="*/ 983413 h 1414465"/>
              <a:gd name="connsiteX6" fmla="*/ 215529 w 1759257"/>
              <a:gd name="connsiteY6" fmla="*/ 232875 h 1414465"/>
              <a:gd name="connsiteX7" fmla="*/ 1543730 w 1759257"/>
              <a:gd name="connsiteY7" fmla="*/ 232875 h 1414465"/>
              <a:gd name="connsiteX8" fmla="*/ 1543730 w 1759257"/>
              <a:gd name="connsiteY8" fmla="*/ 1181590 h 1414465"/>
              <a:gd name="connsiteX9" fmla="*/ 1543731 w 1759257"/>
              <a:gd name="connsiteY9" fmla="*/ 1181590 h 1414465"/>
              <a:gd name="connsiteX10" fmla="*/ 1543731 w 1759257"/>
              <a:gd name="connsiteY10" fmla="*/ 750538 h 1414465"/>
              <a:gd name="connsiteX11" fmla="*/ 1759257 w 1759257"/>
              <a:gd name="connsiteY11" fmla="*/ 966064 h 1414465"/>
              <a:gd name="connsiteX12" fmla="*/ 1759257 w 1759257"/>
              <a:gd name="connsiteY12" fmla="*/ 1397116 h 1414465"/>
              <a:gd name="connsiteX13" fmla="*/ 1328205 w 1759257"/>
              <a:gd name="connsiteY13" fmla="*/ 1397116 h 1414465"/>
              <a:gd name="connsiteX14" fmla="*/ 1112679 w 1759257"/>
              <a:gd name="connsiteY14" fmla="*/ 1181590 h 1414465"/>
              <a:gd name="connsiteX15" fmla="*/ 215529 w 1759257"/>
              <a:gd name="connsiteY15" fmla="*/ 1181590 h 1414465"/>
              <a:gd name="connsiteX16" fmla="*/ 1328205 w 1759257"/>
              <a:gd name="connsiteY16" fmla="*/ 14320 h 1414465"/>
              <a:gd name="connsiteX17" fmla="*/ 1759257 w 1759257"/>
              <a:gd name="connsiteY17" fmla="*/ 14320 h 1414465"/>
              <a:gd name="connsiteX18" fmla="*/ 1759257 w 1759257"/>
              <a:gd name="connsiteY18" fmla="*/ 445372 h 1414465"/>
              <a:gd name="connsiteX19" fmla="*/ 1543731 w 1759257"/>
              <a:gd name="connsiteY19" fmla="*/ 660898 h 1414465"/>
              <a:gd name="connsiteX20" fmla="*/ 1543731 w 1759257"/>
              <a:gd name="connsiteY20" fmla="*/ 229846 h 1414465"/>
              <a:gd name="connsiteX21" fmla="*/ 1112679 w 1759257"/>
              <a:gd name="connsiteY21" fmla="*/ 229846 h 1414465"/>
              <a:gd name="connsiteX22" fmla="*/ 1 w 1759257"/>
              <a:gd name="connsiteY22" fmla="*/ 0 h 1414465"/>
              <a:gd name="connsiteX23" fmla="*/ 431053 w 1759257"/>
              <a:gd name="connsiteY23" fmla="*/ 0 h 1414465"/>
              <a:gd name="connsiteX24" fmla="*/ 646579 w 1759257"/>
              <a:gd name="connsiteY24" fmla="*/ 215526 h 1414465"/>
              <a:gd name="connsiteX25" fmla="*/ 215527 w 1759257"/>
              <a:gd name="connsiteY25" fmla="*/ 215526 h 1414465"/>
              <a:gd name="connsiteX26" fmla="*/ 215527 w 1759257"/>
              <a:gd name="connsiteY26" fmla="*/ 646578 h 1414465"/>
              <a:gd name="connsiteX27" fmla="*/ 1 w 1759257"/>
              <a:gd name="connsiteY27" fmla="*/ 431052 h 141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59257" h="1414465">
                <a:moveTo>
                  <a:pt x="215526" y="767887"/>
                </a:moveTo>
                <a:lnTo>
                  <a:pt x="215526" y="1198939"/>
                </a:lnTo>
                <a:lnTo>
                  <a:pt x="646578" y="1198939"/>
                </a:lnTo>
                <a:lnTo>
                  <a:pt x="431052" y="1414465"/>
                </a:lnTo>
                <a:lnTo>
                  <a:pt x="0" y="1414465"/>
                </a:lnTo>
                <a:lnTo>
                  <a:pt x="0" y="983413"/>
                </a:lnTo>
                <a:close/>
                <a:moveTo>
                  <a:pt x="215529" y="232875"/>
                </a:moveTo>
                <a:lnTo>
                  <a:pt x="1543730" y="232875"/>
                </a:lnTo>
                <a:lnTo>
                  <a:pt x="1543730" y="1181590"/>
                </a:lnTo>
                <a:lnTo>
                  <a:pt x="1543731" y="1181590"/>
                </a:lnTo>
                <a:lnTo>
                  <a:pt x="1543731" y="750538"/>
                </a:lnTo>
                <a:lnTo>
                  <a:pt x="1759257" y="966064"/>
                </a:lnTo>
                <a:lnTo>
                  <a:pt x="1759257" y="1397116"/>
                </a:lnTo>
                <a:lnTo>
                  <a:pt x="1328205" y="1397116"/>
                </a:lnTo>
                <a:lnTo>
                  <a:pt x="1112679" y="1181590"/>
                </a:lnTo>
                <a:lnTo>
                  <a:pt x="215529" y="1181590"/>
                </a:lnTo>
                <a:close/>
                <a:moveTo>
                  <a:pt x="1328205" y="14320"/>
                </a:moveTo>
                <a:lnTo>
                  <a:pt x="1759257" y="14320"/>
                </a:lnTo>
                <a:lnTo>
                  <a:pt x="1759257" y="445372"/>
                </a:lnTo>
                <a:lnTo>
                  <a:pt x="1543731" y="660898"/>
                </a:lnTo>
                <a:lnTo>
                  <a:pt x="1543731" y="229846"/>
                </a:lnTo>
                <a:lnTo>
                  <a:pt x="1112679" y="229846"/>
                </a:lnTo>
                <a:close/>
                <a:moveTo>
                  <a:pt x="1" y="0"/>
                </a:moveTo>
                <a:lnTo>
                  <a:pt x="431053" y="0"/>
                </a:lnTo>
                <a:lnTo>
                  <a:pt x="646579" y="215526"/>
                </a:lnTo>
                <a:lnTo>
                  <a:pt x="215527" y="215526"/>
                </a:lnTo>
                <a:lnTo>
                  <a:pt x="215527" y="646578"/>
                </a:lnTo>
                <a:lnTo>
                  <a:pt x="1" y="43105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2" hasCustomPrompt="1"/>
          </p:nvPr>
        </p:nvSpPr>
        <p:spPr>
          <a:xfrm>
            <a:off x="2584035" y="1581150"/>
            <a:ext cx="1759257" cy="1414465"/>
          </a:xfrm>
          <a:custGeom>
            <a:avLst/>
            <a:gdLst>
              <a:gd name="connsiteX0" fmla="*/ 215526 w 1759257"/>
              <a:gd name="connsiteY0" fmla="*/ 767887 h 1414465"/>
              <a:gd name="connsiteX1" fmla="*/ 215526 w 1759257"/>
              <a:gd name="connsiteY1" fmla="*/ 1198939 h 1414465"/>
              <a:gd name="connsiteX2" fmla="*/ 646578 w 1759257"/>
              <a:gd name="connsiteY2" fmla="*/ 1198939 h 1414465"/>
              <a:gd name="connsiteX3" fmla="*/ 431052 w 1759257"/>
              <a:gd name="connsiteY3" fmla="*/ 1414465 h 1414465"/>
              <a:gd name="connsiteX4" fmla="*/ 0 w 1759257"/>
              <a:gd name="connsiteY4" fmla="*/ 1414465 h 1414465"/>
              <a:gd name="connsiteX5" fmla="*/ 0 w 1759257"/>
              <a:gd name="connsiteY5" fmla="*/ 983413 h 1414465"/>
              <a:gd name="connsiteX6" fmla="*/ 215529 w 1759257"/>
              <a:gd name="connsiteY6" fmla="*/ 232875 h 1414465"/>
              <a:gd name="connsiteX7" fmla="*/ 1543730 w 1759257"/>
              <a:gd name="connsiteY7" fmla="*/ 232875 h 1414465"/>
              <a:gd name="connsiteX8" fmla="*/ 1543730 w 1759257"/>
              <a:gd name="connsiteY8" fmla="*/ 1181590 h 1414465"/>
              <a:gd name="connsiteX9" fmla="*/ 1543731 w 1759257"/>
              <a:gd name="connsiteY9" fmla="*/ 1181590 h 1414465"/>
              <a:gd name="connsiteX10" fmla="*/ 1543731 w 1759257"/>
              <a:gd name="connsiteY10" fmla="*/ 750538 h 1414465"/>
              <a:gd name="connsiteX11" fmla="*/ 1759257 w 1759257"/>
              <a:gd name="connsiteY11" fmla="*/ 966064 h 1414465"/>
              <a:gd name="connsiteX12" fmla="*/ 1759257 w 1759257"/>
              <a:gd name="connsiteY12" fmla="*/ 1397116 h 1414465"/>
              <a:gd name="connsiteX13" fmla="*/ 1328205 w 1759257"/>
              <a:gd name="connsiteY13" fmla="*/ 1397116 h 1414465"/>
              <a:gd name="connsiteX14" fmla="*/ 1112679 w 1759257"/>
              <a:gd name="connsiteY14" fmla="*/ 1181590 h 1414465"/>
              <a:gd name="connsiteX15" fmla="*/ 215529 w 1759257"/>
              <a:gd name="connsiteY15" fmla="*/ 1181590 h 1414465"/>
              <a:gd name="connsiteX16" fmla="*/ 1328205 w 1759257"/>
              <a:gd name="connsiteY16" fmla="*/ 14320 h 1414465"/>
              <a:gd name="connsiteX17" fmla="*/ 1759257 w 1759257"/>
              <a:gd name="connsiteY17" fmla="*/ 14320 h 1414465"/>
              <a:gd name="connsiteX18" fmla="*/ 1759257 w 1759257"/>
              <a:gd name="connsiteY18" fmla="*/ 445372 h 1414465"/>
              <a:gd name="connsiteX19" fmla="*/ 1543731 w 1759257"/>
              <a:gd name="connsiteY19" fmla="*/ 660898 h 1414465"/>
              <a:gd name="connsiteX20" fmla="*/ 1543731 w 1759257"/>
              <a:gd name="connsiteY20" fmla="*/ 229846 h 1414465"/>
              <a:gd name="connsiteX21" fmla="*/ 1112679 w 1759257"/>
              <a:gd name="connsiteY21" fmla="*/ 229846 h 1414465"/>
              <a:gd name="connsiteX22" fmla="*/ 1 w 1759257"/>
              <a:gd name="connsiteY22" fmla="*/ 0 h 1414465"/>
              <a:gd name="connsiteX23" fmla="*/ 431053 w 1759257"/>
              <a:gd name="connsiteY23" fmla="*/ 0 h 1414465"/>
              <a:gd name="connsiteX24" fmla="*/ 646579 w 1759257"/>
              <a:gd name="connsiteY24" fmla="*/ 215526 h 1414465"/>
              <a:gd name="connsiteX25" fmla="*/ 215527 w 1759257"/>
              <a:gd name="connsiteY25" fmla="*/ 215526 h 1414465"/>
              <a:gd name="connsiteX26" fmla="*/ 215527 w 1759257"/>
              <a:gd name="connsiteY26" fmla="*/ 646578 h 1414465"/>
              <a:gd name="connsiteX27" fmla="*/ 1 w 1759257"/>
              <a:gd name="connsiteY27" fmla="*/ 431052 h 141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59257" h="1414465">
                <a:moveTo>
                  <a:pt x="215526" y="767887"/>
                </a:moveTo>
                <a:lnTo>
                  <a:pt x="215526" y="1198939"/>
                </a:lnTo>
                <a:lnTo>
                  <a:pt x="646578" y="1198939"/>
                </a:lnTo>
                <a:lnTo>
                  <a:pt x="431052" y="1414465"/>
                </a:lnTo>
                <a:lnTo>
                  <a:pt x="0" y="1414465"/>
                </a:lnTo>
                <a:lnTo>
                  <a:pt x="0" y="983413"/>
                </a:lnTo>
                <a:close/>
                <a:moveTo>
                  <a:pt x="215529" y="232875"/>
                </a:moveTo>
                <a:lnTo>
                  <a:pt x="1543730" y="232875"/>
                </a:lnTo>
                <a:lnTo>
                  <a:pt x="1543730" y="1181590"/>
                </a:lnTo>
                <a:lnTo>
                  <a:pt x="1543731" y="1181590"/>
                </a:lnTo>
                <a:lnTo>
                  <a:pt x="1543731" y="750538"/>
                </a:lnTo>
                <a:lnTo>
                  <a:pt x="1759257" y="966064"/>
                </a:lnTo>
                <a:lnTo>
                  <a:pt x="1759257" y="1397116"/>
                </a:lnTo>
                <a:lnTo>
                  <a:pt x="1328205" y="1397116"/>
                </a:lnTo>
                <a:lnTo>
                  <a:pt x="1112679" y="1181590"/>
                </a:lnTo>
                <a:lnTo>
                  <a:pt x="215529" y="1181590"/>
                </a:lnTo>
                <a:close/>
                <a:moveTo>
                  <a:pt x="1328205" y="14320"/>
                </a:moveTo>
                <a:lnTo>
                  <a:pt x="1759257" y="14320"/>
                </a:lnTo>
                <a:lnTo>
                  <a:pt x="1759257" y="445372"/>
                </a:lnTo>
                <a:lnTo>
                  <a:pt x="1543731" y="660898"/>
                </a:lnTo>
                <a:lnTo>
                  <a:pt x="1543731" y="229846"/>
                </a:lnTo>
                <a:lnTo>
                  <a:pt x="1112679" y="229846"/>
                </a:lnTo>
                <a:close/>
                <a:moveTo>
                  <a:pt x="1" y="0"/>
                </a:moveTo>
                <a:lnTo>
                  <a:pt x="431053" y="0"/>
                </a:lnTo>
                <a:lnTo>
                  <a:pt x="646579" y="215526"/>
                </a:lnTo>
                <a:lnTo>
                  <a:pt x="215527" y="215526"/>
                </a:lnTo>
                <a:lnTo>
                  <a:pt x="215527" y="646578"/>
                </a:lnTo>
                <a:lnTo>
                  <a:pt x="1" y="43105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3" hasCustomPrompt="1"/>
          </p:nvPr>
        </p:nvSpPr>
        <p:spPr>
          <a:xfrm>
            <a:off x="4787070" y="1581150"/>
            <a:ext cx="1759257" cy="1414465"/>
          </a:xfrm>
          <a:custGeom>
            <a:avLst/>
            <a:gdLst>
              <a:gd name="connsiteX0" fmla="*/ 215526 w 1759257"/>
              <a:gd name="connsiteY0" fmla="*/ 767887 h 1414465"/>
              <a:gd name="connsiteX1" fmla="*/ 215526 w 1759257"/>
              <a:gd name="connsiteY1" fmla="*/ 1198939 h 1414465"/>
              <a:gd name="connsiteX2" fmla="*/ 646578 w 1759257"/>
              <a:gd name="connsiteY2" fmla="*/ 1198939 h 1414465"/>
              <a:gd name="connsiteX3" fmla="*/ 431052 w 1759257"/>
              <a:gd name="connsiteY3" fmla="*/ 1414465 h 1414465"/>
              <a:gd name="connsiteX4" fmla="*/ 0 w 1759257"/>
              <a:gd name="connsiteY4" fmla="*/ 1414465 h 1414465"/>
              <a:gd name="connsiteX5" fmla="*/ 0 w 1759257"/>
              <a:gd name="connsiteY5" fmla="*/ 983413 h 1414465"/>
              <a:gd name="connsiteX6" fmla="*/ 215529 w 1759257"/>
              <a:gd name="connsiteY6" fmla="*/ 232875 h 1414465"/>
              <a:gd name="connsiteX7" fmla="*/ 1543730 w 1759257"/>
              <a:gd name="connsiteY7" fmla="*/ 232875 h 1414465"/>
              <a:gd name="connsiteX8" fmla="*/ 1543730 w 1759257"/>
              <a:gd name="connsiteY8" fmla="*/ 1181590 h 1414465"/>
              <a:gd name="connsiteX9" fmla="*/ 1543731 w 1759257"/>
              <a:gd name="connsiteY9" fmla="*/ 1181590 h 1414465"/>
              <a:gd name="connsiteX10" fmla="*/ 1543731 w 1759257"/>
              <a:gd name="connsiteY10" fmla="*/ 750538 h 1414465"/>
              <a:gd name="connsiteX11" fmla="*/ 1759257 w 1759257"/>
              <a:gd name="connsiteY11" fmla="*/ 966064 h 1414465"/>
              <a:gd name="connsiteX12" fmla="*/ 1759257 w 1759257"/>
              <a:gd name="connsiteY12" fmla="*/ 1397116 h 1414465"/>
              <a:gd name="connsiteX13" fmla="*/ 1328205 w 1759257"/>
              <a:gd name="connsiteY13" fmla="*/ 1397116 h 1414465"/>
              <a:gd name="connsiteX14" fmla="*/ 1112679 w 1759257"/>
              <a:gd name="connsiteY14" fmla="*/ 1181590 h 1414465"/>
              <a:gd name="connsiteX15" fmla="*/ 215529 w 1759257"/>
              <a:gd name="connsiteY15" fmla="*/ 1181590 h 1414465"/>
              <a:gd name="connsiteX16" fmla="*/ 1328205 w 1759257"/>
              <a:gd name="connsiteY16" fmla="*/ 14320 h 1414465"/>
              <a:gd name="connsiteX17" fmla="*/ 1759257 w 1759257"/>
              <a:gd name="connsiteY17" fmla="*/ 14320 h 1414465"/>
              <a:gd name="connsiteX18" fmla="*/ 1759257 w 1759257"/>
              <a:gd name="connsiteY18" fmla="*/ 445372 h 1414465"/>
              <a:gd name="connsiteX19" fmla="*/ 1543731 w 1759257"/>
              <a:gd name="connsiteY19" fmla="*/ 660898 h 1414465"/>
              <a:gd name="connsiteX20" fmla="*/ 1543731 w 1759257"/>
              <a:gd name="connsiteY20" fmla="*/ 229846 h 1414465"/>
              <a:gd name="connsiteX21" fmla="*/ 1112679 w 1759257"/>
              <a:gd name="connsiteY21" fmla="*/ 229846 h 1414465"/>
              <a:gd name="connsiteX22" fmla="*/ 1 w 1759257"/>
              <a:gd name="connsiteY22" fmla="*/ 0 h 1414465"/>
              <a:gd name="connsiteX23" fmla="*/ 431053 w 1759257"/>
              <a:gd name="connsiteY23" fmla="*/ 0 h 1414465"/>
              <a:gd name="connsiteX24" fmla="*/ 646579 w 1759257"/>
              <a:gd name="connsiteY24" fmla="*/ 215526 h 1414465"/>
              <a:gd name="connsiteX25" fmla="*/ 215527 w 1759257"/>
              <a:gd name="connsiteY25" fmla="*/ 215526 h 1414465"/>
              <a:gd name="connsiteX26" fmla="*/ 215527 w 1759257"/>
              <a:gd name="connsiteY26" fmla="*/ 646578 h 1414465"/>
              <a:gd name="connsiteX27" fmla="*/ 1 w 1759257"/>
              <a:gd name="connsiteY27" fmla="*/ 431052 h 141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59257" h="1414465">
                <a:moveTo>
                  <a:pt x="215526" y="767887"/>
                </a:moveTo>
                <a:lnTo>
                  <a:pt x="215526" y="1198939"/>
                </a:lnTo>
                <a:lnTo>
                  <a:pt x="646578" y="1198939"/>
                </a:lnTo>
                <a:lnTo>
                  <a:pt x="431052" y="1414465"/>
                </a:lnTo>
                <a:lnTo>
                  <a:pt x="0" y="1414465"/>
                </a:lnTo>
                <a:lnTo>
                  <a:pt x="0" y="983413"/>
                </a:lnTo>
                <a:close/>
                <a:moveTo>
                  <a:pt x="215529" y="232875"/>
                </a:moveTo>
                <a:lnTo>
                  <a:pt x="1543730" y="232875"/>
                </a:lnTo>
                <a:lnTo>
                  <a:pt x="1543730" y="1181590"/>
                </a:lnTo>
                <a:lnTo>
                  <a:pt x="1543731" y="1181590"/>
                </a:lnTo>
                <a:lnTo>
                  <a:pt x="1543731" y="750538"/>
                </a:lnTo>
                <a:lnTo>
                  <a:pt x="1759257" y="966064"/>
                </a:lnTo>
                <a:lnTo>
                  <a:pt x="1759257" y="1397116"/>
                </a:lnTo>
                <a:lnTo>
                  <a:pt x="1328205" y="1397116"/>
                </a:lnTo>
                <a:lnTo>
                  <a:pt x="1112679" y="1181590"/>
                </a:lnTo>
                <a:lnTo>
                  <a:pt x="215529" y="1181590"/>
                </a:lnTo>
                <a:close/>
                <a:moveTo>
                  <a:pt x="1328205" y="14320"/>
                </a:moveTo>
                <a:lnTo>
                  <a:pt x="1759257" y="14320"/>
                </a:lnTo>
                <a:lnTo>
                  <a:pt x="1759257" y="445372"/>
                </a:lnTo>
                <a:lnTo>
                  <a:pt x="1543731" y="660898"/>
                </a:lnTo>
                <a:lnTo>
                  <a:pt x="1543731" y="229846"/>
                </a:lnTo>
                <a:lnTo>
                  <a:pt x="1112679" y="229846"/>
                </a:lnTo>
                <a:close/>
                <a:moveTo>
                  <a:pt x="1" y="0"/>
                </a:moveTo>
                <a:lnTo>
                  <a:pt x="431053" y="0"/>
                </a:lnTo>
                <a:lnTo>
                  <a:pt x="646579" y="215526"/>
                </a:lnTo>
                <a:lnTo>
                  <a:pt x="215527" y="215526"/>
                </a:lnTo>
                <a:lnTo>
                  <a:pt x="215527" y="646578"/>
                </a:lnTo>
                <a:lnTo>
                  <a:pt x="1" y="43105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4" hasCustomPrompt="1"/>
          </p:nvPr>
        </p:nvSpPr>
        <p:spPr>
          <a:xfrm>
            <a:off x="6990106" y="1581150"/>
            <a:ext cx="1759257" cy="1414465"/>
          </a:xfrm>
          <a:custGeom>
            <a:avLst/>
            <a:gdLst>
              <a:gd name="connsiteX0" fmla="*/ 215526 w 1759257"/>
              <a:gd name="connsiteY0" fmla="*/ 767887 h 1414465"/>
              <a:gd name="connsiteX1" fmla="*/ 215526 w 1759257"/>
              <a:gd name="connsiteY1" fmla="*/ 1198939 h 1414465"/>
              <a:gd name="connsiteX2" fmla="*/ 646578 w 1759257"/>
              <a:gd name="connsiteY2" fmla="*/ 1198939 h 1414465"/>
              <a:gd name="connsiteX3" fmla="*/ 431052 w 1759257"/>
              <a:gd name="connsiteY3" fmla="*/ 1414465 h 1414465"/>
              <a:gd name="connsiteX4" fmla="*/ 0 w 1759257"/>
              <a:gd name="connsiteY4" fmla="*/ 1414465 h 1414465"/>
              <a:gd name="connsiteX5" fmla="*/ 0 w 1759257"/>
              <a:gd name="connsiteY5" fmla="*/ 983413 h 1414465"/>
              <a:gd name="connsiteX6" fmla="*/ 215529 w 1759257"/>
              <a:gd name="connsiteY6" fmla="*/ 232875 h 1414465"/>
              <a:gd name="connsiteX7" fmla="*/ 1543730 w 1759257"/>
              <a:gd name="connsiteY7" fmla="*/ 232875 h 1414465"/>
              <a:gd name="connsiteX8" fmla="*/ 1543730 w 1759257"/>
              <a:gd name="connsiteY8" fmla="*/ 1181590 h 1414465"/>
              <a:gd name="connsiteX9" fmla="*/ 1543731 w 1759257"/>
              <a:gd name="connsiteY9" fmla="*/ 1181590 h 1414465"/>
              <a:gd name="connsiteX10" fmla="*/ 1543731 w 1759257"/>
              <a:gd name="connsiteY10" fmla="*/ 750538 h 1414465"/>
              <a:gd name="connsiteX11" fmla="*/ 1759257 w 1759257"/>
              <a:gd name="connsiteY11" fmla="*/ 966064 h 1414465"/>
              <a:gd name="connsiteX12" fmla="*/ 1759257 w 1759257"/>
              <a:gd name="connsiteY12" fmla="*/ 1397116 h 1414465"/>
              <a:gd name="connsiteX13" fmla="*/ 1328205 w 1759257"/>
              <a:gd name="connsiteY13" fmla="*/ 1397116 h 1414465"/>
              <a:gd name="connsiteX14" fmla="*/ 1112679 w 1759257"/>
              <a:gd name="connsiteY14" fmla="*/ 1181590 h 1414465"/>
              <a:gd name="connsiteX15" fmla="*/ 215529 w 1759257"/>
              <a:gd name="connsiteY15" fmla="*/ 1181590 h 1414465"/>
              <a:gd name="connsiteX16" fmla="*/ 1328205 w 1759257"/>
              <a:gd name="connsiteY16" fmla="*/ 14320 h 1414465"/>
              <a:gd name="connsiteX17" fmla="*/ 1759257 w 1759257"/>
              <a:gd name="connsiteY17" fmla="*/ 14320 h 1414465"/>
              <a:gd name="connsiteX18" fmla="*/ 1759257 w 1759257"/>
              <a:gd name="connsiteY18" fmla="*/ 445372 h 1414465"/>
              <a:gd name="connsiteX19" fmla="*/ 1543731 w 1759257"/>
              <a:gd name="connsiteY19" fmla="*/ 660898 h 1414465"/>
              <a:gd name="connsiteX20" fmla="*/ 1543731 w 1759257"/>
              <a:gd name="connsiteY20" fmla="*/ 229846 h 1414465"/>
              <a:gd name="connsiteX21" fmla="*/ 1112679 w 1759257"/>
              <a:gd name="connsiteY21" fmla="*/ 229846 h 1414465"/>
              <a:gd name="connsiteX22" fmla="*/ 1 w 1759257"/>
              <a:gd name="connsiteY22" fmla="*/ 0 h 1414465"/>
              <a:gd name="connsiteX23" fmla="*/ 431053 w 1759257"/>
              <a:gd name="connsiteY23" fmla="*/ 0 h 1414465"/>
              <a:gd name="connsiteX24" fmla="*/ 646579 w 1759257"/>
              <a:gd name="connsiteY24" fmla="*/ 215526 h 1414465"/>
              <a:gd name="connsiteX25" fmla="*/ 215527 w 1759257"/>
              <a:gd name="connsiteY25" fmla="*/ 215526 h 1414465"/>
              <a:gd name="connsiteX26" fmla="*/ 215527 w 1759257"/>
              <a:gd name="connsiteY26" fmla="*/ 646578 h 1414465"/>
              <a:gd name="connsiteX27" fmla="*/ 1 w 1759257"/>
              <a:gd name="connsiteY27" fmla="*/ 431052 h 141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59257" h="1414465">
                <a:moveTo>
                  <a:pt x="215526" y="767887"/>
                </a:moveTo>
                <a:lnTo>
                  <a:pt x="215526" y="1198939"/>
                </a:lnTo>
                <a:lnTo>
                  <a:pt x="646578" y="1198939"/>
                </a:lnTo>
                <a:lnTo>
                  <a:pt x="431052" y="1414465"/>
                </a:lnTo>
                <a:lnTo>
                  <a:pt x="0" y="1414465"/>
                </a:lnTo>
                <a:lnTo>
                  <a:pt x="0" y="983413"/>
                </a:lnTo>
                <a:close/>
                <a:moveTo>
                  <a:pt x="215529" y="232875"/>
                </a:moveTo>
                <a:lnTo>
                  <a:pt x="1543730" y="232875"/>
                </a:lnTo>
                <a:lnTo>
                  <a:pt x="1543730" y="1181590"/>
                </a:lnTo>
                <a:lnTo>
                  <a:pt x="1543731" y="1181590"/>
                </a:lnTo>
                <a:lnTo>
                  <a:pt x="1543731" y="750538"/>
                </a:lnTo>
                <a:lnTo>
                  <a:pt x="1759257" y="966064"/>
                </a:lnTo>
                <a:lnTo>
                  <a:pt x="1759257" y="1397116"/>
                </a:lnTo>
                <a:lnTo>
                  <a:pt x="1328205" y="1397116"/>
                </a:lnTo>
                <a:lnTo>
                  <a:pt x="1112679" y="1181590"/>
                </a:lnTo>
                <a:lnTo>
                  <a:pt x="215529" y="1181590"/>
                </a:lnTo>
                <a:close/>
                <a:moveTo>
                  <a:pt x="1328205" y="14320"/>
                </a:moveTo>
                <a:lnTo>
                  <a:pt x="1759257" y="14320"/>
                </a:lnTo>
                <a:lnTo>
                  <a:pt x="1759257" y="445372"/>
                </a:lnTo>
                <a:lnTo>
                  <a:pt x="1543731" y="660898"/>
                </a:lnTo>
                <a:lnTo>
                  <a:pt x="1543731" y="229846"/>
                </a:lnTo>
                <a:lnTo>
                  <a:pt x="1112679" y="229846"/>
                </a:lnTo>
                <a:close/>
                <a:moveTo>
                  <a:pt x="1" y="0"/>
                </a:moveTo>
                <a:lnTo>
                  <a:pt x="431053" y="0"/>
                </a:lnTo>
                <a:lnTo>
                  <a:pt x="646579" y="215526"/>
                </a:lnTo>
                <a:lnTo>
                  <a:pt x="215527" y="215526"/>
                </a:lnTo>
                <a:lnTo>
                  <a:pt x="215527" y="646578"/>
                </a:lnTo>
                <a:lnTo>
                  <a:pt x="1" y="43105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06379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icture Placeholder 9"/>
          <p:cNvSpPr>
            <a:spLocks noGrp="1"/>
          </p:cNvSpPr>
          <p:nvPr>
            <p:ph type="pic" sz="quarter" idx="29" hasCustomPrompt="1"/>
          </p:nvPr>
        </p:nvSpPr>
        <p:spPr>
          <a:xfrm>
            <a:off x="0" y="2565908"/>
            <a:ext cx="4572000" cy="2577592"/>
          </a:xfrm>
          <a:custGeom>
            <a:avLst/>
            <a:gdLst>
              <a:gd name="connsiteX0" fmla="*/ 0 w 3220624"/>
              <a:gd name="connsiteY0" fmla="*/ 0 h 1986847"/>
              <a:gd name="connsiteX1" fmla="*/ 3220624 w 3220624"/>
              <a:gd name="connsiteY1" fmla="*/ 0 h 1986847"/>
              <a:gd name="connsiteX2" fmla="*/ 3220624 w 3220624"/>
              <a:gd name="connsiteY2" fmla="*/ 1986847 h 1986847"/>
              <a:gd name="connsiteX3" fmla="*/ 0 w 3220624"/>
              <a:gd name="connsiteY3" fmla="*/ 1986847 h 198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0624" h="1986847">
                <a:moveTo>
                  <a:pt x="0" y="0"/>
                </a:moveTo>
                <a:lnTo>
                  <a:pt x="3220624" y="0"/>
                </a:lnTo>
                <a:lnTo>
                  <a:pt x="3220624" y="1986847"/>
                </a:lnTo>
                <a:lnTo>
                  <a:pt x="0" y="19868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9" name="Picture Placeholder 9"/>
          <p:cNvSpPr>
            <a:spLocks noGrp="1"/>
          </p:cNvSpPr>
          <p:nvPr>
            <p:ph type="pic" sz="quarter" idx="30" hasCustomPrompt="1"/>
          </p:nvPr>
        </p:nvSpPr>
        <p:spPr>
          <a:xfrm>
            <a:off x="4572000" y="0"/>
            <a:ext cx="4572000" cy="2577592"/>
          </a:xfrm>
          <a:custGeom>
            <a:avLst/>
            <a:gdLst>
              <a:gd name="connsiteX0" fmla="*/ 0 w 3220624"/>
              <a:gd name="connsiteY0" fmla="*/ 0 h 1986847"/>
              <a:gd name="connsiteX1" fmla="*/ 3220624 w 3220624"/>
              <a:gd name="connsiteY1" fmla="*/ 0 h 1986847"/>
              <a:gd name="connsiteX2" fmla="*/ 3220624 w 3220624"/>
              <a:gd name="connsiteY2" fmla="*/ 1986847 h 1986847"/>
              <a:gd name="connsiteX3" fmla="*/ 0 w 3220624"/>
              <a:gd name="connsiteY3" fmla="*/ 1986847 h 198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0624" h="1986847">
                <a:moveTo>
                  <a:pt x="0" y="0"/>
                </a:moveTo>
                <a:lnTo>
                  <a:pt x="3220624" y="0"/>
                </a:lnTo>
                <a:lnTo>
                  <a:pt x="3220624" y="1986847"/>
                </a:lnTo>
                <a:lnTo>
                  <a:pt x="0" y="19868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2171315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" name="Picture Placeholder 50"/>
          <p:cNvSpPr>
            <a:spLocks noGrp="1"/>
          </p:cNvSpPr>
          <p:nvPr>
            <p:ph type="pic" sz="quarter" idx="26" hasCustomPrompt="1"/>
          </p:nvPr>
        </p:nvSpPr>
        <p:spPr>
          <a:xfrm>
            <a:off x="3737987" y="1538231"/>
            <a:ext cx="1668026" cy="3106698"/>
          </a:xfrm>
          <a:custGeom>
            <a:avLst/>
            <a:gdLst>
              <a:gd name="connsiteX0" fmla="*/ 1004163 w 1758534"/>
              <a:gd name="connsiteY0" fmla="*/ 2894362 h 3356140"/>
              <a:gd name="connsiteX1" fmla="*/ 1004163 w 1758534"/>
              <a:gd name="connsiteY1" fmla="*/ 2895932 h 3356140"/>
              <a:gd name="connsiteX2" fmla="*/ 1080327 w 1758534"/>
              <a:gd name="connsiteY2" fmla="*/ 2895932 h 3356140"/>
              <a:gd name="connsiteX3" fmla="*/ 754376 w 1758534"/>
              <a:gd name="connsiteY3" fmla="*/ 2894362 h 3356140"/>
              <a:gd name="connsiteX4" fmla="*/ 678210 w 1758534"/>
              <a:gd name="connsiteY4" fmla="*/ 2895932 h 3356140"/>
              <a:gd name="connsiteX5" fmla="*/ 754376 w 1758534"/>
              <a:gd name="connsiteY5" fmla="*/ 2895932 h 3356140"/>
              <a:gd name="connsiteX6" fmla="*/ 1154013 w 1758534"/>
              <a:gd name="connsiteY6" fmla="*/ 1464226 h 3356140"/>
              <a:gd name="connsiteX7" fmla="*/ 629037 w 1758534"/>
              <a:gd name="connsiteY7" fmla="*/ 1604893 h 3356140"/>
              <a:gd name="connsiteX8" fmla="*/ 629037 w 1758534"/>
              <a:gd name="connsiteY8" fmla="*/ 1801170 h 3356140"/>
              <a:gd name="connsiteX9" fmla="*/ 1154013 w 1758534"/>
              <a:gd name="connsiteY9" fmla="*/ 1801170 h 3356140"/>
              <a:gd name="connsiteX10" fmla="*/ 1626826 w 1758534"/>
              <a:gd name="connsiteY10" fmla="*/ 1033862 h 3356140"/>
              <a:gd name="connsiteX11" fmla="*/ 1753295 w 1758534"/>
              <a:gd name="connsiteY11" fmla="*/ 1145602 h 3356140"/>
              <a:gd name="connsiteX12" fmla="*/ 1645347 w 1758534"/>
              <a:gd name="connsiteY12" fmla="*/ 1332574 h 3356140"/>
              <a:gd name="connsiteX13" fmla="*/ 1403800 w 1758534"/>
              <a:gd name="connsiteY13" fmla="*/ 1397296 h 3356140"/>
              <a:gd name="connsiteX14" fmla="*/ 1403800 w 1758534"/>
              <a:gd name="connsiteY14" fmla="*/ 1801170 h 3356140"/>
              <a:gd name="connsiteX15" fmla="*/ 1505182 w 1758534"/>
              <a:gd name="connsiteY15" fmla="*/ 1801170 h 3356140"/>
              <a:gd name="connsiteX16" fmla="*/ 1658265 w 1758534"/>
              <a:gd name="connsiteY16" fmla="*/ 1954253 h 3356140"/>
              <a:gd name="connsiteX17" fmla="*/ 1658265 w 1758534"/>
              <a:gd name="connsiteY17" fmla="*/ 2212573 h 3356140"/>
              <a:gd name="connsiteX18" fmla="*/ 1613428 w 1758534"/>
              <a:gd name="connsiteY18" fmla="*/ 2320819 h 3356140"/>
              <a:gd name="connsiteX19" fmla="*/ 1570186 w 1758534"/>
              <a:gd name="connsiteY19" fmla="*/ 2349974 h 3356140"/>
              <a:gd name="connsiteX20" fmla="*/ 1580164 w 1758534"/>
              <a:gd name="connsiteY20" fmla="*/ 2349780 h 3356140"/>
              <a:gd name="connsiteX21" fmla="*/ 1395999 w 1758534"/>
              <a:gd name="connsiteY21" fmla="*/ 2603802 h 3356140"/>
              <a:gd name="connsiteX22" fmla="*/ 1380122 w 1758534"/>
              <a:gd name="connsiteY22" fmla="*/ 2854648 h 3356140"/>
              <a:gd name="connsiteX23" fmla="*/ 1316617 w 1758534"/>
              <a:gd name="connsiteY23" fmla="*/ 2902277 h 3356140"/>
              <a:gd name="connsiteX24" fmla="*/ 1234060 w 1758534"/>
              <a:gd name="connsiteY24" fmla="*/ 2899102 h 3356140"/>
              <a:gd name="connsiteX25" fmla="*/ 1222423 w 1758534"/>
              <a:gd name="connsiteY25" fmla="*/ 2898862 h 3356140"/>
              <a:gd name="connsiteX26" fmla="*/ 1240662 w 1758534"/>
              <a:gd name="connsiteY26" fmla="*/ 2902544 h 3356140"/>
              <a:gd name="connsiteX27" fmla="*/ 1292051 w 1758534"/>
              <a:gd name="connsiteY27" fmla="*/ 2980073 h 3356140"/>
              <a:gd name="connsiteX28" fmla="*/ 1207910 w 1758534"/>
              <a:gd name="connsiteY28" fmla="*/ 3064214 h 3356140"/>
              <a:gd name="connsiteX29" fmla="*/ 1292051 w 1758534"/>
              <a:gd name="connsiteY29" fmla="*/ 3148355 h 3356140"/>
              <a:gd name="connsiteX30" fmla="*/ 1207910 w 1758534"/>
              <a:gd name="connsiteY30" fmla="*/ 3232496 h 3356140"/>
              <a:gd name="connsiteX31" fmla="*/ 1047633 w 1758534"/>
              <a:gd name="connsiteY31" fmla="*/ 3232496 h 3356140"/>
              <a:gd name="connsiteX32" fmla="*/ 1109055 w 1758534"/>
              <a:gd name="connsiteY32" fmla="*/ 3293918 h 3356140"/>
              <a:gd name="connsiteX33" fmla="*/ 1109054 w 1758534"/>
              <a:gd name="connsiteY33" fmla="*/ 3293918 h 3356140"/>
              <a:gd name="connsiteX34" fmla="*/ 1047632 w 1758534"/>
              <a:gd name="connsiteY34" fmla="*/ 3355340 h 3356140"/>
              <a:gd name="connsiteX35" fmla="*/ 1004163 w 1758534"/>
              <a:gd name="connsiteY35" fmla="*/ 3355340 h 3356140"/>
              <a:gd name="connsiteX36" fmla="*/ 1004163 w 1758534"/>
              <a:gd name="connsiteY36" fmla="*/ 3356140 h 3356140"/>
              <a:gd name="connsiteX37" fmla="*/ 754376 w 1758534"/>
              <a:gd name="connsiteY37" fmla="*/ 3356140 h 3356140"/>
              <a:gd name="connsiteX38" fmla="*/ 754376 w 1758534"/>
              <a:gd name="connsiteY38" fmla="*/ 3355339 h 3356140"/>
              <a:gd name="connsiteX39" fmla="*/ 710899 w 1758534"/>
              <a:gd name="connsiteY39" fmla="*/ 3355339 h 3356140"/>
              <a:gd name="connsiteX40" fmla="*/ 654304 w 1758534"/>
              <a:gd name="connsiteY40" fmla="*/ 3317825 h 3356140"/>
              <a:gd name="connsiteX41" fmla="*/ 649477 w 1758534"/>
              <a:gd name="connsiteY41" fmla="*/ 3293918 h 3356140"/>
              <a:gd name="connsiteX42" fmla="*/ 654304 w 1758534"/>
              <a:gd name="connsiteY42" fmla="*/ 3270010 h 3356140"/>
              <a:gd name="connsiteX43" fmla="*/ 710899 w 1758534"/>
              <a:gd name="connsiteY43" fmla="*/ 3232496 h 3356140"/>
              <a:gd name="connsiteX44" fmla="*/ 550623 w 1758534"/>
              <a:gd name="connsiteY44" fmla="*/ 3232496 h 3356140"/>
              <a:gd name="connsiteX45" fmla="*/ 466482 w 1758534"/>
              <a:gd name="connsiteY45" fmla="*/ 3148355 h 3356140"/>
              <a:gd name="connsiteX46" fmla="*/ 550623 w 1758534"/>
              <a:gd name="connsiteY46" fmla="*/ 3064214 h 3356140"/>
              <a:gd name="connsiteX47" fmla="*/ 466482 w 1758534"/>
              <a:gd name="connsiteY47" fmla="*/ 2980073 h 3356140"/>
              <a:gd name="connsiteX48" fmla="*/ 517872 w 1758534"/>
              <a:gd name="connsiteY48" fmla="*/ 2902544 h 3356140"/>
              <a:gd name="connsiteX49" fmla="*/ 536110 w 1758534"/>
              <a:gd name="connsiteY49" fmla="*/ 2898862 h 3356140"/>
              <a:gd name="connsiteX50" fmla="*/ 524474 w 1758534"/>
              <a:gd name="connsiteY50" fmla="*/ 2899102 h 3356140"/>
              <a:gd name="connsiteX51" fmla="*/ 441917 w 1758534"/>
              <a:gd name="connsiteY51" fmla="*/ 2902277 h 3356140"/>
              <a:gd name="connsiteX52" fmla="*/ 378412 w 1758534"/>
              <a:gd name="connsiteY52" fmla="*/ 2854648 h 3356140"/>
              <a:gd name="connsiteX53" fmla="*/ 362535 w 1758534"/>
              <a:gd name="connsiteY53" fmla="*/ 2603802 h 3356140"/>
              <a:gd name="connsiteX54" fmla="*/ 178370 w 1758534"/>
              <a:gd name="connsiteY54" fmla="*/ 2349780 h 3356140"/>
              <a:gd name="connsiteX55" fmla="*/ 188347 w 1758534"/>
              <a:gd name="connsiteY55" fmla="*/ 2349974 h 3356140"/>
              <a:gd name="connsiteX56" fmla="*/ 145105 w 1758534"/>
              <a:gd name="connsiteY56" fmla="*/ 2320819 h 3356140"/>
              <a:gd name="connsiteX57" fmla="*/ 100268 w 1758534"/>
              <a:gd name="connsiteY57" fmla="*/ 2212573 h 3356140"/>
              <a:gd name="connsiteX58" fmla="*/ 100268 w 1758534"/>
              <a:gd name="connsiteY58" fmla="*/ 1954253 h 3356140"/>
              <a:gd name="connsiteX59" fmla="*/ 253351 w 1758534"/>
              <a:gd name="connsiteY59" fmla="*/ 1801170 h 3356140"/>
              <a:gd name="connsiteX60" fmla="*/ 379250 w 1758534"/>
              <a:gd name="connsiteY60" fmla="*/ 1801170 h 3356140"/>
              <a:gd name="connsiteX61" fmla="*/ 379250 w 1758534"/>
              <a:gd name="connsiteY61" fmla="*/ 1671823 h 3356140"/>
              <a:gd name="connsiteX62" fmla="*/ 192211 w 1758534"/>
              <a:gd name="connsiteY62" fmla="*/ 1721940 h 3356140"/>
              <a:gd name="connsiteX63" fmla="*/ 5239 w 1758534"/>
              <a:gd name="connsiteY63" fmla="*/ 1613992 h 3356140"/>
              <a:gd name="connsiteX64" fmla="*/ 113187 w 1758534"/>
              <a:gd name="connsiteY64" fmla="*/ 1427020 h 3356140"/>
              <a:gd name="connsiteX65" fmla="*/ 1566323 w 1758534"/>
              <a:gd name="connsiteY65" fmla="*/ 1037654 h 3356140"/>
              <a:gd name="connsiteX66" fmla="*/ 1626826 w 1758534"/>
              <a:gd name="connsiteY66" fmla="*/ 1033862 h 3356140"/>
              <a:gd name="connsiteX67" fmla="*/ 1626826 w 1758534"/>
              <a:gd name="connsiteY67" fmla="*/ 631379 h 3356140"/>
              <a:gd name="connsiteX68" fmla="*/ 1753295 w 1758534"/>
              <a:gd name="connsiteY68" fmla="*/ 743119 h 3356140"/>
              <a:gd name="connsiteX69" fmla="*/ 1645347 w 1758534"/>
              <a:gd name="connsiteY69" fmla="*/ 930091 h 3356140"/>
              <a:gd name="connsiteX70" fmla="*/ 192211 w 1758534"/>
              <a:gd name="connsiteY70" fmla="*/ 1319457 h 3356140"/>
              <a:gd name="connsiteX71" fmla="*/ 5239 w 1758534"/>
              <a:gd name="connsiteY71" fmla="*/ 1211509 h 3356140"/>
              <a:gd name="connsiteX72" fmla="*/ 113187 w 1758534"/>
              <a:gd name="connsiteY72" fmla="*/ 1024537 h 3356140"/>
              <a:gd name="connsiteX73" fmla="*/ 1566323 w 1758534"/>
              <a:gd name="connsiteY73" fmla="*/ 635171 h 3356140"/>
              <a:gd name="connsiteX74" fmla="*/ 1626826 w 1758534"/>
              <a:gd name="connsiteY74" fmla="*/ 631379 h 3356140"/>
              <a:gd name="connsiteX75" fmla="*/ 1626826 w 1758534"/>
              <a:gd name="connsiteY75" fmla="*/ 214961 h 3356140"/>
              <a:gd name="connsiteX76" fmla="*/ 1753295 w 1758534"/>
              <a:gd name="connsiteY76" fmla="*/ 326701 h 3356140"/>
              <a:gd name="connsiteX77" fmla="*/ 1645347 w 1758534"/>
              <a:gd name="connsiteY77" fmla="*/ 513673 h 3356140"/>
              <a:gd name="connsiteX78" fmla="*/ 192211 w 1758534"/>
              <a:gd name="connsiteY78" fmla="*/ 903039 h 3356140"/>
              <a:gd name="connsiteX79" fmla="*/ 5239 w 1758534"/>
              <a:gd name="connsiteY79" fmla="*/ 795091 h 3356140"/>
              <a:gd name="connsiteX80" fmla="*/ 113187 w 1758534"/>
              <a:gd name="connsiteY80" fmla="*/ 608119 h 3356140"/>
              <a:gd name="connsiteX81" fmla="*/ 1566323 w 1758534"/>
              <a:gd name="connsiteY81" fmla="*/ 218753 h 3356140"/>
              <a:gd name="connsiteX82" fmla="*/ 1626826 w 1758534"/>
              <a:gd name="connsiteY82" fmla="*/ 214961 h 3356140"/>
              <a:gd name="connsiteX83" fmla="*/ 921576 w 1758534"/>
              <a:gd name="connsiteY83" fmla="*/ 1448 h 3356140"/>
              <a:gd name="connsiteX84" fmla="*/ 1048045 w 1758534"/>
              <a:gd name="connsiteY84" fmla="*/ 113188 h 3356140"/>
              <a:gd name="connsiteX85" fmla="*/ 940097 w 1758534"/>
              <a:gd name="connsiteY85" fmla="*/ 300160 h 3356140"/>
              <a:gd name="connsiteX86" fmla="*/ 192213 w 1758534"/>
              <a:gd name="connsiteY86" fmla="*/ 500554 h 3356140"/>
              <a:gd name="connsiteX87" fmla="*/ 5241 w 1758534"/>
              <a:gd name="connsiteY87" fmla="*/ 392606 h 3356140"/>
              <a:gd name="connsiteX88" fmla="*/ 113189 w 1758534"/>
              <a:gd name="connsiteY88" fmla="*/ 205634 h 3356140"/>
              <a:gd name="connsiteX89" fmla="*/ 861073 w 1758534"/>
              <a:gd name="connsiteY89" fmla="*/ 5239 h 3356140"/>
              <a:gd name="connsiteX90" fmla="*/ 921576 w 1758534"/>
              <a:gd name="connsiteY90" fmla="*/ 1448 h 335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758534" h="3356140">
                <a:moveTo>
                  <a:pt x="1004163" y="2894362"/>
                </a:moveTo>
                <a:lnTo>
                  <a:pt x="1004163" y="2895932"/>
                </a:lnTo>
                <a:lnTo>
                  <a:pt x="1080327" y="2895932"/>
                </a:lnTo>
                <a:close/>
                <a:moveTo>
                  <a:pt x="754376" y="2894362"/>
                </a:moveTo>
                <a:lnTo>
                  <a:pt x="678210" y="2895932"/>
                </a:lnTo>
                <a:lnTo>
                  <a:pt x="754376" y="2895932"/>
                </a:lnTo>
                <a:close/>
                <a:moveTo>
                  <a:pt x="1154013" y="1464226"/>
                </a:moveTo>
                <a:lnTo>
                  <a:pt x="629037" y="1604893"/>
                </a:lnTo>
                <a:lnTo>
                  <a:pt x="629037" y="1801170"/>
                </a:lnTo>
                <a:lnTo>
                  <a:pt x="1154013" y="1801170"/>
                </a:lnTo>
                <a:close/>
                <a:moveTo>
                  <a:pt x="1626826" y="1033862"/>
                </a:moveTo>
                <a:cubicBezTo>
                  <a:pt x="1685750" y="1042066"/>
                  <a:pt x="1736929" y="1084522"/>
                  <a:pt x="1753295" y="1145602"/>
                </a:cubicBezTo>
                <a:cubicBezTo>
                  <a:pt x="1775117" y="1227042"/>
                  <a:pt x="1726787" y="1310752"/>
                  <a:pt x="1645347" y="1332574"/>
                </a:cubicBezTo>
                <a:lnTo>
                  <a:pt x="1403800" y="1397296"/>
                </a:lnTo>
                <a:lnTo>
                  <a:pt x="1403800" y="1801170"/>
                </a:lnTo>
                <a:lnTo>
                  <a:pt x="1505182" y="1801170"/>
                </a:lnTo>
                <a:cubicBezTo>
                  <a:pt x="1589727" y="1801170"/>
                  <a:pt x="1658265" y="1869708"/>
                  <a:pt x="1658265" y="1954253"/>
                </a:cubicBezTo>
                <a:lnTo>
                  <a:pt x="1658265" y="2212573"/>
                </a:lnTo>
                <a:cubicBezTo>
                  <a:pt x="1658265" y="2254846"/>
                  <a:pt x="1641131" y="2293116"/>
                  <a:pt x="1613428" y="2320819"/>
                </a:cubicBezTo>
                <a:lnTo>
                  <a:pt x="1570186" y="2349974"/>
                </a:lnTo>
                <a:lnTo>
                  <a:pt x="1580164" y="2349780"/>
                </a:lnTo>
                <a:lnTo>
                  <a:pt x="1395999" y="2603802"/>
                </a:lnTo>
                <a:lnTo>
                  <a:pt x="1380122" y="2854648"/>
                </a:lnTo>
                <a:lnTo>
                  <a:pt x="1316617" y="2902277"/>
                </a:lnTo>
                <a:lnTo>
                  <a:pt x="1234060" y="2899102"/>
                </a:lnTo>
                <a:lnTo>
                  <a:pt x="1222423" y="2898862"/>
                </a:lnTo>
                <a:lnTo>
                  <a:pt x="1240662" y="2902544"/>
                </a:lnTo>
                <a:cubicBezTo>
                  <a:pt x="1270861" y="2915318"/>
                  <a:pt x="1292051" y="2945221"/>
                  <a:pt x="1292051" y="2980073"/>
                </a:cubicBezTo>
                <a:cubicBezTo>
                  <a:pt x="1292051" y="3026543"/>
                  <a:pt x="1254380" y="3064214"/>
                  <a:pt x="1207910" y="3064214"/>
                </a:cubicBezTo>
                <a:cubicBezTo>
                  <a:pt x="1254380" y="3064214"/>
                  <a:pt x="1292051" y="3101885"/>
                  <a:pt x="1292051" y="3148355"/>
                </a:cubicBezTo>
                <a:cubicBezTo>
                  <a:pt x="1292051" y="3194825"/>
                  <a:pt x="1254380" y="3232496"/>
                  <a:pt x="1207910" y="3232496"/>
                </a:cubicBezTo>
                <a:lnTo>
                  <a:pt x="1047633" y="3232496"/>
                </a:lnTo>
                <a:cubicBezTo>
                  <a:pt x="1081555" y="3232496"/>
                  <a:pt x="1109055" y="3259996"/>
                  <a:pt x="1109055" y="3293918"/>
                </a:cubicBezTo>
                <a:lnTo>
                  <a:pt x="1109054" y="3293918"/>
                </a:lnTo>
                <a:cubicBezTo>
                  <a:pt x="1109054" y="3327840"/>
                  <a:pt x="1081554" y="3355340"/>
                  <a:pt x="1047632" y="3355340"/>
                </a:cubicBezTo>
                <a:lnTo>
                  <a:pt x="1004163" y="3355340"/>
                </a:lnTo>
                <a:lnTo>
                  <a:pt x="1004163" y="3356140"/>
                </a:lnTo>
                <a:lnTo>
                  <a:pt x="754376" y="3356140"/>
                </a:lnTo>
                <a:lnTo>
                  <a:pt x="754376" y="3355339"/>
                </a:lnTo>
                <a:lnTo>
                  <a:pt x="710899" y="3355339"/>
                </a:lnTo>
                <a:cubicBezTo>
                  <a:pt x="685458" y="3355339"/>
                  <a:pt x="663629" y="3339870"/>
                  <a:pt x="654304" y="3317825"/>
                </a:cubicBezTo>
                <a:lnTo>
                  <a:pt x="649477" y="3293918"/>
                </a:lnTo>
                <a:lnTo>
                  <a:pt x="654304" y="3270010"/>
                </a:lnTo>
                <a:cubicBezTo>
                  <a:pt x="663629" y="3247965"/>
                  <a:pt x="685458" y="3232496"/>
                  <a:pt x="710899" y="3232496"/>
                </a:cubicBezTo>
                <a:lnTo>
                  <a:pt x="550623" y="3232496"/>
                </a:lnTo>
                <a:cubicBezTo>
                  <a:pt x="504153" y="3232496"/>
                  <a:pt x="466482" y="3194825"/>
                  <a:pt x="466482" y="3148355"/>
                </a:cubicBezTo>
                <a:cubicBezTo>
                  <a:pt x="466482" y="3101885"/>
                  <a:pt x="504153" y="3064214"/>
                  <a:pt x="550623" y="3064214"/>
                </a:cubicBezTo>
                <a:cubicBezTo>
                  <a:pt x="504153" y="3064214"/>
                  <a:pt x="466482" y="3026543"/>
                  <a:pt x="466482" y="2980073"/>
                </a:cubicBezTo>
                <a:cubicBezTo>
                  <a:pt x="466482" y="2945221"/>
                  <a:pt x="487672" y="2915318"/>
                  <a:pt x="517872" y="2902544"/>
                </a:cubicBezTo>
                <a:lnTo>
                  <a:pt x="536110" y="2898862"/>
                </a:lnTo>
                <a:lnTo>
                  <a:pt x="524474" y="2899102"/>
                </a:lnTo>
                <a:lnTo>
                  <a:pt x="441917" y="2902277"/>
                </a:lnTo>
                <a:lnTo>
                  <a:pt x="378412" y="2854648"/>
                </a:lnTo>
                <a:lnTo>
                  <a:pt x="362535" y="2603802"/>
                </a:lnTo>
                <a:lnTo>
                  <a:pt x="178370" y="2349780"/>
                </a:lnTo>
                <a:lnTo>
                  <a:pt x="188347" y="2349974"/>
                </a:lnTo>
                <a:lnTo>
                  <a:pt x="145105" y="2320819"/>
                </a:lnTo>
                <a:cubicBezTo>
                  <a:pt x="117402" y="2293116"/>
                  <a:pt x="100268" y="2254846"/>
                  <a:pt x="100268" y="2212573"/>
                </a:cubicBezTo>
                <a:lnTo>
                  <a:pt x="100268" y="1954253"/>
                </a:lnTo>
                <a:cubicBezTo>
                  <a:pt x="100268" y="1869708"/>
                  <a:pt x="168806" y="1801170"/>
                  <a:pt x="253351" y="1801170"/>
                </a:cubicBezTo>
                <a:lnTo>
                  <a:pt x="379250" y="1801170"/>
                </a:lnTo>
                <a:lnTo>
                  <a:pt x="379250" y="1671823"/>
                </a:lnTo>
                <a:lnTo>
                  <a:pt x="192211" y="1721940"/>
                </a:lnTo>
                <a:cubicBezTo>
                  <a:pt x="110771" y="1743762"/>
                  <a:pt x="27061" y="1695432"/>
                  <a:pt x="5239" y="1613992"/>
                </a:cubicBezTo>
                <a:cubicBezTo>
                  <a:pt x="-16583" y="1532552"/>
                  <a:pt x="31747" y="1448842"/>
                  <a:pt x="113187" y="1427020"/>
                </a:cubicBezTo>
                <a:lnTo>
                  <a:pt x="1566323" y="1037654"/>
                </a:lnTo>
                <a:cubicBezTo>
                  <a:pt x="1586683" y="1032198"/>
                  <a:pt x="1607185" y="1031127"/>
                  <a:pt x="1626826" y="1033862"/>
                </a:cubicBezTo>
                <a:close/>
                <a:moveTo>
                  <a:pt x="1626826" y="631379"/>
                </a:moveTo>
                <a:cubicBezTo>
                  <a:pt x="1685750" y="639583"/>
                  <a:pt x="1736929" y="682039"/>
                  <a:pt x="1753295" y="743119"/>
                </a:cubicBezTo>
                <a:cubicBezTo>
                  <a:pt x="1775117" y="824559"/>
                  <a:pt x="1726787" y="908269"/>
                  <a:pt x="1645347" y="930091"/>
                </a:cubicBezTo>
                <a:lnTo>
                  <a:pt x="192211" y="1319457"/>
                </a:lnTo>
                <a:cubicBezTo>
                  <a:pt x="110771" y="1341279"/>
                  <a:pt x="27061" y="1292949"/>
                  <a:pt x="5239" y="1211509"/>
                </a:cubicBezTo>
                <a:cubicBezTo>
                  <a:pt x="-16583" y="1130069"/>
                  <a:pt x="31747" y="1046359"/>
                  <a:pt x="113187" y="1024537"/>
                </a:cubicBezTo>
                <a:lnTo>
                  <a:pt x="1566323" y="635171"/>
                </a:lnTo>
                <a:cubicBezTo>
                  <a:pt x="1586683" y="629715"/>
                  <a:pt x="1607185" y="628644"/>
                  <a:pt x="1626826" y="631379"/>
                </a:cubicBezTo>
                <a:close/>
                <a:moveTo>
                  <a:pt x="1626826" y="214961"/>
                </a:moveTo>
                <a:cubicBezTo>
                  <a:pt x="1685750" y="223165"/>
                  <a:pt x="1736929" y="265621"/>
                  <a:pt x="1753295" y="326701"/>
                </a:cubicBezTo>
                <a:cubicBezTo>
                  <a:pt x="1775117" y="408141"/>
                  <a:pt x="1726787" y="491851"/>
                  <a:pt x="1645347" y="513673"/>
                </a:cubicBezTo>
                <a:lnTo>
                  <a:pt x="192211" y="903039"/>
                </a:lnTo>
                <a:cubicBezTo>
                  <a:pt x="110771" y="924861"/>
                  <a:pt x="27061" y="876531"/>
                  <a:pt x="5239" y="795091"/>
                </a:cubicBezTo>
                <a:cubicBezTo>
                  <a:pt x="-16583" y="713651"/>
                  <a:pt x="31747" y="629941"/>
                  <a:pt x="113187" y="608119"/>
                </a:cubicBezTo>
                <a:lnTo>
                  <a:pt x="1566323" y="218753"/>
                </a:lnTo>
                <a:cubicBezTo>
                  <a:pt x="1586683" y="213297"/>
                  <a:pt x="1607185" y="212226"/>
                  <a:pt x="1626826" y="214961"/>
                </a:cubicBezTo>
                <a:close/>
                <a:moveTo>
                  <a:pt x="921576" y="1448"/>
                </a:moveTo>
                <a:cubicBezTo>
                  <a:pt x="980500" y="9652"/>
                  <a:pt x="1031679" y="52108"/>
                  <a:pt x="1048045" y="113188"/>
                </a:cubicBezTo>
                <a:cubicBezTo>
                  <a:pt x="1069867" y="194628"/>
                  <a:pt x="1021537" y="278338"/>
                  <a:pt x="940097" y="300160"/>
                </a:cubicBezTo>
                <a:lnTo>
                  <a:pt x="192213" y="500554"/>
                </a:lnTo>
                <a:cubicBezTo>
                  <a:pt x="110773" y="522376"/>
                  <a:pt x="27063" y="474046"/>
                  <a:pt x="5241" y="392606"/>
                </a:cubicBezTo>
                <a:cubicBezTo>
                  <a:pt x="-16581" y="311166"/>
                  <a:pt x="31749" y="227456"/>
                  <a:pt x="113189" y="205634"/>
                </a:cubicBezTo>
                <a:lnTo>
                  <a:pt x="861073" y="5239"/>
                </a:lnTo>
                <a:cubicBezTo>
                  <a:pt x="881433" y="-216"/>
                  <a:pt x="901935" y="-1287"/>
                  <a:pt x="921576" y="1448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51052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46304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6664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 hasCustomPrompt="1"/>
          </p:nvPr>
        </p:nvSpPr>
        <p:spPr>
          <a:xfrm>
            <a:off x="5829113" y="1206501"/>
            <a:ext cx="2920250" cy="3747658"/>
          </a:xfrm>
          <a:custGeom>
            <a:avLst/>
            <a:gdLst>
              <a:gd name="connsiteX0" fmla="*/ 685800 w 3225049"/>
              <a:gd name="connsiteY0" fmla="*/ 2819179 h 3554841"/>
              <a:gd name="connsiteX1" fmla="*/ 2708622 w 3225049"/>
              <a:gd name="connsiteY1" fmla="*/ 2819179 h 3554841"/>
              <a:gd name="connsiteX2" fmla="*/ 2776300 w 3225049"/>
              <a:gd name="connsiteY2" fmla="*/ 2952527 h 3554841"/>
              <a:gd name="connsiteX3" fmla="*/ 3052652 w 3225049"/>
              <a:gd name="connsiteY3" fmla="*/ 3554841 h 3554841"/>
              <a:gd name="connsiteX4" fmla="*/ 1232864 w 3225049"/>
              <a:gd name="connsiteY4" fmla="*/ 3554841 h 3554841"/>
              <a:gd name="connsiteX5" fmla="*/ 1484777 w 3225049"/>
              <a:gd name="connsiteY5" fmla="*/ 3124831 h 3554841"/>
              <a:gd name="connsiteX6" fmla="*/ 1390780 w 3225049"/>
              <a:gd name="connsiteY6" fmla="*/ 2828169 h 3554841"/>
              <a:gd name="connsiteX7" fmla="*/ 1012911 w 3225049"/>
              <a:gd name="connsiteY7" fmla="*/ 2871619 h 3554841"/>
              <a:gd name="connsiteX8" fmla="*/ 685800 w 3225049"/>
              <a:gd name="connsiteY8" fmla="*/ 2819179 h 3554841"/>
              <a:gd name="connsiteX9" fmla="*/ 124918 w 3225049"/>
              <a:gd name="connsiteY9" fmla="*/ 1871932 h 3554841"/>
              <a:gd name="connsiteX10" fmla="*/ 2971800 w 3225049"/>
              <a:gd name="connsiteY10" fmla="*/ 1871932 h 3554841"/>
              <a:gd name="connsiteX11" fmla="*/ 2598628 w 3225049"/>
              <a:gd name="connsiteY11" fmla="*/ 2288631 h 3554841"/>
              <a:gd name="connsiteX12" fmla="*/ 2648641 w 3225049"/>
              <a:gd name="connsiteY12" fmla="*/ 2610899 h 3554841"/>
              <a:gd name="connsiteX13" fmla="*/ 578880 w 3225049"/>
              <a:gd name="connsiteY13" fmla="*/ 2610899 h 3554841"/>
              <a:gd name="connsiteX14" fmla="*/ 575033 w 3225049"/>
              <a:gd name="connsiteY14" fmla="*/ 2607901 h 3554841"/>
              <a:gd name="connsiteX15" fmla="*/ 557721 w 3225049"/>
              <a:gd name="connsiteY15" fmla="*/ 2375569 h 3554841"/>
              <a:gd name="connsiteX16" fmla="*/ 461543 w 3225049"/>
              <a:gd name="connsiteY16" fmla="*/ 2315612 h 3554841"/>
              <a:gd name="connsiteX17" fmla="*/ 488473 w 3225049"/>
              <a:gd name="connsiteY17" fmla="*/ 2237668 h 3554841"/>
              <a:gd name="connsiteX18" fmla="*/ 403836 w 3225049"/>
              <a:gd name="connsiteY18" fmla="*/ 2182208 h 3554841"/>
              <a:gd name="connsiteX19" fmla="*/ 450001 w 3225049"/>
              <a:gd name="connsiteY19" fmla="*/ 2053301 h 3554841"/>
              <a:gd name="connsiteX20" fmla="*/ 415377 w 3225049"/>
              <a:gd name="connsiteY20" fmla="*/ 1996342 h 3554841"/>
              <a:gd name="connsiteX21" fmla="*/ 115300 w 3225049"/>
              <a:gd name="connsiteY21" fmla="*/ 1924394 h 3554841"/>
              <a:gd name="connsiteX22" fmla="*/ 124918 w 3225049"/>
              <a:gd name="connsiteY22" fmla="*/ 1871932 h 3554841"/>
              <a:gd name="connsiteX23" fmla="*/ 336693 w 3225049"/>
              <a:gd name="connsiteY23" fmla="*/ 934502 h 3554841"/>
              <a:gd name="connsiteX24" fmla="*/ 3173950 w 3225049"/>
              <a:gd name="connsiteY24" fmla="*/ 934502 h 3554841"/>
              <a:gd name="connsiteX25" fmla="*/ 3038451 w 3225049"/>
              <a:gd name="connsiteY25" fmla="*/ 1675639 h 3554841"/>
              <a:gd name="connsiteX26" fmla="*/ 0 w 3225049"/>
              <a:gd name="connsiteY26" fmla="*/ 1675639 h 3554841"/>
              <a:gd name="connsiteX27" fmla="*/ 353117 w 3225049"/>
              <a:gd name="connsiteY27" fmla="*/ 1276565 h 3554841"/>
              <a:gd name="connsiteX28" fmla="*/ 336693 w 3225049"/>
              <a:gd name="connsiteY28" fmla="*/ 934502 h 3554841"/>
              <a:gd name="connsiteX29" fmla="*/ 1672271 w 3225049"/>
              <a:gd name="connsiteY29" fmla="*/ 2365 h 3554841"/>
              <a:gd name="connsiteX30" fmla="*/ 2814260 w 3225049"/>
              <a:gd name="connsiteY30" fmla="*/ 369442 h 3554841"/>
              <a:gd name="connsiteX31" fmla="*/ 3098991 w 3225049"/>
              <a:gd name="connsiteY31" fmla="*/ 738209 h 3554841"/>
              <a:gd name="connsiteX32" fmla="*/ 366359 w 3225049"/>
              <a:gd name="connsiteY32" fmla="*/ 738209 h 3554841"/>
              <a:gd name="connsiteX33" fmla="*/ 929890 w 3225049"/>
              <a:gd name="connsiteY33" fmla="*/ 134091 h 3554841"/>
              <a:gd name="connsiteX34" fmla="*/ 1672271 w 3225049"/>
              <a:gd name="connsiteY34" fmla="*/ 2365 h 355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25049" h="3554841">
                <a:moveTo>
                  <a:pt x="685800" y="2819179"/>
                </a:moveTo>
                <a:cubicBezTo>
                  <a:pt x="685800" y="2819179"/>
                  <a:pt x="685800" y="2819179"/>
                  <a:pt x="2708622" y="2819179"/>
                </a:cubicBezTo>
                <a:cubicBezTo>
                  <a:pt x="2725542" y="2859633"/>
                  <a:pt x="2748101" y="2904582"/>
                  <a:pt x="2776300" y="2952527"/>
                </a:cubicBezTo>
                <a:cubicBezTo>
                  <a:pt x="2962415" y="3267169"/>
                  <a:pt x="3052652" y="3554841"/>
                  <a:pt x="3052652" y="3554841"/>
                </a:cubicBezTo>
                <a:cubicBezTo>
                  <a:pt x="3052652" y="3554841"/>
                  <a:pt x="3052652" y="3554841"/>
                  <a:pt x="1232864" y="3554841"/>
                </a:cubicBezTo>
                <a:cubicBezTo>
                  <a:pt x="1232864" y="3554841"/>
                  <a:pt x="1232864" y="3554841"/>
                  <a:pt x="1484777" y="3124831"/>
                </a:cubicBezTo>
                <a:cubicBezTo>
                  <a:pt x="1484777" y="3124831"/>
                  <a:pt x="1430258" y="2850643"/>
                  <a:pt x="1390780" y="2828169"/>
                </a:cubicBezTo>
                <a:cubicBezTo>
                  <a:pt x="1351301" y="2807193"/>
                  <a:pt x="1148267" y="2858135"/>
                  <a:pt x="1012911" y="2871619"/>
                </a:cubicBezTo>
                <a:cubicBezTo>
                  <a:pt x="881314" y="2883606"/>
                  <a:pt x="747838" y="2904582"/>
                  <a:pt x="685800" y="2819179"/>
                </a:cubicBezTo>
                <a:close/>
                <a:moveTo>
                  <a:pt x="124918" y="1871932"/>
                </a:moveTo>
                <a:cubicBezTo>
                  <a:pt x="124918" y="1871932"/>
                  <a:pt x="124918" y="1871932"/>
                  <a:pt x="2971800" y="1871932"/>
                </a:cubicBezTo>
                <a:cubicBezTo>
                  <a:pt x="2879469" y="2009832"/>
                  <a:pt x="2754437" y="2147733"/>
                  <a:pt x="2598628" y="2288631"/>
                </a:cubicBezTo>
                <a:cubicBezTo>
                  <a:pt x="2598628" y="2288631"/>
                  <a:pt x="2548615" y="2390558"/>
                  <a:pt x="2648641" y="2610899"/>
                </a:cubicBezTo>
                <a:cubicBezTo>
                  <a:pt x="2648641" y="2610899"/>
                  <a:pt x="2648641" y="2610899"/>
                  <a:pt x="578880" y="2610899"/>
                </a:cubicBezTo>
                <a:cubicBezTo>
                  <a:pt x="576957" y="2609400"/>
                  <a:pt x="576957" y="2609400"/>
                  <a:pt x="575033" y="2607901"/>
                </a:cubicBezTo>
                <a:cubicBezTo>
                  <a:pt x="511555" y="2516467"/>
                  <a:pt x="546180" y="2422035"/>
                  <a:pt x="557721" y="2375569"/>
                </a:cubicBezTo>
                <a:cubicBezTo>
                  <a:pt x="557721" y="2375569"/>
                  <a:pt x="557721" y="2375569"/>
                  <a:pt x="461543" y="2315612"/>
                </a:cubicBezTo>
                <a:cubicBezTo>
                  <a:pt x="461543" y="2315612"/>
                  <a:pt x="438460" y="2258653"/>
                  <a:pt x="488473" y="2237668"/>
                </a:cubicBezTo>
                <a:cubicBezTo>
                  <a:pt x="488473" y="2237668"/>
                  <a:pt x="455772" y="2207690"/>
                  <a:pt x="403836" y="2182208"/>
                </a:cubicBezTo>
                <a:cubicBezTo>
                  <a:pt x="351899" y="2156726"/>
                  <a:pt x="421148" y="2078783"/>
                  <a:pt x="450001" y="2053301"/>
                </a:cubicBezTo>
                <a:cubicBezTo>
                  <a:pt x="450001" y="2053301"/>
                  <a:pt x="450001" y="2053301"/>
                  <a:pt x="415377" y="1996342"/>
                </a:cubicBezTo>
                <a:cubicBezTo>
                  <a:pt x="415377" y="1996342"/>
                  <a:pt x="178778" y="1988848"/>
                  <a:pt x="115300" y="1924394"/>
                </a:cubicBezTo>
                <a:cubicBezTo>
                  <a:pt x="103759" y="1912403"/>
                  <a:pt x="109530" y="1894416"/>
                  <a:pt x="124918" y="1871932"/>
                </a:cubicBezTo>
                <a:close/>
                <a:moveTo>
                  <a:pt x="336693" y="934502"/>
                </a:moveTo>
                <a:cubicBezTo>
                  <a:pt x="336693" y="934502"/>
                  <a:pt x="336693" y="934502"/>
                  <a:pt x="3173950" y="934502"/>
                </a:cubicBezTo>
                <a:cubicBezTo>
                  <a:pt x="3276600" y="1173046"/>
                  <a:pt x="3221169" y="1420592"/>
                  <a:pt x="3038451" y="1675639"/>
                </a:cubicBezTo>
                <a:cubicBezTo>
                  <a:pt x="3038451" y="1675639"/>
                  <a:pt x="3038451" y="1675639"/>
                  <a:pt x="0" y="1675639"/>
                </a:cubicBezTo>
                <a:cubicBezTo>
                  <a:pt x="75961" y="1575120"/>
                  <a:pt x="388018" y="1381585"/>
                  <a:pt x="353117" y="1276565"/>
                </a:cubicBezTo>
                <a:cubicBezTo>
                  <a:pt x="334640" y="1224055"/>
                  <a:pt x="312057" y="1089030"/>
                  <a:pt x="336693" y="934502"/>
                </a:cubicBezTo>
                <a:close/>
                <a:moveTo>
                  <a:pt x="1672271" y="2365"/>
                </a:moveTo>
                <a:cubicBezTo>
                  <a:pt x="2079259" y="-16447"/>
                  <a:pt x="2470703" y="74316"/>
                  <a:pt x="2814260" y="369442"/>
                </a:cubicBezTo>
                <a:cubicBezTo>
                  <a:pt x="2954648" y="490865"/>
                  <a:pt x="3047581" y="613788"/>
                  <a:pt x="3098991" y="738209"/>
                </a:cubicBezTo>
                <a:cubicBezTo>
                  <a:pt x="3098991" y="738209"/>
                  <a:pt x="3098991" y="738209"/>
                  <a:pt x="366359" y="738209"/>
                </a:cubicBezTo>
                <a:cubicBezTo>
                  <a:pt x="401950" y="511852"/>
                  <a:pt x="536407" y="243522"/>
                  <a:pt x="929890" y="134091"/>
                </a:cubicBezTo>
                <a:cubicBezTo>
                  <a:pt x="1178289" y="64385"/>
                  <a:pt x="1428078" y="13652"/>
                  <a:pt x="1672271" y="2365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38100">
            <a:noFill/>
          </a:ln>
          <a:effectLst/>
        </p:spPr>
        <p:txBody>
          <a:bodyPr wrap="square" lIns="0" tIns="1008000" rIns="0" bIns="274320" anchor="ctr">
            <a:noAutofit/>
          </a:bodyPr>
          <a:lstStyle>
            <a:lvl1pPr algn="ctr" rtl="0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21456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0" name="Picture Placeholder 69"/>
          <p:cNvSpPr>
            <a:spLocks noGrp="1"/>
          </p:cNvSpPr>
          <p:nvPr>
            <p:ph type="pic" sz="quarter" idx="26" hasCustomPrompt="1"/>
          </p:nvPr>
        </p:nvSpPr>
        <p:spPr>
          <a:xfrm>
            <a:off x="378502" y="1384301"/>
            <a:ext cx="3661434" cy="340359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3810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760842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5" hasCustomPrompt="1"/>
          </p:nvPr>
        </p:nvSpPr>
        <p:spPr>
          <a:xfrm>
            <a:off x="2234952" y="2290078"/>
            <a:ext cx="1575048" cy="1575048"/>
          </a:xfrm>
          <a:custGeom>
            <a:avLst/>
            <a:gdLst>
              <a:gd name="connsiteX0" fmla="*/ 785486 w 1575048"/>
              <a:gd name="connsiteY0" fmla="*/ 0 h 1575048"/>
              <a:gd name="connsiteX1" fmla="*/ 1010322 w 1575048"/>
              <a:gd name="connsiteY1" fmla="*/ 316908 h 1575048"/>
              <a:gd name="connsiteX2" fmla="*/ 1125437 w 1575048"/>
              <a:gd name="connsiteY2" fmla="*/ 236371 h 1575048"/>
              <a:gd name="connsiteX3" fmla="*/ 1327006 w 1575048"/>
              <a:gd name="connsiteY3" fmla="*/ 248043 h 1575048"/>
              <a:gd name="connsiteX4" fmla="*/ 1338677 w 1575048"/>
              <a:gd name="connsiteY4" fmla="*/ 449611 h 1575048"/>
              <a:gd name="connsiteX5" fmla="*/ 1258141 w 1575048"/>
              <a:gd name="connsiteY5" fmla="*/ 564727 h 1575048"/>
              <a:gd name="connsiteX6" fmla="*/ 1575048 w 1575048"/>
              <a:gd name="connsiteY6" fmla="*/ 789563 h 1575048"/>
              <a:gd name="connsiteX7" fmla="*/ 1353571 w 1575048"/>
              <a:gd name="connsiteY7" fmla="*/ 1103252 h 1575048"/>
              <a:gd name="connsiteX8" fmla="*/ 1238333 w 1575048"/>
              <a:gd name="connsiteY8" fmla="*/ 1022540 h 1575048"/>
              <a:gd name="connsiteX9" fmla="*/ 1036782 w 1575048"/>
              <a:gd name="connsiteY9" fmla="*/ 1033905 h 1575048"/>
              <a:gd name="connsiteX10" fmla="*/ 1025418 w 1575048"/>
              <a:gd name="connsiteY10" fmla="*/ 1235456 h 1575048"/>
              <a:gd name="connsiteX11" fmla="*/ 1103252 w 1575048"/>
              <a:gd name="connsiteY11" fmla="*/ 1353571 h 1575048"/>
              <a:gd name="connsiteX12" fmla="*/ 789563 w 1575048"/>
              <a:gd name="connsiteY12" fmla="*/ 1575048 h 1575048"/>
              <a:gd name="connsiteX13" fmla="*/ 567604 w 1575048"/>
              <a:gd name="connsiteY13" fmla="*/ 1255263 h 1575048"/>
              <a:gd name="connsiteX14" fmla="*/ 452489 w 1575048"/>
              <a:gd name="connsiteY14" fmla="*/ 1335800 h 1575048"/>
              <a:gd name="connsiteX15" fmla="*/ 250920 w 1575048"/>
              <a:gd name="connsiteY15" fmla="*/ 1324128 h 1575048"/>
              <a:gd name="connsiteX16" fmla="*/ 239249 w 1575048"/>
              <a:gd name="connsiteY16" fmla="*/ 1122560 h 1575048"/>
              <a:gd name="connsiteX17" fmla="*/ 319785 w 1575048"/>
              <a:gd name="connsiteY17" fmla="*/ 1007444 h 1575048"/>
              <a:gd name="connsiteX18" fmla="*/ 0 w 1575048"/>
              <a:gd name="connsiteY18" fmla="*/ 785485 h 1575048"/>
              <a:gd name="connsiteX19" fmla="*/ 218596 w 1575048"/>
              <a:gd name="connsiteY19" fmla="*/ 468915 h 1575048"/>
              <a:gd name="connsiteX20" fmla="*/ 339593 w 1575048"/>
              <a:gd name="connsiteY20" fmla="*/ 549631 h 1575048"/>
              <a:gd name="connsiteX21" fmla="*/ 538263 w 1575048"/>
              <a:gd name="connsiteY21" fmla="*/ 535385 h 1575048"/>
              <a:gd name="connsiteX22" fmla="*/ 552509 w 1575048"/>
              <a:gd name="connsiteY22" fmla="*/ 336716 h 1575048"/>
              <a:gd name="connsiteX23" fmla="*/ 468915 w 1575048"/>
              <a:gd name="connsiteY23" fmla="*/ 218595 h 1575048"/>
              <a:gd name="connsiteX24" fmla="*/ 785486 w 1575048"/>
              <a:gd name="connsiteY24" fmla="*/ 0 h 157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75048" h="1575048">
                <a:moveTo>
                  <a:pt x="785486" y="0"/>
                </a:moveTo>
                <a:cubicBezTo>
                  <a:pt x="785486" y="0"/>
                  <a:pt x="866267" y="207380"/>
                  <a:pt x="1010322" y="316908"/>
                </a:cubicBezTo>
                <a:cubicBezTo>
                  <a:pt x="1088112" y="377435"/>
                  <a:pt x="1102455" y="305460"/>
                  <a:pt x="1125437" y="236371"/>
                </a:cubicBezTo>
                <a:cubicBezTo>
                  <a:pt x="1148425" y="173042"/>
                  <a:pt x="1226149" y="147186"/>
                  <a:pt x="1327006" y="248043"/>
                </a:cubicBezTo>
                <a:cubicBezTo>
                  <a:pt x="1427863" y="348899"/>
                  <a:pt x="1402007" y="426624"/>
                  <a:pt x="1338677" y="449611"/>
                </a:cubicBezTo>
                <a:cubicBezTo>
                  <a:pt x="1269588" y="472594"/>
                  <a:pt x="1197614" y="486936"/>
                  <a:pt x="1258141" y="564727"/>
                </a:cubicBezTo>
                <a:cubicBezTo>
                  <a:pt x="1367668" y="708781"/>
                  <a:pt x="1575048" y="789563"/>
                  <a:pt x="1575048" y="789563"/>
                </a:cubicBezTo>
                <a:cubicBezTo>
                  <a:pt x="1575048" y="789563"/>
                  <a:pt x="1497459" y="993943"/>
                  <a:pt x="1353571" y="1103252"/>
                </a:cubicBezTo>
                <a:cubicBezTo>
                  <a:pt x="1275873" y="1163661"/>
                  <a:pt x="1261421" y="1091664"/>
                  <a:pt x="1238333" y="1022540"/>
                </a:cubicBezTo>
                <a:cubicBezTo>
                  <a:pt x="1215249" y="959175"/>
                  <a:pt x="1137485" y="933201"/>
                  <a:pt x="1036782" y="1033905"/>
                </a:cubicBezTo>
                <a:cubicBezTo>
                  <a:pt x="936079" y="1134608"/>
                  <a:pt x="959176" y="1215249"/>
                  <a:pt x="1025418" y="1235456"/>
                </a:cubicBezTo>
                <a:cubicBezTo>
                  <a:pt x="1094541" y="1258544"/>
                  <a:pt x="1166538" y="1272995"/>
                  <a:pt x="1103252" y="1353571"/>
                </a:cubicBezTo>
                <a:cubicBezTo>
                  <a:pt x="996821" y="1494582"/>
                  <a:pt x="789563" y="1575048"/>
                  <a:pt x="789563" y="1575048"/>
                </a:cubicBezTo>
                <a:cubicBezTo>
                  <a:pt x="789563" y="1575048"/>
                  <a:pt x="711659" y="1364791"/>
                  <a:pt x="567604" y="1255263"/>
                </a:cubicBezTo>
                <a:cubicBezTo>
                  <a:pt x="489814" y="1194736"/>
                  <a:pt x="472594" y="1269588"/>
                  <a:pt x="452489" y="1335800"/>
                </a:cubicBezTo>
                <a:cubicBezTo>
                  <a:pt x="429502" y="1399129"/>
                  <a:pt x="351777" y="1424985"/>
                  <a:pt x="250920" y="1324128"/>
                </a:cubicBezTo>
                <a:cubicBezTo>
                  <a:pt x="150063" y="1223272"/>
                  <a:pt x="175919" y="1145547"/>
                  <a:pt x="239249" y="1122560"/>
                </a:cubicBezTo>
                <a:cubicBezTo>
                  <a:pt x="305460" y="1102454"/>
                  <a:pt x="380313" y="1085235"/>
                  <a:pt x="319785" y="1007444"/>
                </a:cubicBezTo>
                <a:cubicBezTo>
                  <a:pt x="210258" y="863390"/>
                  <a:pt x="0" y="785485"/>
                  <a:pt x="0" y="785485"/>
                </a:cubicBezTo>
                <a:cubicBezTo>
                  <a:pt x="0" y="785485"/>
                  <a:pt x="80467" y="578228"/>
                  <a:pt x="218596" y="468915"/>
                </a:cubicBezTo>
                <a:cubicBezTo>
                  <a:pt x="302053" y="408511"/>
                  <a:pt x="316505" y="480507"/>
                  <a:pt x="339593" y="549631"/>
                </a:cubicBezTo>
                <a:cubicBezTo>
                  <a:pt x="359799" y="615873"/>
                  <a:pt x="437559" y="636088"/>
                  <a:pt x="538263" y="535385"/>
                </a:cubicBezTo>
                <a:cubicBezTo>
                  <a:pt x="638966" y="434682"/>
                  <a:pt x="615873" y="359799"/>
                  <a:pt x="552509" y="336716"/>
                </a:cubicBezTo>
                <a:cubicBezTo>
                  <a:pt x="483385" y="313628"/>
                  <a:pt x="411388" y="299176"/>
                  <a:pt x="468915" y="218595"/>
                </a:cubicBezTo>
                <a:cubicBezTo>
                  <a:pt x="581106" y="77589"/>
                  <a:pt x="785486" y="0"/>
                  <a:pt x="78548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2700">
            <a:solidFill>
              <a:schemeClr val="accent2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26" hasCustomPrompt="1"/>
          </p:nvPr>
        </p:nvSpPr>
        <p:spPr>
          <a:xfrm>
            <a:off x="381000" y="2289895"/>
            <a:ext cx="1571349" cy="1571349"/>
          </a:xfrm>
          <a:custGeom>
            <a:avLst/>
            <a:gdLst>
              <a:gd name="connsiteX0" fmla="*/ 784257 w 1571349"/>
              <a:gd name="connsiteY0" fmla="*/ 0 h 1571349"/>
              <a:gd name="connsiteX1" fmla="*/ 1003551 w 1571349"/>
              <a:gd name="connsiteY1" fmla="*/ 316966 h 1571349"/>
              <a:gd name="connsiteX2" fmla="*/ 1124278 w 1571349"/>
              <a:gd name="connsiteY2" fmla="*/ 236603 h 1571349"/>
              <a:gd name="connsiteX3" fmla="*/ 1319998 w 1571349"/>
              <a:gd name="connsiteY3" fmla="*/ 248467 h 1571349"/>
              <a:gd name="connsiteX4" fmla="*/ 1334746 w 1571349"/>
              <a:gd name="connsiteY4" fmla="*/ 447071 h 1571349"/>
              <a:gd name="connsiteX5" fmla="*/ 1254383 w 1571349"/>
              <a:gd name="connsiteY5" fmla="*/ 567798 h 1571349"/>
              <a:gd name="connsiteX6" fmla="*/ 1571349 w 1571349"/>
              <a:gd name="connsiteY6" fmla="*/ 787092 h 1571349"/>
              <a:gd name="connsiteX7" fmla="*/ 1353198 w 1571349"/>
              <a:gd name="connsiteY7" fmla="*/ 1103270 h 1571349"/>
              <a:gd name="connsiteX8" fmla="*/ 1235063 w 1571349"/>
              <a:gd name="connsiteY8" fmla="*/ 1025353 h 1571349"/>
              <a:gd name="connsiteX9" fmla="*/ 1033629 w 1571349"/>
              <a:gd name="connsiteY9" fmla="*/ 1036501 h 1571349"/>
              <a:gd name="connsiteX10" fmla="*/ 1025353 w 1571349"/>
              <a:gd name="connsiteY10" fmla="*/ 1235062 h 1571349"/>
              <a:gd name="connsiteX11" fmla="*/ 1103270 w 1571349"/>
              <a:gd name="connsiteY11" fmla="*/ 1353198 h 1571349"/>
              <a:gd name="connsiteX12" fmla="*/ 787093 w 1571349"/>
              <a:gd name="connsiteY12" fmla="*/ 1571349 h 1571349"/>
              <a:gd name="connsiteX13" fmla="*/ 567799 w 1571349"/>
              <a:gd name="connsiteY13" fmla="*/ 1254382 h 1571349"/>
              <a:gd name="connsiteX14" fmla="*/ 447071 w 1571349"/>
              <a:gd name="connsiteY14" fmla="*/ 1334746 h 1571349"/>
              <a:gd name="connsiteX15" fmla="*/ 245595 w 1571349"/>
              <a:gd name="connsiteY15" fmla="*/ 1322870 h 1571349"/>
              <a:gd name="connsiteX16" fmla="*/ 236603 w 1571349"/>
              <a:gd name="connsiteY16" fmla="*/ 1124278 h 1571349"/>
              <a:gd name="connsiteX17" fmla="*/ 316967 w 1571349"/>
              <a:gd name="connsiteY17" fmla="*/ 1003550 h 1571349"/>
              <a:gd name="connsiteX18" fmla="*/ 0 w 1571349"/>
              <a:gd name="connsiteY18" fmla="*/ 784256 h 1571349"/>
              <a:gd name="connsiteX19" fmla="*/ 218152 w 1571349"/>
              <a:gd name="connsiteY19" fmla="*/ 468079 h 1571349"/>
              <a:gd name="connsiteX20" fmla="*/ 336287 w 1571349"/>
              <a:gd name="connsiteY20" fmla="*/ 545996 h 1571349"/>
              <a:gd name="connsiteX21" fmla="*/ 534848 w 1571349"/>
              <a:gd name="connsiteY21" fmla="*/ 537721 h 1571349"/>
              <a:gd name="connsiteX22" fmla="*/ 545997 w 1571349"/>
              <a:gd name="connsiteY22" fmla="*/ 336286 h 1571349"/>
              <a:gd name="connsiteX23" fmla="*/ 468080 w 1571349"/>
              <a:gd name="connsiteY23" fmla="*/ 218151 h 1571349"/>
              <a:gd name="connsiteX24" fmla="*/ 784257 w 1571349"/>
              <a:gd name="connsiteY24" fmla="*/ 0 h 1571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71349" h="1571349">
                <a:moveTo>
                  <a:pt x="784257" y="0"/>
                </a:moveTo>
                <a:cubicBezTo>
                  <a:pt x="784257" y="0"/>
                  <a:pt x="859457" y="207345"/>
                  <a:pt x="1003551" y="316966"/>
                </a:cubicBezTo>
                <a:cubicBezTo>
                  <a:pt x="1081364" y="377543"/>
                  <a:pt x="1101380" y="305631"/>
                  <a:pt x="1124278" y="236603"/>
                </a:cubicBezTo>
                <a:cubicBezTo>
                  <a:pt x="1144305" y="170447"/>
                  <a:pt x="1221972" y="150441"/>
                  <a:pt x="1319998" y="248467"/>
                </a:cubicBezTo>
                <a:cubicBezTo>
                  <a:pt x="1420908" y="349377"/>
                  <a:pt x="1400902" y="427045"/>
                  <a:pt x="1334746" y="447071"/>
                </a:cubicBezTo>
                <a:cubicBezTo>
                  <a:pt x="1265718" y="469969"/>
                  <a:pt x="1193806" y="489985"/>
                  <a:pt x="1254383" y="567798"/>
                </a:cubicBezTo>
                <a:cubicBezTo>
                  <a:pt x="1364004" y="711892"/>
                  <a:pt x="1571349" y="787092"/>
                  <a:pt x="1571349" y="787092"/>
                </a:cubicBezTo>
                <a:cubicBezTo>
                  <a:pt x="1571349" y="787092"/>
                  <a:pt x="1494025" y="997041"/>
                  <a:pt x="1353198" y="1103270"/>
                </a:cubicBezTo>
                <a:cubicBezTo>
                  <a:pt x="1275603" y="1163566"/>
                  <a:pt x="1258211" y="1094464"/>
                  <a:pt x="1235063" y="1025353"/>
                </a:cubicBezTo>
                <a:cubicBezTo>
                  <a:pt x="1214798" y="959124"/>
                  <a:pt x="1134174" y="935955"/>
                  <a:pt x="1033629" y="1036501"/>
                </a:cubicBezTo>
                <a:cubicBezTo>
                  <a:pt x="935956" y="1134174"/>
                  <a:pt x="959125" y="1214797"/>
                  <a:pt x="1025353" y="1235062"/>
                </a:cubicBezTo>
                <a:cubicBezTo>
                  <a:pt x="1091592" y="1261083"/>
                  <a:pt x="1163567" y="1275603"/>
                  <a:pt x="1103270" y="1353198"/>
                </a:cubicBezTo>
                <a:cubicBezTo>
                  <a:pt x="994169" y="1496897"/>
                  <a:pt x="787093" y="1571349"/>
                  <a:pt x="787093" y="1571349"/>
                </a:cubicBezTo>
                <a:cubicBezTo>
                  <a:pt x="787093" y="1571349"/>
                  <a:pt x="709020" y="1366876"/>
                  <a:pt x="567799" y="1254382"/>
                </a:cubicBezTo>
                <a:cubicBezTo>
                  <a:pt x="487113" y="1196678"/>
                  <a:pt x="469970" y="1265717"/>
                  <a:pt x="447071" y="1334746"/>
                </a:cubicBezTo>
                <a:cubicBezTo>
                  <a:pt x="427045" y="1400902"/>
                  <a:pt x="346505" y="1423780"/>
                  <a:pt x="245595" y="1322870"/>
                </a:cubicBezTo>
                <a:cubicBezTo>
                  <a:pt x="147569" y="1224844"/>
                  <a:pt x="170447" y="1144304"/>
                  <a:pt x="236603" y="1124278"/>
                </a:cubicBezTo>
                <a:cubicBezTo>
                  <a:pt x="305632" y="1101379"/>
                  <a:pt x="374671" y="1084236"/>
                  <a:pt x="316967" y="1003550"/>
                </a:cubicBezTo>
                <a:cubicBezTo>
                  <a:pt x="204473" y="862329"/>
                  <a:pt x="0" y="784256"/>
                  <a:pt x="0" y="784256"/>
                </a:cubicBezTo>
                <a:cubicBezTo>
                  <a:pt x="0" y="784256"/>
                  <a:pt x="74452" y="577181"/>
                  <a:pt x="218152" y="468079"/>
                </a:cubicBezTo>
                <a:cubicBezTo>
                  <a:pt x="295747" y="407783"/>
                  <a:pt x="310266" y="479757"/>
                  <a:pt x="336287" y="545996"/>
                </a:cubicBezTo>
                <a:cubicBezTo>
                  <a:pt x="356552" y="612225"/>
                  <a:pt x="437175" y="635393"/>
                  <a:pt x="534848" y="537721"/>
                </a:cubicBezTo>
                <a:cubicBezTo>
                  <a:pt x="635394" y="437175"/>
                  <a:pt x="612225" y="356551"/>
                  <a:pt x="545997" y="336286"/>
                </a:cubicBezTo>
                <a:cubicBezTo>
                  <a:pt x="476885" y="313138"/>
                  <a:pt x="407783" y="295746"/>
                  <a:pt x="468080" y="218151"/>
                </a:cubicBezTo>
                <a:cubicBezTo>
                  <a:pt x="574308" y="77324"/>
                  <a:pt x="784257" y="0"/>
                  <a:pt x="78425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2700">
            <a:solidFill>
              <a:schemeClr val="accent4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7" hasCustomPrompt="1"/>
          </p:nvPr>
        </p:nvSpPr>
        <p:spPr>
          <a:xfrm>
            <a:off x="1296938" y="1352550"/>
            <a:ext cx="1572013" cy="1572014"/>
          </a:xfrm>
          <a:custGeom>
            <a:avLst/>
            <a:gdLst>
              <a:gd name="connsiteX0" fmla="*/ 785653 w 1572013"/>
              <a:gd name="connsiteY0" fmla="*/ 0 h 1572014"/>
              <a:gd name="connsiteX1" fmla="*/ 1102457 w 1572013"/>
              <a:gd name="connsiteY1" fmla="*/ 218958 h 1572014"/>
              <a:gd name="connsiteX2" fmla="*/ 1024774 w 1572013"/>
              <a:gd name="connsiteY2" fmla="*/ 336968 h 1572014"/>
              <a:gd name="connsiteX3" fmla="*/ 1033500 w 1572013"/>
              <a:gd name="connsiteY3" fmla="*/ 535633 h 1572014"/>
              <a:gd name="connsiteX4" fmla="*/ 1235046 w 1572013"/>
              <a:gd name="connsiteY4" fmla="*/ 547240 h 1572014"/>
              <a:gd name="connsiteX5" fmla="*/ 1353056 w 1572013"/>
              <a:gd name="connsiteY5" fmla="*/ 469556 h 1572014"/>
              <a:gd name="connsiteX6" fmla="*/ 1572013 w 1572013"/>
              <a:gd name="connsiteY6" fmla="*/ 786361 h 1572014"/>
              <a:gd name="connsiteX7" fmla="*/ 1255406 w 1572013"/>
              <a:gd name="connsiteY7" fmla="*/ 1005033 h 1572014"/>
              <a:gd name="connsiteX8" fmla="*/ 1338954 w 1572013"/>
              <a:gd name="connsiteY8" fmla="*/ 1123116 h 1572014"/>
              <a:gd name="connsiteX9" fmla="*/ 1324648 w 1572013"/>
              <a:gd name="connsiteY9" fmla="*/ 1321770 h 1572014"/>
              <a:gd name="connsiteX10" fmla="*/ 1125993 w 1572013"/>
              <a:gd name="connsiteY10" fmla="*/ 1336077 h 1572014"/>
              <a:gd name="connsiteX11" fmla="*/ 1005033 w 1572013"/>
              <a:gd name="connsiteY11" fmla="*/ 1255406 h 1572014"/>
              <a:gd name="connsiteX12" fmla="*/ 786360 w 1572013"/>
              <a:gd name="connsiteY12" fmla="*/ 1572014 h 1572014"/>
              <a:gd name="connsiteX13" fmla="*/ 469556 w 1572013"/>
              <a:gd name="connsiteY13" fmla="*/ 1353056 h 1572014"/>
              <a:gd name="connsiteX14" fmla="*/ 550118 w 1572013"/>
              <a:gd name="connsiteY14" fmla="*/ 1232168 h 1572014"/>
              <a:gd name="connsiteX15" fmla="*/ 535632 w 1572013"/>
              <a:gd name="connsiteY15" fmla="*/ 1033501 h 1572014"/>
              <a:gd name="connsiteX16" fmla="*/ 339845 w 1572013"/>
              <a:gd name="connsiteY16" fmla="*/ 1021896 h 1572014"/>
              <a:gd name="connsiteX17" fmla="*/ 218957 w 1572013"/>
              <a:gd name="connsiteY17" fmla="*/ 1102458 h 1572014"/>
              <a:gd name="connsiteX18" fmla="*/ 0 w 1572013"/>
              <a:gd name="connsiteY18" fmla="*/ 785653 h 1572014"/>
              <a:gd name="connsiteX19" fmla="*/ 316607 w 1572013"/>
              <a:gd name="connsiteY19" fmla="*/ 566981 h 1572014"/>
              <a:gd name="connsiteX20" fmla="*/ 235937 w 1572013"/>
              <a:gd name="connsiteY20" fmla="*/ 446021 h 1572014"/>
              <a:gd name="connsiteX21" fmla="*/ 250243 w 1572013"/>
              <a:gd name="connsiteY21" fmla="*/ 247366 h 1572014"/>
              <a:gd name="connsiteX22" fmla="*/ 448898 w 1572013"/>
              <a:gd name="connsiteY22" fmla="*/ 233060 h 1572014"/>
              <a:gd name="connsiteX23" fmla="*/ 566980 w 1572013"/>
              <a:gd name="connsiteY23" fmla="*/ 316608 h 1572014"/>
              <a:gd name="connsiteX24" fmla="*/ 785653 w 1572013"/>
              <a:gd name="connsiteY24" fmla="*/ 0 h 157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72013" h="1572014">
                <a:moveTo>
                  <a:pt x="785653" y="0"/>
                </a:moveTo>
                <a:cubicBezTo>
                  <a:pt x="785653" y="0"/>
                  <a:pt x="992985" y="74951"/>
                  <a:pt x="1102457" y="218958"/>
                </a:cubicBezTo>
                <a:cubicBezTo>
                  <a:pt x="1162954" y="296722"/>
                  <a:pt x="1093863" y="313966"/>
                  <a:pt x="1024774" y="336968"/>
                </a:cubicBezTo>
                <a:cubicBezTo>
                  <a:pt x="958562" y="357092"/>
                  <a:pt x="935565" y="437698"/>
                  <a:pt x="1033500" y="535633"/>
                </a:cubicBezTo>
                <a:cubicBezTo>
                  <a:pt x="1134316" y="636448"/>
                  <a:pt x="1214921" y="613451"/>
                  <a:pt x="1235046" y="547240"/>
                </a:cubicBezTo>
                <a:cubicBezTo>
                  <a:pt x="1258048" y="478151"/>
                  <a:pt x="1275292" y="409059"/>
                  <a:pt x="1353056" y="469556"/>
                </a:cubicBezTo>
                <a:cubicBezTo>
                  <a:pt x="1497062" y="579029"/>
                  <a:pt x="1572013" y="786361"/>
                  <a:pt x="1572013" y="786361"/>
                </a:cubicBezTo>
                <a:cubicBezTo>
                  <a:pt x="1572013" y="786361"/>
                  <a:pt x="1367629" y="864006"/>
                  <a:pt x="1255406" y="1005033"/>
                </a:cubicBezTo>
                <a:cubicBezTo>
                  <a:pt x="1197859" y="1085623"/>
                  <a:pt x="1269844" y="1100052"/>
                  <a:pt x="1338954" y="1123116"/>
                </a:cubicBezTo>
                <a:cubicBezTo>
                  <a:pt x="1402306" y="1146177"/>
                  <a:pt x="1425372" y="1221046"/>
                  <a:pt x="1324648" y="1321770"/>
                </a:cubicBezTo>
                <a:cubicBezTo>
                  <a:pt x="1223923" y="1422495"/>
                  <a:pt x="1146177" y="1402306"/>
                  <a:pt x="1125993" y="1336077"/>
                </a:cubicBezTo>
                <a:cubicBezTo>
                  <a:pt x="1102929" y="1266967"/>
                  <a:pt x="1088501" y="1194982"/>
                  <a:pt x="1005033" y="1255406"/>
                </a:cubicBezTo>
                <a:cubicBezTo>
                  <a:pt x="866883" y="1364751"/>
                  <a:pt x="786360" y="1572014"/>
                  <a:pt x="786360" y="1572014"/>
                </a:cubicBezTo>
                <a:cubicBezTo>
                  <a:pt x="786360" y="1572014"/>
                  <a:pt x="579028" y="1497063"/>
                  <a:pt x="469556" y="1353056"/>
                </a:cubicBezTo>
                <a:cubicBezTo>
                  <a:pt x="409059" y="1275292"/>
                  <a:pt x="481028" y="1255170"/>
                  <a:pt x="550118" y="1232168"/>
                </a:cubicBezTo>
                <a:cubicBezTo>
                  <a:pt x="616329" y="1212044"/>
                  <a:pt x="636448" y="1134316"/>
                  <a:pt x="535632" y="1033501"/>
                </a:cubicBezTo>
                <a:cubicBezTo>
                  <a:pt x="437697" y="935566"/>
                  <a:pt x="359970" y="955685"/>
                  <a:pt x="339845" y="1021896"/>
                </a:cubicBezTo>
                <a:cubicBezTo>
                  <a:pt x="316843" y="1090985"/>
                  <a:pt x="296722" y="1162955"/>
                  <a:pt x="218957" y="1102458"/>
                </a:cubicBezTo>
                <a:cubicBezTo>
                  <a:pt x="74951" y="992986"/>
                  <a:pt x="0" y="785653"/>
                  <a:pt x="0" y="785653"/>
                </a:cubicBezTo>
                <a:cubicBezTo>
                  <a:pt x="0" y="785653"/>
                  <a:pt x="207262" y="705131"/>
                  <a:pt x="316607" y="566981"/>
                </a:cubicBezTo>
                <a:cubicBezTo>
                  <a:pt x="377032" y="483513"/>
                  <a:pt x="305047" y="469085"/>
                  <a:pt x="235937" y="446021"/>
                </a:cubicBezTo>
                <a:cubicBezTo>
                  <a:pt x="169708" y="425837"/>
                  <a:pt x="149519" y="348091"/>
                  <a:pt x="250243" y="247366"/>
                </a:cubicBezTo>
                <a:cubicBezTo>
                  <a:pt x="350968" y="146641"/>
                  <a:pt x="425836" y="169708"/>
                  <a:pt x="448898" y="233060"/>
                </a:cubicBezTo>
                <a:cubicBezTo>
                  <a:pt x="471962" y="302169"/>
                  <a:pt x="486390" y="374155"/>
                  <a:pt x="566980" y="316608"/>
                </a:cubicBezTo>
                <a:cubicBezTo>
                  <a:pt x="708008" y="204385"/>
                  <a:pt x="785653" y="0"/>
                  <a:pt x="785653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2700">
            <a:solidFill>
              <a:schemeClr val="accent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8" hasCustomPrompt="1"/>
          </p:nvPr>
        </p:nvSpPr>
        <p:spPr>
          <a:xfrm>
            <a:off x="1298564" y="3207741"/>
            <a:ext cx="1573808" cy="1573809"/>
          </a:xfrm>
          <a:custGeom>
            <a:avLst/>
            <a:gdLst>
              <a:gd name="connsiteX0" fmla="*/ 784215 w 1573808"/>
              <a:gd name="connsiteY0" fmla="*/ 0 h 1573809"/>
              <a:gd name="connsiteX1" fmla="*/ 1103931 w 1573808"/>
              <a:gd name="connsiteY1" fmla="*/ 222049 h 1573809"/>
              <a:gd name="connsiteX2" fmla="*/ 1023553 w 1573808"/>
              <a:gd name="connsiteY2" fmla="*/ 337007 h 1573809"/>
              <a:gd name="connsiteX3" fmla="*/ 1035382 w 1573808"/>
              <a:gd name="connsiteY3" fmla="*/ 538426 h 1573809"/>
              <a:gd name="connsiteX4" fmla="*/ 1236801 w 1573808"/>
              <a:gd name="connsiteY4" fmla="*/ 550255 h 1573809"/>
              <a:gd name="connsiteX5" fmla="*/ 1351760 w 1573808"/>
              <a:gd name="connsiteY5" fmla="*/ 469878 h 1573809"/>
              <a:gd name="connsiteX6" fmla="*/ 1573808 w 1573808"/>
              <a:gd name="connsiteY6" fmla="*/ 789594 h 1573809"/>
              <a:gd name="connsiteX7" fmla="*/ 1257669 w 1573808"/>
              <a:gd name="connsiteY7" fmla="*/ 1007755 h 1573809"/>
              <a:gd name="connsiteX8" fmla="*/ 1335540 w 1573808"/>
              <a:gd name="connsiteY8" fmla="*/ 1125842 h 1573809"/>
              <a:gd name="connsiteX9" fmla="*/ 1324351 w 1573808"/>
              <a:gd name="connsiteY9" fmla="*/ 1327224 h 1573809"/>
              <a:gd name="connsiteX10" fmla="*/ 1125841 w 1573808"/>
              <a:gd name="connsiteY10" fmla="*/ 1335540 h 1573809"/>
              <a:gd name="connsiteX11" fmla="*/ 1007754 w 1573808"/>
              <a:gd name="connsiteY11" fmla="*/ 1257669 h 1573809"/>
              <a:gd name="connsiteX12" fmla="*/ 789594 w 1573808"/>
              <a:gd name="connsiteY12" fmla="*/ 1573809 h 1573809"/>
              <a:gd name="connsiteX13" fmla="*/ 469877 w 1573808"/>
              <a:gd name="connsiteY13" fmla="*/ 1351760 h 1573809"/>
              <a:gd name="connsiteX14" fmla="*/ 550255 w 1573808"/>
              <a:gd name="connsiteY14" fmla="*/ 1236802 h 1573809"/>
              <a:gd name="connsiteX15" fmla="*/ 538426 w 1573808"/>
              <a:gd name="connsiteY15" fmla="*/ 1035383 h 1573809"/>
              <a:gd name="connsiteX16" fmla="*/ 337007 w 1573808"/>
              <a:gd name="connsiteY16" fmla="*/ 1023554 h 1573809"/>
              <a:gd name="connsiteX17" fmla="*/ 222049 w 1573808"/>
              <a:gd name="connsiteY17" fmla="*/ 1103931 h 1573809"/>
              <a:gd name="connsiteX18" fmla="*/ 0 w 1573808"/>
              <a:gd name="connsiteY18" fmla="*/ 784215 h 1573809"/>
              <a:gd name="connsiteX19" fmla="*/ 316139 w 1573808"/>
              <a:gd name="connsiteY19" fmla="*/ 566054 h 1573809"/>
              <a:gd name="connsiteX20" fmla="*/ 238269 w 1573808"/>
              <a:gd name="connsiteY20" fmla="*/ 447968 h 1573809"/>
              <a:gd name="connsiteX21" fmla="*/ 246584 w 1573808"/>
              <a:gd name="connsiteY21" fmla="*/ 249457 h 1573809"/>
              <a:gd name="connsiteX22" fmla="*/ 447967 w 1573808"/>
              <a:gd name="connsiteY22" fmla="*/ 238269 h 1573809"/>
              <a:gd name="connsiteX23" fmla="*/ 566054 w 1573808"/>
              <a:gd name="connsiteY23" fmla="*/ 316140 h 1573809"/>
              <a:gd name="connsiteX24" fmla="*/ 784215 w 1573808"/>
              <a:gd name="connsiteY24" fmla="*/ 0 h 157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73808" h="1573809">
                <a:moveTo>
                  <a:pt x="784215" y="0"/>
                </a:moveTo>
                <a:cubicBezTo>
                  <a:pt x="784215" y="0"/>
                  <a:pt x="994370" y="78017"/>
                  <a:pt x="1103931" y="222049"/>
                </a:cubicBezTo>
                <a:cubicBezTo>
                  <a:pt x="1164475" y="299828"/>
                  <a:pt x="1089696" y="316972"/>
                  <a:pt x="1023553" y="337007"/>
                </a:cubicBezTo>
                <a:cubicBezTo>
                  <a:pt x="960293" y="359924"/>
                  <a:pt x="934522" y="437566"/>
                  <a:pt x="1035382" y="538426"/>
                </a:cubicBezTo>
                <a:cubicBezTo>
                  <a:pt x="1136243" y="639287"/>
                  <a:pt x="1213885" y="613516"/>
                  <a:pt x="1236801" y="550255"/>
                </a:cubicBezTo>
                <a:cubicBezTo>
                  <a:pt x="1256836" y="484113"/>
                  <a:pt x="1273980" y="409334"/>
                  <a:pt x="1351760" y="469878"/>
                </a:cubicBezTo>
                <a:cubicBezTo>
                  <a:pt x="1495791" y="579438"/>
                  <a:pt x="1573808" y="789594"/>
                  <a:pt x="1573808" y="789594"/>
                </a:cubicBezTo>
                <a:cubicBezTo>
                  <a:pt x="1573808" y="789594"/>
                  <a:pt x="1363899" y="866943"/>
                  <a:pt x="1257669" y="1007755"/>
                </a:cubicBezTo>
                <a:cubicBezTo>
                  <a:pt x="1197372" y="1085342"/>
                  <a:pt x="1266451" y="1102715"/>
                  <a:pt x="1335540" y="1125842"/>
                </a:cubicBezTo>
                <a:cubicBezTo>
                  <a:pt x="1401746" y="1146087"/>
                  <a:pt x="1424891" y="1226684"/>
                  <a:pt x="1324351" y="1327224"/>
                </a:cubicBezTo>
                <a:cubicBezTo>
                  <a:pt x="1226683" y="1424892"/>
                  <a:pt x="1146086" y="1401747"/>
                  <a:pt x="1125841" y="1335540"/>
                </a:cubicBezTo>
                <a:cubicBezTo>
                  <a:pt x="1099842" y="1269324"/>
                  <a:pt x="1085341" y="1197373"/>
                  <a:pt x="1007754" y="1257669"/>
                </a:cubicBezTo>
                <a:cubicBezTo>
                  <a:pt x="864070" y="1366773"/>
                  <a:pt x="789594" y="1573809"/>
                  <a:pt x="789594" y="1573809"/>
                </a:cubicBezTo>
                <a:cubicBezTo>
                  <a:pt x="789594" y="1573809"/>
                  <a:pt x="579438" y="1495792"/>
                  <a:pt x="469877" y="1351760"/>
                </a:cubicBezTo>
                <a:cubicBezTo>
                  <a:pt x="409334" y="1273981"/>
                  <a:pt x="481240" y="1259709"/>
                  <a:pt x="550255" y="1236802"/>
                </a:cubicBezTo>
                <a:cubicBezTo>
                  <a:pt x="613515" y="1213885"/>
                  <a:pt x="639286" y="1136243"/>
                  <a:pt x="538426" y="1035383"/>
                </a:cubicBezTo>
                <a:cubicBezTo>
                  <a:pt x="437565" y="934522"/>
                  <a:pt x="359923" y="960293"/>
                  <a:pt x="337007" y="1023554"/>
                </a:cubicBezTo>
                <a:cubicBezTo>
                  <a:pt x="314099" y="1092569"/>
                  <a:pt x="299828" y="1164475"/>
                  <a:pt x="222049" y="1103931"/>
                </a:cubicBezTo>
                <a:cubicBezTo>
                  <a:pt x="78017" y="994371"/>
                  <a:pt x="0" y="784215"/>
                  <a:pt x="0" y="784215"/>
                </a:cubicBezTo>
                <a:cubicBezTo>
                  <a:pt x="0" y="784215"/>
                  <a:pt x="207036" y="709738"/>
                  <a:pt x="316139" y="566054"/>
                </a:cubicBezTo>
                <a:cubicBezTo>
                  <a:pt x="376436" y="488467"/>
                  <a:pt x="304484" y="473967"/>
                  <a:pt x="238269" y="447968"/>
                </a:cubicBezTo>
                <a:cubicBezTo>
                  <a:pt x="172062" y="427722"/>
                  <a:pt x="148917" y="347125"/>
                  <a:pt x="246584" y="249457"/>
                </a:cubicBezTo>
                <a:cubicBezTo>
                  <a:pt x="347125" y="148917"/>
                  <a:pt x="427722" y="172062"/>
                  <a:pt x="447967" y="238269"/>
                </a:cubicBezTo>
                <a:cubicBezTo>
                  <a:pt x="471094" y="307357"/>
                  <a:pt x="488467" y="376437"/>
                  <a:pt x="566054" y="316140"/>
                </a:cubicBezTo>
                <a:cubicBezTo>
                  <a:pt x="706865" y="209909"/>
                  <a:pt x="784215" y="0"/>
                  <a:pt x="784215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2700">
            <a:solidFill>
              <a:schemeClr val="accent3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272944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4" name="Picture Placeholder 53"/>
          <p:cNvSpPr>
            <a:spLocks noGrp="1"/>
          </p:cNvSpPr>
          <p:nvPr>
            <p:ph type="pic" sz="quarter" idx="14" hasCustomPrompt="1"/>
          </p:nvPr>
        </p:nvSpPr>
        <p:spPr>
          <a:xfrm>
            <a:off x="1905111" y="2309784"/>
            <a:ext cx="1361099" cy="1557366"/>
          </a:xfrm>
          <a:custGeom>
            <a:avLst/>
            <a:gdLst>
              <a:gd name="connsiteX0" fmla="*/ 678347 w 1361099"/>
              <a:gd name="connsiteY0" fmla="*/ 0 h 1557366"/>
              <a:gd name="connsiteX1" fmla="*/ 841328 w 1361099"/>
              <a:gd name="connsiteY1" fmla="*/ 133250 h 1557366"/>
              <a:gd name="connsiteX2" fmla="*/ 872163 w 1361099"/>
              <a:gd name="connsiteY2" fmla="*/ 278993 h 1557366"/>
              <a:gd name="connsiteX3" fmla="*/ 1281818 w 1361099"/>
              <a:gd name="connsiteY3" fmla="*/ 208204 h 1557366"/>
              <a:gd name="connsiteX4" fmla="*/ 1356701 w 1361099"/>
              <a:gd name="connsiteY4" fmla="*/ 595464 h 1557366"/>
              <a:gd name="connsiteX5" fmla="*/ 1206934 w 1361099"/>
              <a:gd name="connsiteY5" fmla="*/ 624612 h 1557366"/>
              <a:gd name="connsiteX6" fmla="*/ 1061573 w 1361099"/>
              <a:gd name="connsiteY6" fmla="*/ 778683 h 1557366"/>
              <a:gd name="connsiteX7" fmla="*/ 1206934 w 1361099"/>
              <a:gd name="connsiteY7" fmla="*/ 928590 h 1557366"/>
              <a:gd name="connsiteX8" fmla="*/ 1356701 w 1361099"/>
              <a:gd name="connsiteY8" fmla="*/ 957739 h 1557366"/>
              <a:gd name="connsiteX9" fmla="*/ 1281818 w 1361099"/>
              <a:gd name="connsiteY9" fmla="*/ 1344998 h 1557366"/>
              <a:gd name="connsiteX10" fmla="*/ 872163 w 1361099"/>
              <a:gd name="connsiteY10" fmla="*/ 1274209 h 1557366"/>
              <a:gd name="connsiteX11" fmla="*/ 841328 w 1361099"/>
              <a:gd name="connsiteY11" fmla="*/ 1419952 h 1557366"/>
              <a:gd name="connsiteX12" fmla="*/ 678347 w 1361099"/>
              <a:gd name="connsiteY12" fmla="*/ 1557366 h 1557366"/>
              <a:gd name="connsiteX13" fmla="*/ 519771 w 1361099"/>
              <a:gd name="connsiteY13" fmla="*/ 1419952 h 1557366"/>
              <a:gd name="connsiteX14" fmla="*/ 488937 w 1361099"/>
              <a:gd name="connsiteY14" fmla="*/ 1274209 h 1557366"/>
              <a:gd name="connsiteX15" fmla="*/ 79281 w 1361099"/>
              <a:gd name="connsiteY15" fmla="*/ 1344998 h 1557366"/>
              <a:gd name="connsiteX16" fmla="*/ 4398 w 1361099"/>
              <a:gd name="connsiteY16" fmla="*/ 957739 h 1557366"/>
              <a:gd name="connsiteX17" fmla="*/ 154165 w 1361099"/>
              <a:gd name="connsiteY17" fmla="*/ 928590 h 1557366"/>
              <a:gd name="connsiteX18" fmla="*/ 299526 w 1361099"/>
              <a:gd name="connsiteY18" fmla="*/ 778683 h 1557366"/>
              <a:gd name="connsiteX19" fmla="*/ 154165 w 1361099"/>
              <a:gd name="connsiteY19" fmla="*/ 624612 h 1557366"/>
              <a:gd name="connsiteX20" fmla="*/ 4398 w 1361099"/>
              <a:gd name="connsiteY20" fmla="*/ 595464 h 1557366"/>
              <a:gd name="connsiteX21" fmla="*/ 79281 w 1361099"/>
              <a:gd name="connsiteY21" fmla="*/ 208204 h 1557366"/>
              <a:gd name="connsiteX22" fmla="*/ 488937 w 1361099"/>
              <a:gd name="connsiteY22" fmla="*/ 278993 h 1557366"/>
              <a:gd name="connsiteX23" fmla="*/ 519771 w 1361099"/>
              <a:gd name="connsiteY23" fmla="*/ 133250 h 1557366"/>
              <a:gd name="connsiteX24" fmla="*/ 678347 w 1361099"/>
              <a:gd name="connsiteY24" fmla="*/ 0 h 155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61099" h="1557366">
                <a:moveTo>
                  <a:pt x="678347" y="0"/>
                </a:moveTo>
                <a:cubicBezTo>
                  <a:pt x="832518" y="0"/>
                  <a:pt x="876567" y="70789"/>
                  <a:pt x="841328" y="133250"/>
                </a:cubicBezTo>
                <a:cubicBezTo>
                  <a:pt x="806089" y="199876"/>
                  <a:pt x="766445" y="266501"/>
                  <a:pt x="872163" y="278993"/>
                </a:cubicBezTo>
                <a:cubicBezTo>
                  <a:pt x="1065978" y="303978"/>
                  <a:pt x="1281818" y="208204"/>
                  <a:pt x="1281818" y="208204"/>
                </a:cubicBezTo>
                <a:cubicBezTo>
                  <a:pt x="1281818" y="208204"/>
                  <a:pt x="1383130" y="416408"/>
                  <a:pt x="1356701" y="595464"/>
                </a:cubicBezTo>
                <a:cubicBezTo>
                  <a:pt x="1343486" y="695402"/>
                  <a:pt x="1277413" y="657925"/>
                  <a:pt x="1206934" y="624612"/>
                </a:cubicBezTo>
                <a:cubicBezTo>
                  <a:pt x="1140861" y="591300"/>
                  <a:pt x="1061573" y="632940"/>
                  <a:pt x="1061573" y="778683"/>
                </a:cubicBezTo>
                <a:cubicBezTo>
                  <a:pt x="1061573" y="920262"/>
                  <a:pt x="1140861" y="961903"/>
                  <a:pt x="1206934" y="928590"/>
                </a:cubicBezTo>
                <a:cubicBezTo>
                  <a:pt x="1277413" y="899441"/>
                  <a:pt x="1343486" y="857801"/>
                  <a:pt x="1356701" y="957739"/>
                </a:cubicBezTo>
                <a:cubicBezTo>
                  <a:pt x="1383130" y="1140958"/>
                  <a:pt x="1281818" y="1344998"/>
                  <a:pt x="1281818" y="1344998"/>
                </a:cubicBezTo>
                <a:cubicBezTo>
                  <a:pt x="1281818" y="1344998"/>
                  <a:pt x="1065978" y="1253388"/>
                  <a:pt x="872163" y="1274209"/>
                </a:cubicBezTo>
                <a:cubicBezTo>
                  <a:pt x="766445" y="1290865"/>
                  <a:pt x="806089" y="1353326"/>
                  <a:pt x="841328" y="1419952"/>
                </a:cubicBezTo>
                <a:cubicBezTo>
                  <a:pt x="876567" y="1482413"/>
                  <a:pt x="832518" y="1557366"/>
                  <a:pt x="678347" y="1557366"/>
                </a:cubicBezTo>
                <a:cubicBezTo>
                  <a:pt x="528581" y="1557366"/>
                  <a:pt x="484532" y="1482413"/>
                  <a:pt x="519771" y="1419952"/>
                </a:cubicBezTo>
                <a:cubicBezTo>
                  <a:pt x="555010" y="1353326"/>
                  <a:pt x="594654" y="1290865"/>
                  <a:pt x="488937" y="1274209"/>
                </a:cubicBezTo>
                <a:cubicBezTo>
                  <a:pt x="295121" y="1253388"/>
                  <a:pt x="79281" y="1344998"/>
                  <a:pt x="79281" y="1344998"/>
                </a:cubicBezTo>
                <a:cubicBezTo>
                  <a:pt x="79281" y="1344998"/>
                  <a:pt x="-22031" y="1140958"/>
                  <a:pt x="4398" y="957739"/>
                </a:cubicBezTo>
                <a:cubicBezTo>
                  <a:pt x="17613" y="857801"/>
                  <a:pt x="83686" y="899441"/>
                  <a:pt x="154165" y="928590"/>
                </a:cubicBezTo>
                <a:cubicBezTo>
                  <a:pt x="220238" y="961903"/>
                  <a:pt x="299526" y="920262"/>
                  <a:pt x="299526" y="778683"/>
                </a:cubicBezTo>
                <a:cubicBezTo>
                  <a:pt x="299526" y="632940"/>
                  <a:pt x="220238" y="591300"/>
                  <a:pt x="154165" y="624612"/>
                </a:cubicBezTo>
                <a:cubicBezTo>
                  <a:pt x="83686" y="657925"/>
                  <a:pt x="17613" y="695402"/>
                  <a:pt x="4398" y="595464"/>
                </a:cubicBezTo>
                <a:cubicBezTo>
                  <a:pt x="-22031" y="416408"/>
                  <a:pt x="79281" y="208204"/>
                  <a:pt x="79281" y="208204"/>
                </a:cubicBezTo>
                <a:cubicBezTo>
                  <a:pt x="79281" y="208204"/>
                  <a:pt x="295121" y="303978"/>
                  <a:pt x="488937" y="278993"/>
                </a:cubicBezTo>
                <a:cubicBezTo>
                  <a:pt x="594654" y="266501"/>
                  <a:pt x="555010" y="199876"/>
                  <a:pt x="519771" y="133250"/>
                </a:cubicBezTo>
                <a:cubicBezTo>
                  <a:pt x="484532" y="70789"/>
                  <a:pt x="528581" y="0"/>
                  <a:pt x="67834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5" hasCustomPrompt="1"/>
          </p:nvPr>
        </p:nvSpPr>
        <p:spPr>
          <a:xfrm>
            <a:off x="4635673" y="2309784"/>
            <a:ext cx="1361099" cy="1557366"/>
          </a:xfrm>
          <a:custGeom>
            <a:avLst/>
            <a:gdLst>
              <a:gd name="connsiteX0" fmla="*/ 682752 w 1361099"/>
              <a:gd name="connsiteY0" fmla="*/ 0 h 1557366"/>
              <a:gd name="connsiteX1" fmla="*/ 841328 w 1361099"/>
              <a:gd name="connsiteY1" fmla="*/ 137414 h 1557366"/>
              <a:gd name="connsiteX2" fmla="*/ 872163 w 1361099"/>
              <a:gd name="connsiteY2" fmla="*/ 283157 h 1557366"/>
              <a:gd name="connsiteX3" fmla="*/ 1281818 w 1361099"/>
              <a:gd name="connsiteY3" fmla="*/ 212368 h 1557366"/>
              <a:gd name="connsiteX4" fmla="*/ 1356701 w 1361099"/>
              <a:gd name="connsiteY4" fmla="*/ 599628 h 1557366"/>
              <a:gd name="connsiteX5" fmla="*/ 1206935 w 1361099"/>
              <a:gd name="connsiteY5" fmla="*/ 628776 h 1557366"/>
              <a:gd name="connsiteX6" fmla="*/ 1061573 w 1361099"/>
              <a:gd name="connsiteY6" fmla="*/ 778683 h 1557366"/>
              <a:gd name="connsiteX7" fmla="*/ 1206935 w 1361099"/>
              <a:gd name="connsiteY7" fmla="*/ 932754 h 1557366"/>
              <a:gd name="connsiteX8" fmla="*/ 1356701 w 1361099"/>
              <a:gd name="connsiteY8" fmla="*/ 961903 h 1557366"/>
              <a:gd name="connsiteX9" fmla="*/ 1281818 w 1361099"/>
              <a:gd name="connsiteY9" fmla="*/ 1349162 h 1557366"/>
              <a:gd name="connsiteX10" fmla="*/ 872163 w 1361099"/>
              <a:gd name="connsiteY10" fmla="*/ 1278373 h 1557366"/>
              <a:gd name="connsiteX11" fmla="*/ 841328 w 1361099"/>
              <a:gd name="connsiteY11" fmla="*/ 1424116 h 1557366"/>
              <a:gd name="connsiteX12" fmla="*/ 682752 w 1361099"/>
              <a:gd name="connsiteY12" fmla="*/ 1557366 h 1557366"/>
              <a:gd name="connsiteX13" fmla="*/ 519771 w 1361099"/>
              <a:gd name="connsiteY13" fmla="*/ 1424116 h 1557366"/>
              <a:gd name="connsiteX14" fmla="*/ 488937 w 1361099"/>
              <a:gd name="connsiteY14" fmla="*/ 1278373 h 1557366"/>
              <a:gd name="connsiteX15" fmla="*/ 79281 w 1361099"/>
              <a:gd name="connsiteY15" fmla="*/ 1349162 h 1557366"/>
              <a:gd name="connsiteX16" fmla="*/ 4398 w 1361099"/>
              <a:gd name="connsiteY16" fmla="*/ 961903 h 1557366"/>
              <a:gd name="connsiteX17" fmla="*/ 154165 w 1361099"/>
              <a:gd name="connsiteY17" fmla="*/ 932754 h 1557366"/>
              <a:gd name="connsiteX18" fmla="*/ 299526 w 1361099"/>
              <a:gd name="connsiteY18" fmla="*/ 778683 h 1557366"/>
              <a:gd name="connsiteX19" fmla="*/ 154165 w 1361099"/>
              <a:gd name="connsiteY19" fmla="*/ 628776 h 1557366"/>
              <a:gd name="connsiteX20" fmla="*/ 4398 w 1361099"/>
              <a:gd name="connsiteY20" fmla="*/ 599628 h 1557366"/>
              <a:gd name="connsiteX21" fmla="*/ 79281 w 1361099"/>
              <a:gd name="connsiteY21" fmla="*/ 212368 h 1557366"/>
              <a:gd name="connsiteX22" fmla="*/ 488937 w 1361099"/>
              <a:gd name="connsiteY22" fmla="*/ 283157 h 1557366"/>
              <a:gd name="connsiteX23" fmla="*/ 519771 w 1361099"/>
              <a:gd name="connsiteY23" fmla="*/ 137414 h 1557366"/>
              <a:gd name="connsiteX24" fmla="*/ 682752 w 1361099"/>
              <a:gd name="connsiteY24" fmla="*/ 0 h 155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61099" h="1557366">
                <a:moveTo>
                  <a:pt x="682752" y="0"/>
                </a:moveTo>
                <a:cubicBezTo>
                  <a:pt x="832519" y="0"/>
                  <a:pt x="876567" y="74953"/>
                  <a:pt x="841328" y="137414"/>
                </a:cubicBezTo>
                <a:cubicBezTo>
                  <a:pt x="806089" y="204040"/>
                  <a:pt x="766445" y="266501"/>
                  <a:pt x="872163" y="283157"/>
                </a:cubicBezTo>
                <a:cubicBezTo>
                  <a:pt x="1065978" y="303978"/>
                  <a:pt x="1281818" y="212368"/>
                  <a:pt x="1281818" y="212368"/>
                </a:cubicBezTo>
                <a:cubicBezTo>
                  <a:pt x="1281818" y="212368"/>
                  <a:pt x="1383130" y="416408"/>
                  <a:pt x="1356701" y="599628"/>
                </a:cubicBezTo>
                <a:cubicBezTo>
                  <a:pt x="1343486" y="699566"/>
                  <a:pt x="1277413" y="657925"/>
                  <a:pt x="1206935" y="628776"/>
                </a:cubicBezTo>
                <a:cubicBezTo>
                  <a:pt x="1140861" y="595464"/>
                  <a:pt x="1061573" y="637104"/>
                  <a:pt x="1061573" y="778683"/>
                </a:cubicBezTo>
                <a:cubicBezTo>
                  <a:pt x="1061573" y="924426"/>
                  <a:pt x="1140861" y="966067"/>
                  <a:pt x="1206935" y="932754"/>
                </a:cubicBezTo>
                <a:cubicBezTo>
                  <a:pt x="1277413" y="899441"/>
                  <a:pt x="1343486" y="861965"/>
                  <a:pt x="1356701" y="961903"/>
                </a:cubicBezTo>
                <a:cubicBezTo>
                  <a:pt x="1383130" y="1140958"/>
                  <a:pt x="1281818" y="1349162"/>
                  <a:pt x="1281818" y="1349162"/>
                </a:cubicBezTo>
                <a:cubicBezTo>
                  <a:pt x="1281818" y="1349162"/>
                  <a:pt x="1065978" y="1253388"/>
                  <a:pt x="872163" y="1278373"/>
                </a:cubicBezTo>
                <a:cubicBezTo>
                  <a:pt x="766445" y="1290865"/>
                  <a:pt x="806089" y="1357490"/>
                  <a:pt x="841328" y="1424116"/>
                </a:cubicBezTo>
                <a:cubicBezTo>
                  <a:pt x="876567" y="1486577"/>
                  <a:pt x="832519" y="1557366"/>
                  <a:pt x="682752" y="1557366"/>
                </a:cubicBezTo>
                <a:cubicBezTo>
                  <a:pt x="528581" y="1557366"/>
                  <a:pt x="484532" y="1486577"/>
                  <a:pt x="519771" y="1424116"/>
                </a:cubicBezTo>
                <a:cubicBezTo>
                  <a:pt x="555010" y="1357490"/>
                  <a:pt x="594654" y="1290865"/>
                  <a:pt x="488937" y="1278373"/>
                </a:cubicBezTo>
                <a:cubicBezTo>
                  <a:pt x="295121" y="1253388"/>
                  <a:pt x="79281" y="1349162"/>
                  <a:pt x="79281" y="1349162"/>
                </a:cubicBezTo>
                <a:cubicBezTo>
                  <a:pt x="79281" y="1349162"/>
                  <a:pt x="-22031" y="1140958"/>
                  <a:pt x="4398" y="961903"/>
                </a:cubicBezTo>
                <a:cubicBezTo>
                  <a:pt x="17613" y="861965"/>
                  <a:pt x="83686" y="899441"/>
                  <a:pt x="154165" y="932754"/>
                </a:cubicBezTo>
                <a:cubicBezTo>
                  <a:pt x="220238" y="966067"/>
                  <a:pt x="299526" y="924426"/>
                  <a:pt x="299526" y="778683"/>
                </a:cubicBezTo>
                <a:cubicBezTo>
                  <a:pt x="299526" y="637104"/>
                  <a:pt x="220238" y="595464"/>
                  <a:pt x="154165" y="628776"/>
                </a:cubicBezTo>
                <a:cubicBezTo>
                  <a:pt x="83686" y="657925"/>
                  <a:pt x="17613" y="699566"/>
                  <a:pt x="4398" y="599628"/>
                </a:cubicBezTo>
                <a:cubicBezTo>
                  <a:pt x="-22031" y="416408"/>
                  <a:pt x="79281" y="212368"/>
                  <a:pt x="79281" y="212368"/>
                </a:cubicBezTo>
                <a:cubicBezTo>
                  <a:pt x="79281" y="212368"/>
                  <a:pt x="295121" y="303978"/>
                  <a:pt x="488937" y="283157"/>
                </a:cubicBezTo>
                <a:cubicBezTo>
                  <a:pt x="594654" y="266501"/>
                  <a:pt x="555010" y="204040"/>
                  <a:pt x="519771" y="137414"/>
                </a:cubicBezTo>
                <a:cubicBezTo>
                  <a:pt x="484532" y="74953"/>
                  <a:pt x="528581" y="0"/>
                  <a:pt x="682752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1" name="Picture Placeholder 50"/>
          <p:cNvSpPr>
            <a:spLocks noGrp="1"/>
          </p:cNvSpPr>
          <p:nvPr>
            <p:ph type="pic" sz="quarter" idx="16" hasCustomPrompt="1"/>
          </p:nvPr>
        </p:nvSpPr>
        <p:spPr>
          <a:xfrm>
            <a:off x="7366235" y="2309784"/>
            <a:ext cx="1361099" cy="1557366"/>
          </a:xfrm>
          <a:custGeom>
            <a:avLst/>
            <a:gdLst>
              <a:gd name="connsiteX0" fmla="*/ 682752 w 1361099"/>
              <a:gd name="connsiteY0" fmla="*/ 0 h 1557366"/>
              <a:gd name="connsiteX1" fmla="*/ 841328 w 1361099"/>
              <a:gd name="connsiteY1" fmla="*/ 137414 h 1557366"/>
              <a:gd name="connsiteX2" fmla="*/ 872163 w 1361099"/>
              <a:gd name="connsiteY2" fmla="*/ 283157 h 1557366"/>
              <a:gd name="connsiteX3" fmla="*/ 1281817 w 1361099"/>
              <a:gd name="connsiteY3" fmla="*/ 212368 h 1557366"/>
              <a:gd name="connsiteX4" fmla="*/ 1356701 w 1361099"/>
              <a:gd name="connsiteY4" fmla="*/ 599628 h 1557366"/>
              <a:gd name="connsiteX5" fmla="*/ 1206934 w 1361099"/>
              <a:gd name="connsiteY5" fmla="*/ 628776 h 1557366"/>
              <a:gd name="connsiteX6" fmla="*/ 1061573 w 1361099"/>
              <a:gd name="connsiteY6" fmla="*/ 778683 h 1557366"/>
              <a:gd name="connsiteX7" fmla="*/ 1206934 w 1361099"/>
              <a:gd name="connsiteY7" fmla="*/ 932754 h 1557366"/>
              <a:gd name="connsiteX8" fmla="*/ 1356701 w 1361099"/>
              <a:gd name="connsiteY8" fmla="*/ 961903 h 1557366"/>
              <a:gd name="connsiteX9" fmla="*/ 1281817 w 1361099"/>
              <a:gd name="connsiteY9" fmla="*/ 1349162 h 1557366"/>
              <a:gd name="connsiteX10" fmla="*/ 872163 w 1361099"/>
              <a:gd name="connsiteY10" fmla="*/ 1278373 h 1557366"/>
              <a:gd name="connsiteX11" fmla="*/ 841328 w 1361099"/>
              <a:gd name="connsiteY11" fmla="*/ 1424116 h 1557366"/>
              <a:gd name="connsiteX12" fmla="*/ 682752 w 1361099"/>
              <a:gd name="connsiteY12" fmla="*/ 1557366 h 1557366"/>
              <a:gd name="connsiteX13" fmla="*/ 519771 w 1361099"/>
              <a:gd name="connsiteY13" fmla="*/ 1424116 h 1557366"/>
              <a:gd name="connsiteX14" fmla="*/ 488936 w 1361099"/>
              <a:gd name="connsiteY14" fmla="*/ 1278373 h 1557366"/>
              <a:gd name="connsiteX15" fmla="*/ 79281 w 1361099"/>
              <a:gd name="connsiteY15" fmla="*/ 1349162 h 1557366"/>
              <a:gd name="connsiteX16" fmla="*/ 4398 w 1361099"/>
              <a:gd name="connsiteY16" fmla="*/ 961903 h 1557366"/>
              <a:gd name="connsiteX17" fmla="*/ 154165 w 1361099"/>
              <a:gd name="connsiteY17" fmla="*/ 932754 h 1557366"/>
              <a:gd name="connsiteX18" fmla="*/ 299526 w 1361099"/>
              <a:gd name="connsiteY18" fmla="*/ 778683 h 1557366"/>
              <a:gd name="connsiteX19" fmla="*/ 154165 w 1361099"/>
              <a:gd name="connsiteY19" fmla="*/ 628776 h 1557366"/>
              <a:gd name="connsiteX20" fmla="*/ 4398 w 1361099"/>
              <a:gd name="connsiteY20" fmla="*/ 599628 h 1557366"/>
              <a:gd name="connsiteX21" fmla="*/ 79281 w 1361099"/>
              <a:gd name="connsiteY21" fmla="*/ 212368 h 1557366"/>
              <a:gd name="connsiteX22" fmla="*/ 488936 w 1361099"/>
              <a:gd name="connsiteY22" fmla="*/ 283157 h 1557366"/>
              <a:gd name="connsiteX23" fmla="*/ 519771 w 1361099"/>
              <a:gd name="connsiteY23" fmla="*/ 137414 h 1557366"/>
              <a:gd name="connsiteX24" fmla="*/ 682752 w 1361099"/>
              <a:gd name="connsiteY24" fmla="*/ 0 h 155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61099" h="1557366">
                <a:moveTo>
                  <a:pt x="682752" y="0"/>
                </a:moveTo>
                <a:cubicBezTo>
                  <a:pt x="832519" y="0"/>
                  <a:pt x="876567" y="74953"/>
                  <a:pt x="841328" y="137414"/>
                </a:cubicBezTo>
                <a:cubicBezTo>
                  <a:pt x="806089" y="204040"/>
                  <a:pt x="766445" y="266501"/>
                  <a:pt x="872163" y="283157"/>
                </a:cubicBezTo>
                <a:cubicBezTo>
                  <a:pt x="1065978" y="303978"/>
                  <a:pt x="1281817" y="212368"/>
                  <a:pt x="1281817" y="212368"/>
                </a:cubicBezTo>
                <a:cubicBezTo>
                  <a:pt x="1281817" y="212368"/>
                  <a:pt x="1383130" y="416408"/>
                  <a:pt x="1356701" y="599628"/>
                </a:cubicBezTo>
                <a:cubicBezTo>
                  <a:pt x="1343486" y="699566"/>
                  <a:pt x="1277413" y="657925"/>
                  <a:pt x="1206934" y="628776"/>
                </a:cubicBezTo>
                <a:cubicBezTo>
                  <a:pt x="1140861" y="595464"/>
                  <a:pt x="1061573" y="637104"/>
                  <a:pt x="1061573" y="778683"/>
                </a:cubicBezTo>
                <a:cubicBezTo>
                  <a:pt x="1061573" y="924426"/>
                  <a:pt x="1140861" y="966067"/>
                  <a:pt x="1206934" y="932754"/>
                </a:cubicBezTo>
                <a:cubicBezTo>
                  <a:pt x="1277413" y="899441"/>
                  <a:pt x="1343486" y="861965"/>
                  <a:pt x="1356701" y="961903"/>
                </a:cubicBezTo>
                <a:cubicBezTo>
                  <a:pt x="1383130" y="1140958"/>
                  <a:pt x="1281817" y="1349162"/>
                  <a:pt x="1281817" y="1349162"/>
                </a:cubicBezTo>
                <a:cubicBezTo>
                  <a:pt x="1281817" y="1349162"/>
                  <a:pt x="1065978" y="1253388"/>
                  <a:pt x="872163" y="1278373"/>
                </a:cubicBezTo>
                <a:cubicBezTo>
                  <a:pt x="766445" y="1290865"/>
                  <a:pt x="806089" y="1357490"/>
                  <a:pt x="841328" y="1424116"/>
                </a:cubicBezTo>
                <a:cubicBezTo>
                  <a:pt x="876567" y="1486577"/>
                  <a:pt x="832519" y="1557366"/>
                  <a:pt x="682752" y="1557366"/>
                </a:cubicBezTo>
                <a:cubicBezTo>
                  <a:pt x="528581" y="1557366"/>
                  <a:pt x="484532" y="1486577"/>
                  <a:pt x="519771" y="1424116"/>
                </a:cubicBezTo>
                <a:cubicBezTo>
                  <a:pt x="555010" y="1357490"/>
                  <a:pt x="594654" y="1290865"/>
                  <a:pt x="488936" y="1278373"/>
                </a:cubicBezTo>
                <a:cubicBezTo>
                  <a:pt x="295121" y="1253388"/>
                  <a:pt x="79281" y="1349162"/>
                  <a:pt x="79281" y="1349162"/>
                </a:cubicBezTo>
                <a:cubicBezTo>
                  <a:pt x="79281" y="1349162"/>
                  <a:pt x="-22031" y="1140958"/>
                  <a:pt x="4398" y="961903"/>
                </a:cubicBezTo>
                <a:cubicBezTo>
                  <a:pt x="17613" y="861965"/>
                  <a:pt x="83686" y="899441"/>
                  <a:pt x="154165" y="932754"/>
                </a:cubicBezTo>
                <a:cubicBezTo>
                  <a:pt x="220238" y="966067"/>
                  <a:pt x="299526" y="924426"/>
                  <a:pt x="299526" y="778683"/>
                </a:cubicBezTo>
                <a:cubicBezTo>
                  <a:pt x="299526" y="637104"/>
                  <a:pt x="220238" y="595464"/>
                  <a:pt x="154165" y="628776"/>
                </a:cubicBezTo>
                <a:cubicBezTo>
                  <a:pt x="83686" y="657925"/>
                  <a:pt x="17613" y="699566"/>
                  <a:pt x="4398" y="599628"/>
                </a:cubicBezTo>
                <a:cubicBezTo>
                  <a:pt x="-22031" y="416408"/>
                  <a:pt x="79281" y="212368"/>
                  <a:pt x="79281" y="212368"/>
                </a:cubicBezTo>
                <a:cubicBezTo>
                  <a:pt x="79281" y="212368"/>
                  <a:pt x="295121" y="303978"/>
                  <a:pt x="488936" y="283157"/>
                </a:cubicBezTo>
                <a:cubicBezTo>
                  <a:pt x="594654" y="266501"/>
                  <a:pt x="555010" y="204040"/>
                  <a:pt x="519771" y="137414"/>
                </a:cubicBezTo>
                <a:cubicBezTo>
                  <a:pt x="484532" y="74953"/>
                  <a:pt x="528581" y="0"/>
                  <a:pt x="682752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494646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84223" y="1104199"/>
            <a:ext cx="3480493" cy="3724277"/>
          </a:xfrm>
          <a:custGeom>
            <a:avLst/>
            <a:gdLst>
              <a:gd name="connsiteX0" fmla="*/ 294443 w 3480493"/>
              <a:gd name="connsiteY0" fmla="*/ 2098440 h 2971800"/>
              <a:gd name="connsiteX1" fmla="*/ 710045 w 3480493"/>
              <a:gd name="connsiteY1" fmla="*/ 2099547 h 2971800"/>
              <a:gd name="connsiteX2" fmla="*/ 694548 w 3480493"/>
              <a:gd name="connsiteY2" fmla="*/ 2121685 h 2971800"/>
              <a:gd name="connsiteX3" fmla="*/ 684687 w 3480493"/>
              <a:gd name="connsiteY3" fmla="*/ 2146037 h 2971800"/>
              <a:gd name="connsiteX4" fmla="*/ 677643 w 3480493"/>
              <a:gd name="connsiteY4" fmla="*/ 2171497 h 2971800"/>
              <a:gd name="connsiteX5" fmla="*/ 674825 w 3480493"/>
              <a:gd name="connsiteY5" fmla="*/ 2198063 h 2971800"/>
              <a:gd name="connsiteX6" fmla="*/ 694548 w 3480493"/>
              <a:gd name="connsiteY6" fmla="*/ 2276654 h 2971800"/>
              <a:gd name="connsiteX7" fmla="*/ 748084 w 3480493"/>
              <a:gd name="connsiteY7" fmla="*/ 2340855 h 2971800"/>
              <a:gd name="connsiteX8" fmla="*/ 828386 w 3480493"/>
              <a:gd name="connsiteY8" fmla="*/ 2384025 h 2971800"/>
              <a:gd name="connsiteX9" fmla="*/ 927004 w 3480493"/>
              <a:gd name="connsiteY9" fmla="*/ 2399522 h 2971800"/>
              <a:gd name="connsiteX10" fmla="*/ 1025621 w 3480493"/>
              <a:gd name="connsiteY10" fmla="*/ 2384025 h 2971800"/>
              <a:gd name="connsiteX11" fmla="*/ 1107333 w 3480493"/>
              <a:gd name="connsiteY11" fmla="*/ 2340855 h 2971800"/>
              <a:gd name="connsiteX12" fmla="*/ 1162277 w 3480493"/>
              <a:gd name="connsiteY12" fmla="*/ 2277761 h 2971800"/>
              <a:gd name="connsiteX13" fmla="*/ 1182000 w 3480493"/>
              <a:gd name="connsiteY13" fmla="*/ 2199170 h 2971800"/>
              <a:gd name="connsiteX14" fmla="*/ 1180591 w 3480493"/>
              <a:gd name="connsiteY14" fmla="*/ 2172604 h 2971800"/>
              <a:gd name="connsiteX15" fmla="*/ 1173547 w 3480493"/>
              <a:gd name="connsiteY15" fmla="*/ 2147144 h 2971800"/>
              <a:gd name="connsiteX16" fmla="*/ 1163685 w 3480493"/>
              <a:gd name="connsiteY16" fmla="*/ 2122792 h 2971800"/>
              <a:gd name="connsiteX17" fmla="*/ 1149597 w 3480493"/>
              <a:gd name="connsiteY17" fmla="*/ 2099547 h 2971800"/>
              <a:gd name="connsiteX18" fmla="*/ 1740247 w 3480493"/>
              <a:gd name="connsiteY18" fmla="*/ 2100629 h 2971800"/>
              <a:gd name="connsiteX19" fmla="*/ 2330896 w 3480493"/>
              <a:gd name="connsiteY19" fmla="*/ 2099547 h 2971800"/>
              <a:gd name="connsiteX20" fmla="*/ 2316808 w 3480493"/>
              <a:gd name="connsiteY20" fmla="*/ 2122792 h 2971800"/>
              <a:gd name="connsiteX21" fmla="*/ 2306946 w 3480493"/>
              <a:gd name="connsiteY21" fmla="*/ 2147144 h 2971800"/>
              <a:gd name="connsiteX22" fmla="*/ 2299902 w 3480493"/>
              <a:gd name="connsiteY22" fmla="*/ 2172604 h 2971800"/>
              <a:gd name="connsiteX23" fmla="*/ 2298493 w 3480493"/>
              <a:gd name="connsiteY23" fmla="*/ 2199170 h 2971800"/>
              <a:gd name="connsiteX24" fmla="*/ 2318216 w 3480493"/>
              <a:gd name="connsiteY24" fmla="*/ 2277761 h 2971800"/>
              <a:gd name="connsiteX25" fmla="*/ 2373160 w 3480493"/>
              <a:gd name="connsiteY25" fmla="*/ 2340855 h 2971800"/>
              <a:gd name="connsiteX26" fmla="*/ 2454872 w 3480493"/>
              <a:gd name="connsiteY26" fmla="*/ 2384025 h 2971800"/>
              <a:gd name="connsiteX27" fmla="*/ 2553489 w 3480493"/>
              <a:gd name="connsiteY27" fmla="*/ 2399522 h 2971800"/>
              <a:gd name="connsiteX28" fmla="*/ 2652107 w 3480493"/>
              <a:gd name="connsiteY28" fmla="*/ 2384025 h 2971800"/>
              <a:gd name="connsiteX29" fmla="*/ 2732409 w 3480493"/>
              <a:gd name="connsiteY29" fmla="*/ 2340855 h 2971800"/>
              <a:gd name="connsiteX30" fmla="*/ 2785945 w 3480493"/>
              <a:gd name="connsiteY30" fmla="*/ 2276654 h 2971800"/>
              <a:gd name="connsiteX31" fmla="*/ 2805668 w 3480493"/>
              <a:gd name="connsiteY31" fmla="*/ 2198063 h 2971800"/>
              <a:gd name="connsiteX32" fmla="*/ 2802850 w 3480493"/>
              <a:gd name="connsiteY32" fmla="*/ 2171497 h 2971800"/>
              <a:gd name="connsiteX33" fmla="*/ 2795806 w 3480493"/>
              <a:gd name="connsiteY33" fmla="*/ 2146037 h 2971800"/>
              <a:gd name="connsiteX34" fmla="*/ 2785945 w 3480493"/>
              <a:gd name="connsiteY34" fmla="*/ 2121685 h 2971800"/>
              <a:gd name="connsiteX35" fmla="*/ 2770448 w 3480493"/>
              <a:gd name="connsiteY35" fmla="*/ 2099547 h 2971800"/>
              <a:gd name="connsiteX36" fmla="*/ 3186050 w 3480493"/>
              <a:gd name="connsiteY36" fmla="*/ 2098440 h 2971800"/>
              <a:gd name="connsiteX37" fmla="*/ 3350882 w 3480493"/>
              <a:gd name="connsiteY37" fmla="*/ 2201383 h 2971800"/>
              <a:gd name="connsiteX38" fmla="*/ 3436820 w 3480493"/>
              <a:gd name="connsiteY38" fmla="*/ 2295472 h 2971800"/>
              <a:gd name="connsiteX39" fmla="*/ 3469222 w 3480493"/>
              <a:gd name="connsiteY39" fmla="*/ 2366315 h 2971800"/>
              <a:gd name="connsiteX40" fmla="*/ 3473449 w 3480493"/>
              <a:gd name="connsiteY40" fmla="*/ 2397308 h 2971800"/>
              <a:gd name="connsiteX41" fmla="*/ 3480493 w 3480493"/>
              <a:gd name="connsiteY41" fmla="*/ 2971800 h 2971800"/>
              <a:gd name="connsiteX42" fmla="*/ 1885863 w 3480493"/>
              <a:gd name="connsiteY42" fmla="*/ 2971800 h 2971800"/>
              <a:gd name="connsiteX43" fmla="*/ 1753981 w 3480493"/>
              <a:gd name="connsiteY43" fmla="*/ 2971800 h 2971800"/>
              <a:gd name="connsiteX44" fmla="*/ 1726512 w 3480493"/>
              <a:gd name="connsiteY44" fmla="*/ 2971800 h 2971800"/>
              <a:gd name="connsiteX45" fmla="*/ 1594630 w 3480493"/>
              <a:gd name="connsiteY45" fmla="*/ 2971800 h 2971800"/>
              <a:gd name="connsiteX46" fmla="*/ 0 w 3480493"/>
              <a:gd name="connsiteY46" fmla="*/ 2971800 h 2971800"/>
              <a:gd name="connsiteX47" fmla="*/ 7044 w 3480493"/>
              <a:gd name="connsiteY47" fmla="*/ 2397308 h 2971800"/>
              <a:gd name="connsiteX48" fmla="*/ 11271 w 3480493"/>
              <a:gd name="connsiteY48" fmla="*/ 2366315 h 2971800"/>
              <a:gd name="connsiteX49" fmla="*/ 43673 w 3480493"/>
              <a:gd name="connsiteY49" fmla="*/ 2295472 h 2971800"/>
              <a:gd name="connsiteX50" fmla="*/ 129611 w 3480493"/>
              <a:gd name="connsiteY50" fmla="*/ 2201383 h 2971800"/>
              <a:gd name="connsiteX51" fmla="*/ 294443 w 3480493"/>
              <a:gd name="connsiteY51" fmla="*/ 2098440 h 2971800"/>
              <a:gd name="connsiteX52" fmla="*/ 1735453 w 3480493"/>
              <a:gd name="connsiteY52" fmla="*/ 0 h 2971800"/>
              <a:gd name="connsiteX53" fmla="*/ 1740247 w 3480493"/>
              <a:gd name="connsiteY53" fmla="*/ 318 h 2971800"/>
              <a:gd name="connsiteX54" fmla="*/ 1745040 w 3480493"/>
              <a:gd name="connsiteY54" fmla="*/ 0 h 2971800"/>
              <a:gd name="connsiteX55" fmla="*/ 1745040 w 3480493"/>
              <a:gd name="connsiteY55" fmla="*/ 637 h 2971800"/>
              <a:gd name="connsiteX56" fmla="*/ 1925601 w 3480493"/>
              <a:gd name="connsiteY56" fmla="*/ 12627 h 2971800"/>
              <a:gd name="connsiteX57" fmla="*/ 2324548 w 3480493"/>
              <a:gd name="connsiteY57" fmla="*/ 150549 h 2971800"/>
              <a:gd name="connsiteX58" fmla="*/ 2550039 w 3480493"/>
              <a:gd name="connsiteY58" fmla="*/ 472680 h 2971800"/>
              <a:gd name="connsiteX59" fmla="*/ 2558495 w 3480493"/>
              <a:gd name="connsiteY59" fmla="*/ 800345 h 2971800"/>
              <a:gd name="connsiteX60" fmla="*/ 2499304 w 3480493"/>
              <a:gd name="connsiteY60" fmla="*/ 968606 h 2971800"/>
              <a:gd name="connsiteX61" fmla="*/ 2511987 w 3480493"/>
              <a:gd name="connsiteY61" fmla="*/ 959750 h 2971800"/>
              <a:gd name="connsiteX62" fmla="*/ 2526081 w 3480493"/>
              <a:gd name="connsiteY62" fmla="*/ 948680 h 2971800"/>
              <a:gd name="connsiteX63" fmla="*/ 2541583 w 3480493"/>
              <a:gd name="connsiteY63" fmla="*/ 936504 h 2971800"/>
              <a:gd name="connsiteX64" fmla="*/ 2557086 w 3480493"/>
              <a:gd name="connsiteY64" fmla="*/ 924327 h 2971800"/>
              <a:gd name="connsiteX65" fmla="*/ 2566951 w 3480493"/>
              <a:gd name="connsiteY65" fmla="*/ 917685 h 2971800"/>
              <a:gd name="connsiteX66" fmla="*/ 2575407 w 3480493"/>
              <a:gd name="connsiteY66" fmla="*/ 913257 h 2971800"/>
              <a:gd name="connsiteX67" fmla="*/ 2585272 w 3480493"/>
              <a:gd name="connsiteY67" fmla="*/ 909936 h 2971800"/>
              <a:gd name="connsiteX68" fmla="*/ 2593728 w 3480493"/>
              <a:gd name="connsiteY68" fmla="*/ 909936 h 2971800"/>
              <a:gd name="connsiteX69" fmla="*/ 2619096 w 3480493"/>
              <a:gd name="connsiteY69" fmla="*/ 918792 h 2971800"/>
              <a:gd name="connsiteX70" fmla="*/ 2640235 w 3480493"/>
              <a:gd name="connsiteY70" fmla="*/ 942038 h 2971800"/>
              <a:gd name="connsiteX71" fmla="*/ 2654329 w 3480493"/>
              <a:gd name="connsiteY71" fmla="*/ 975248 h 2971800"/>
              <a:gd name="connsiteX72" fmla="*/ 2662785 w 3480493"/>
              <a:gd name="connsiteY72" fmla="*/ 1013992 h 2971800"/>
              <a:gd name="connsiteX73" fmla="*/ 2657147 w 3480493"/>
              <a:gd name="connsiteY73" fmla="*/ 1063806 h 2971800"/>
              <a:gd name="connsiteX74" fmla="*/ 2633189 w 3480493"/>
              <a:gd name="connsiteY74" fmla="*/ 1112513 h 2971800"/>
              <a:gd name="connsiteX75" fmla="*/ 2606412 w 3480493"/>
              <a:gd name="connsiteY75" fmla="*/ 1164541 h 2971800"/>
              <a:gd name="connsiteX76" fmla="*/ 2590909 w 3480493"/>
              <a:gd name="connsiteY76" fmla="*/ 1225425 h 2971800"/>
              <a:gd name="connsiteX77" fmla="*/ 2585272 w 3480493"/>
              <a:gd name="connsiteY77" fmla="*/ 1251992 h 2971800"/>
              <a:gd name="connsiteX78" fmla="*/ 2572588 w 3480493"/>
              <a:gd name="connsiteY78" fmla="*/ 1267490 h 2971800"/>
              <a:gd name="connsiteX79" fmla="*/ 2555676 w 3480493"/>
              <a:gd name="connsiteY79" fmla="*/ 1276346 h 2971800"/>
              <a:gd name="connsiteX80" fmla="*/ 2537355 w 3480493"/>
              <a:gd name="connsiteY80" fmla="*/ 1278560 h 2971800"/>
              <a:gd name="connsiteX81" fmla="*/ 2514806 w 3480493"/>
              <a:gd name="connsiteY81" fmla="*/ 1276346 h 2971800"/>
              <a:gd name="connsiteX82" fmla="*/ 2496485 w 3480493"/>
              <a:gd name="connsiteY82" fmla="*/ 1271918 h 2971800"/>
              <a:gd name="connsiteX83" fmla="*/ 2482392 w 3480493"/>
              <a:gd name="connsiteY83" fmla="*/ 1266383 h 2971800"/>
              <a:gd name="connsiteX84" fmla="*/ 2476754 w 3480493"/>
              <a:gd name="connsiteY84" fmla="*/ 1264169 h 2971800"/>
              <a:gd name="connsiteX85" fmla="*/ 2448568 w 3480493"/>
              <a:gd name="connsiteY85" fmla="*/ 1305127 h 2971800"/>
              <a:gd name="connsiteX86" fmla="*/ 2390786 w 3480493"/>
              <a:gd name="connsiteY86" fmla="*/ 1389258 h 2971800"/>
              <a:gd name="connsiteX87" fmla="*/ 2324548 w 3480493"/>
              <a:gd name="connsiteY87" fmla="*/ 1485565 h 2971800"/>
              <a:gd name="connsiteX88" fmla="*/ 2273813 w 3480493"/>
              <a:gd name="connsiteY88" fmla="*/ 1559732 h 2971800"/>
              <a:gd name="connsiteX89" fmla="*/ 2263947 w 3480493"/>
              <a:gd name="connsiteY89" fmla="*/ 1585193 h 2971800"/>
              <a:gd name="connsiteX90" fmla="*/ 2265357 w 3480493"/>
              <a:gd name="connsiteY90" fmla="*/ 1613974 h 2971800"/>
              <a:gd name="connsiteX91" fmla="*/ 2273813 w 3480493"/>
              <a:gd name="connsiteY91" fmla="*/ 1646077 h 2971800"/>
              <a:gd name="connsiteX92" fmla="*/ 2287906 w 3480493"/>
              <a:gd name="connsiteY92" fmla="*/ 1677072 h 2971800"/>
              <a:gd name="connsiteX93" fmla="*/ 2318911 w 3480493"/>
              <a:gd name="connsiteY93" fmla="*/ 1723565 h 2971800"/>
              <a:gd name="connsiteX94" fmla="*/ 2359781 w 3480493"/>
              <a:gd name="connsiteY94" fmla="*/ 1763416 h 2971800"/>
              <a:gd name="connsiteX95" fmla="*/ 2409107 w 3480493"/>
              <a:gd name="connsiteY95" fmla="*/ 1797733 h 2971800"/>
              <a:gd name="connsiteX96" fmla="*/ 2466889 w 3480493"/>
              <a:gd name="connsiteY96" fmla="*/ 1823193 h 2971800"/>
              <a:gd name="connsiteX97" fmla="*/ 2573997 w 3480493"/>
              <a:gd name="connsiteY97" fmla="*/ 1861938 h 2971800"/>
              <a:gd name="connsiteX98" fmla="*/ 2714929 w 3480493"/>
              <a:gd name="connsiteY98" fmla="*/ 1912859 h 2971800"/>
              <a:gd name="connsiteX99" fmla="*/ 2882638 w 3480493"/>
              <a:gd name="connsiteY99" fmla="*/ 1971528 h 2971800"/>
              <a:gd name="connsiteX100" fmla="*/ 3072896 w 3480493"/>
              <a:gd name="connsiteY100" fmla="*/ 2037947 h 2971800"/>
              <a:gd name="connsiteX101" fmla="*/ 3088399 w 3480493"/>
              <a:gd name="connsiteY101" fmla="*/ 2043482 h 2971800"/>
              <a:gd name="connsiteX102" fmla="*/ 3103901 w 3480493"/>
              <a:gd name="connsiteY102" fmla="*/ 2049017 h 2971800"/>
              <a:gd name="connsiteX103" fmla="*/ 3119404 w 3480493"/>
              <a:gd name="connsiteY103" fmla="*/ 2055659 h 2971800"/>
              <a:gd name="connsiteX104" fmla="*/ 3133497 w 3480493"/>
              <a:gd name="connsiteY104" fmla="*/ 2061194 h 2971800"/>
              <a:gd name="connsiteX105" fmla="*/ 2758618 w 3480493"/>
              <a:gd name="connsiteY105" fmla="*/ 2061194 h 2971800"/>
              <a:gd name="connsiteX106" fmla="*/ 2734660 w 3480493"/>
              <a:gd name="connsiteY106" fmla="*/ 2061194 h 2971800"/>
              <a:gd name="connsiteX107" fmla="*/ 2709292 w 3480493"/>
              <a:gd name="connsiteY107" fmla="*/ 2061194 h 2971800"/>
              <a:gd name="connsiteX108" fmla="*/ 2717748 w 3480493"/>
              <a:gd name="connsiteY108" fmla="*/ 2067836 h 2971800"/>
              <a:gd name="connsiteX109" fmla="*/ 2726204 w 3480493"/>
              <a:gd name="connsiteY109" fmla="*/ 2074477 h 2971800"/>
              <a:gd name="connsiteX110" fmla="*/ 2733250 w 3480493"/>
              <a:gd name="connsiteY110" fmla="*/ 2082226 h 2971800"/>
              <a:gd name="connsiteX111" fmla="*/ 2741706 w 3480493"/>
              <a:gd name="connsiteY111" fmla="*/ 2089975 h 2971800"/>
              <a:gd name="connsiteX112" fmla="*/ 2758618 w 3480493"/>
              <a:gd name="connsiteY112" fmla="*/ 2112115 h 2971800"/>
              <a:gd name="connsiteX113" fmla="*/ 2771302 w 3480493"/>
              <a:gd name="connsiteY113" fmla="*/ 2135361 h 2971800"/>
              <a:gd name="connsiteX114" fmla="*/ 2779758 w 3480493"/>
              <a:gd name="connsiteY114" fmla="*/ 2161929 h 2971800"/>
              <a:gd name="connsiteX115" fmla="*/ 2782577 w 3480493"/>
              <a:gd name="connsiteY115" fmla="*/ 2188496 h 2971800"/>
              <a:gd name="connsiteX116" fmla="*/ 2765665 w 3480493"/>
              <a:gd name="connsiteY116" fmla="*/ 2256022 h 2971800"/>
              <a:gd name="connsiteX117" fmla="*/ 2719157 w 3480493"/>
              <a:gd name="connsiteY117" fmla="*/ 2311371 h 2971800"/>
              <a:gd name="connsiteX118" fmla="*/ 2650101 w 3480493"/>
              <a:gd name="connsiteY118" fmla="*/ 2347901 h 2971800"/>
              <a:gd name="connsiteX119" fmla="*/ 2565542 w 3480493"/>
              <a:gd name="connsiteY119" fmla="*/ 2362292 h 2971800"/>
              <a:gd name="connsiteX120" fmla="*/ 2479573 w 3480493"/>
              <a:gd name="connsiteY120" fmla="*/ 2349008 h 2971800"/>
              <a:gd name="connsiteX121" fmla="*/ 2410516 w 3480493"/>
              <a:gd name="connsiteY121" fmla="*/ 2311371 h 2971800"/>
              <a:gd name="connsiteX122" fmla="*/ 2362600 w 3480493"/>
              <a:gd name="connsiteY122" fmla="*/ 2257129 h 2971800"/>
              <a:gd name="connsiteX123" fmla="*/ 2345688 w 3480493"/>
              <a:gd name="connsiteY123" fmla="*/ 2189603 h 2971800"/>
              <a:gd name="connsiteX124" fmla="*/ 2348506 w 3480493"/>
              <a:gd name="connsiteY124" fmla="*/ 2163036 h 2971800"/>
              <a:gd name="connsiteX125" fmla="*/ 2355553 w 3480493"/>
              <a:gd name="connsiteY125" fmla="*/ 2136468 h 2971800"/>
              <a:gd name="connsiteX126" fmla="*/ 2368237 w 3480493"/>
              <a:gd name="connsiteY126" fmla="*/ 2112115 h 2971800"/>
              <a:gd name="connsiteX127" fmla="*/ 2385149 w 3480493"/>
              <a:gd name="connsiteY127" fmla="*/ 2089975 h 2971800"/>
              <a:gd name="connsiteX128" fmla="*/ 2392195 w 3480493"/>
              <a:gd name="connsiteY128" fmla="*/ 2082226 h 2971800"/>
              <a:gd name="connsiteX129" fmla="*/ 2400651 w 3480493"/>
              <a:gd name="connsiteY129" fmla="*/ 2075584 h 2971800"/>
              <a:gd name="connsiteX130" fmla="*/ 2407698 w 3480493"/>
              <a:gd name="connsiteY130" fmla="*/ 2068943 h 2971800"/>
              <a:gd name="connsiteX131" fmla="*/ 2417563 w 3480493"/>
              <a:gd name="connsiteY131" fmla="*/ 2062301 h 2971800"/>
              <a:gd name="connsiteX132" fmla="*/ 2390786 w 3480493"/>
              <a:gd name="connsiteY132" fmla="*/ 2062301 h 2971800"/>
              <a:gd name="connsiteX133" fmla="*/ 2368237 w 3480493"/>
              <a:gd name="connsiteY133" fmla="*/ 2062301 h 2971800"/>
              <a:gd name="connsiteX134" fmla="*/ 1849161 w 3480493"/>
              <a:gd name="connsiteY134" fmla="*/ 2063213 h 2971800"/>
              <a:gd name="connsiteX135" fmla="*/ 1742222 w 3480493"/>
              <a:gd name="connsiteY135" fmla="*/ 2063401 h 2971800"/>
              <a:gd name="connsiteX136" fmla="*/ 1742222 w 3480493"/>
              <a:gd name="connsiteY136" fmla="*/ 2063408 h 2971800"/>
              <a:gd name="connsiteX137" fmla="*/ 1740247 w 3480493"/>
              <a:gd name="connsiteY137" fmla="*/ 2063405 h 2971800"/>
              <a:gd name="connsiteX138" fmla="*/ 1738271 w 3480493"/>
              <a:gd name="connsiteY138" fmla="*/ 2063408 h 2971800"/>
              <a:gd name="connsiteX139" fmla="*/ 1738271 w 3480493"/>
              <a:gd name="connsiteY139" fmla="*/ 2063401 h 2971800"/>
              <a:gd name="connsiteX140" fmla="*/ 1631332 w 3480493"/>
              <a:gd name="connsiteY140" fmla="*/ 2063213 h 2971800"/>
              <a:gd name="connsiteX141" fmla="*/ 1112256 w 3480493"/>
              <a:gd name="connsiteY141" fmla="*/ 2062301 h 2971800"/>
              <a:gd name="connsiteX142" fmla="*/ 1089707 w 3480493"/>
              <a:gd name="connsiteY142" fmla="*/ 2062301 h 2971800"/>
              <a:gd name="connsiteX143" fmla="*/ 1062930 w 3480493"/>
              <a:gd name="connsiteY143" fmla="*/ 2062301 h 2971800"/>
              <a:gd name="connsiteX144" fmla="*/ 1072795 w 3480493"/>
              <a:gd name="connsiteY144" fmla="*/ 2068943 h 2971800"/>
              <a:gd name="connsiteX145" fmla="*/ 1079842 w 3480493"/>
              <a:gd name="connsiteY145" fmla="*/ 2075584 h 2971800"/>
              <a:gd name="connsiteX146" fmla="*/ 1088298 w 3480493"/>
              <a:gd name="connsiteY146" fmla="*/ 2082226 h 2971800"/>
              <a:gd name="connsiteX147" fmla="*/ 1095344 w 3480493"/>
              <a:gd name="connsiteY147" fmla="*/ 2089975 h 2971800"/>
              <a:gd name="connsiteX148" fmla="*/ 1112256 w 3480493"/>
              <a:gd name="connsiteY148" fmla="*/ 2112115 h 2971800"/>
              <a:gd name="connsiteX149" fmla="*/ 1124940 w 3480493"/>
              <a:gd name="connsiteY149" fmla="*/ 2136468 h 2971800"/>
              <a:gd name="connsiteX150" fmla="*/ 1131987 w 3480493"/>
              <a:gd name="connsiteY150" fmla="*/ 2163036 h 2971800"/>
              <a:gd name="connsiteX151" fmla="*/ 1134805 w 3480493"/>
              <a:gd name="connsiteY151" fmla="*/ 2189603 h 2971800"/>
              <a:gd name="connsiteX152" fmla="*/ 1117893 w 3480493"/>
              <a:gd name="connsiteY152" fmla="*/ 2257129 h 2971800"/>
              <a:gd name="connsiteX153" fmla="*/ 1069977 w 3480493"/>
              <a:gd name="connsiteY153" fmla="*/ 2311371 h 2971800"/>
              <a:gd name="connsiteX154" fmla="*/ 1000920 w 3480493"/>
              <a:gd name="connsiteY154" fmla="*/ 2349008 h 2971800"/>
              <a:gd name="connsiteX155" fmla="*/ 914951 w 3480493"/>
              <a:gd name="connsiteY155" fmla="*/ 2362292 h 2971800"/>
              <a:gd name="connsiteX156" fmla="*/ 830392 w 3480493"/>
              <a:gd name="connsiteY156" fmla="*/ 2347901 h 2971800"/>
              <a:gd name="connsiteX157" fmla="*/ 761336 w 3480493"/>
              <a:gd name="connsiteY157" fmla="*/ 2311371 h 2971800"/>
              <a:gd name="connsiteX158" fmla="*/ 714828 w 3480493"/>
              <a:gd name="connsiteY158" fmla="*/ 2256022 h 2971800"/>
              <a:gd name="connsiteX159" fmla="*/ 697916 w 3480493"/>
              <a:gd name="connsiteY159" fmla="*/ 2188496 h 2971800"/>
              <a:gd name="connsiteX160" fmla="*/ 700735 w 3480493"/>
              <a:gd name="connsiteY160" fmla="*/ 2161929 h 2971800"/>
              <a:gd name="connsiteX161" fmla="*/ 709191 w 3480493"/>
              <a:gd name="connsiteY161" fmla="*/ 2135361 h 2971800"/>
              <a:gd name="connsiteX162" fmla="*/ 721875 w 3480493"/>
              <a:gd name="connsiteY162" fmla="*/ 2112115 h 2971800"/>
              <a:gd name="connsiteX163" fmla="*/ 738787 w 3480493"/>
              <a:gd name="connsiteY163" fmla="*/ 2089975 h 2971800"/>
              <a:gd name="connsiteX164" fmla="*/ 747243 w 3480493"/>
              <a:gd name="connsiteY164" fmla="*/ 2082226 h 2971800"/>
              <a:gd name="connsiteX165" fmla="*/ 754289 w 3480493"/>
              <a:gd name="connsiteY165" fmla="*/ 2074477 h 2971800"/>
              <a:gd name="connsiteX166" fmla="*/ 762745 w 3480493"/>
              <a:gd name="connsiteY166" fmla="*/ 2067836 h 2971800"/>
              <a:gd name="connsiteX167" fmla="*/ 771201 w 3480493"/>
              <a:gd name="connsiteY167" fmla="*/ 2061194 h 2971800"/>
              <a:gd name="connsiteX168" fmla="*/ 745833 w 3480493"/>
              <a:gd name="connsiteY168" fmla="*/ 2061194 h 2971800"/>
              <a:gd name="connsiteX169" fmla="*/ 721875 w 3480493"/>
              <a:gd name="connsiteY169" fmla="*/ 2061194 h 2971800"/>
              <a:gd name="connsiteX170" fmla="*/ 346996 w 3480493"/>
              <a:gd name="connsiteY170" fmla="*/ 2061194 h 2971800"/>
              <a:gd name="connsiteX171" fmla="*/ 361089 w 3480493"/>
              <a:gd name="connsiteY171" fmla="*/ 2055659 h 2971800"/>
              <a:gd name="connsiteX172" fmla="*/ 376592 w 3480493"/>
              <a:gd name="connsiteY172" fmla="*/ 2049017 h 2971800"/>
              <a:gd name="connsiteX173" fmla="*/ 392094 w 3480493"/>
              <a:gd name="connsiteY173" fmla="*/ 2043482 h 2971800"/>
              <a:gd name="connsiteX174" fmla="*/ 407597 w 3480493"/>
              <a:gd name="connsiteY174" fmla="*/ 2037947 h 2971800"/>
              <a:gd name="connsiteX175" fmla="*/ 597855 w 3480493"/>
              <a:gd name="connsiteY175" fmla="*/ 1971528 h 2971800"/>
              <a:gd name="connsiteX176" fmla="*/ 765564 w 3480493"/>
              <a:gd name="connsiteY176" fmla="*/ 1912859 h 2971800"/>
              <a:gd name="connsiteX177" fmla="*/ 906496 w 3480493"/>
              <a:gd name="connsiteY177" fmla="*/ 1861938 h 2971800"/>
              <a:gd name="connsiteX178" fmla="*/ 1013604 w 3480493"/>
              <a:gd name="connsiteY178" fmla="*/ 1823193 h 2971800"/>
              <a:gd name="connsiteX179" fmla="*/ 1071386 w 3480493"/>
              <a:gd name="connsiteY179" fmla="*/ 1797733 h 2971800"/>
              <a:gd name="connsiteX180" fmla="*/ 1120712 w 3480493"/>
              <a:gd name="connsiteY180" fmla="*/ 1763416 h 2971800"/>
              <a:gd name="connsiteX181" fmla="*/ 1161582 w 3480493"/>
              <a:gd name="connsiteY181" fmla="*/ 1723565 h 2971800"/>
              <a:gd name="connsiteX182" fmla="*/ 1192587 w 3480493"/>
              <a:gd name="connsiteY182" fmla="*/ 1677072 h 2971800"/>
              <a:gd name="connsiteX183" fmla="*/ 1206680 w 3480493"/>
              <a:gd name="connsiteY183" fmla="*/ 1646077 h 2971800"/>
              <a:gd name="connsiteX184" fmla="*/ 1215136 w 3480493"/>
              <a:gd name="connsiteY184" fmla="*/ 1613974 h 2971800"/>
              <a:gd name="connsiteX185" fmla="*/ 1216546 w 3480493"/>
              <a:gd name="connsiteY185" fmla="*/ 1585193 h 2971800"/>
              <a:gd name="connsiteX186" fmla="*/ 1206680 w 3480493"/>
              <a:gd name="connsiteY186" fmla="*/ 1559732 h 2971800"/>
              <a:gd name="connsiteX187" fmla="*/ 1155945 w 3480493"/>
              <a:gd name="connsiteY187" fmla="*/ 1485565 h 2971800"/>
              <a:gd name="connsiteX188" fmla="*/ 1089707 w 3480493"/>
              <a:gd name="connsiteY188" fmla="*/ 1389258 h 2971800"/>
              <a:gd name="connsiteX189" fmla="*/ 1031925 w 3480493"/>
              <a:gd name="connsiteY189" fmla="*/ 1305127 h 2971800"/>
              <a:gd name="connsiteX190" fmla="*/ 1003739 w 3480493"/>
              <a:gd name="connsiteY190" fmla="*/ 1264169 h 2971800"/>
              <a:gd name="connsiteX191" fmla="*/ 998101 w 3480493"/>
              <a:gd name="connsiteY191" fmla="*/ 1266383 h 2971800"/>
              <a:gd name="connsiteX192" fmla="*/ 984008 w 3480493"/>
              <a:gd name="connsiteY192" fmla="*/ 1271918 h 2971800"/>
              <a:gd name="connsiteX193" fmla="*/ 965687 w 3480493"/>
              <a:gd name="connsiteY193" fmla="*/ 1276346 h 2971800"/>
              <a:gd name="connsiteX194" fmla="*/ 943138 w 3480493"/>
              <a:gd name="connsiteY194" fmla="*/ 1278560 h 2971800"/>
              <a:gd name="connsiteX195" fmla="*/ 924817 w 3480493"/>
              <a:gd name="connsiteY195" fmla="*/ 1276346 h 2971800"/>
              <a:gd name="connsiteX196" fmla="*/ 907905 w 3480493"/>
              <a:gd name="connsiteY196" fmla="*/ 1267490 h 2971800"/>
              <a:gd name="connsiteX197" fmla="*/ 895221 w 3480493"/>
              <a:gd name="connsiteY197" fmla="*/ 1251992 h 2971800"/>
              <a:gd name="connsiteX198" fmla="*/ 889584 w 3480493"/>
              <a:gd name="connsiteY198" fmla="*/ 1225425 h 2971800"/>
              <a:gd name="connsiteX199" fmla="*/ 874081 w 3480493"/>
              <a:gd name="connsiteY199" fmla="*/ 1164541 h 2971800"/>
              <a:gd name="connsiteX200" fmla="*/ 847304 w 3480493"/>
              <a:gd name="connsiteY200" fmla="*/ 1112513 h 2971800"/>
              <a:gd name="connsiteX201" fmla="*/ 823346 w 3480493"/>
              <a:gd name="connsiteY201" fmla="*/ 1063806 h 2971800"/>
              <a:gd name="connsiteX202" fmla="*/ 817708 w 3480493"/>
              <a:gd name="connsiteY202" fmla="*/ 1013992 h 2971800"/>
              <a:gd name="connsiteX203" fmla="*/ 826164 w 3480493"/>
              <a:gd name="connsiteY203" fmla="*/ 975248 h 2971800"/>
              <a:gd name="connsiteX204" fmla="*/ 840258 w 3480493"/>
              <a:gd name="connsiteY204" fmla="*/ 942038 h 2971800"/>
              <a:gd name="connsiteX205" fmla="*/ 861397 w 3480493"/>
              <a:gd name="connsiteY205" fmla="*/ 918792 h 2971800"/>
              <a:gd name="connsiteX206" fmla="*/ 886765 w 3480493"/>
              <a:gd name="connsiteY206" fmla="*/ 909936 h 2971800"/>
              <a:gd name="connsiteX207" fmla="*/ 895221 w 3480493"/>
              <a:gd name="connsiteY207" fmla="*/ 909936 h 2971800"/>
              <a:gd name="connsiteX208" fmla="*/ 905086 w 3480493"/>
              <a:gd name="connsiteY208" fmla="*/ 913257 h 2971800"/>
              <a:gd name="connsiteX209" fmla="*/ 913542 w 3480493"/>
              <a:gd name="connsiteY209" fmla="*/ 917685 h 2971800"/>
              <a:gd name="connsiteX210" fmla="*/ 923407 w 3480493"/>
              <a:gd name="connsiteY210" fmla="*/ 924327 h 2971800"/>
              <a:gd name="connsiteX211" fmla="*/ 938910 w 3480493"/>
              <a:gd name="connsiteY211" fmla="*/ 936504 h 2971800"/>
              <a:gd name="connsiteX212" fmla="*/ 954412 w 3480493"/>
              <a:gd name="connsiteY212" fmla="*/ 948680 h 2971800"/>
              <a:gd name="connsiteX213" fmla="*/ 968506 w 3480493"/>
              <a:gd name="connsiteY213" fmla="*/ 959750 h 2971800"/>
              <a:gd name="connsiteX214" fmla="*/ 981189 w 3480493"/>
              <a:gd name="connsiteY214" fmla="*/ 968606 h 2971800"/>
              <a:gd name="connsiteX215" fmla="*/ 921998 w 3480493"/>
              <a:gd name="connsiteY215" fmla="*/ 800345 h 2971800"/>
              <a:gd name="connsiteX216" fmla="*/ 930454 w 3480493"/>
              <a:gd name="connsiteY216" fmla="*/ 472680 h 2971800"/>
              <a:gd name="connsiteX217" fmla="*/ 1155945 w 3480493"/>
              <a:gd name="connsiteY217" fmla="*/ 150549 h 2971800"/>
              <a:gd name="connsiteX218" fmla="*/ 1554892 w 3480493"/>
              <a:gd name="connsiteY218" fmla="*/ 12627 h 2971800"/>
              <a:gd name="connsiteX219" fmla="*/ 1735453 w 3480493"/>
              <a:gd name="connsiteY219" fmla="*/ 637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</a:cxnLst>
            <a:rect l="l" t="t" r="r" b="b"/>
            <a:pathLst>
              <a:path w="3480493" h="2971800">
                <a:moveTo>
                  <a:pt x="294443" y="2098440"/>
                </a:moveTo>
                <a:cubicBezTo>
                  <a:pt x="710045" y="2099547"/>
                  <a:pt x="710045" y="2099547"/>
                  <a:pt x="710045" y="2099547"/>
                </a:cubicBezTo>
                <a:cubicBezTo>
                  <a:pt x="704410" y="2106188"/>
                  <a:pt x="698775" y="2113937"/>
                  <a:pt x="694548" y="2121685"/>
                </a:cubicBezTo>
                <a:cubicBezTo>
                  <a:pt x="690322" y="2129434"/>
                  <a:pt x="687504" y="2138289"/>
                  <a:pt x="684687" y="2146037"/>
                </a:cubicBezTo>
                <a:cubicBezTo>
                  <a:pt x="681869" y="2154893"/>
                  <a:pt x="679051" y="2162641"/>
                  <a:pt x="677643" y="2171497"/>
                </a:cubicBezTo>
                <a:cubicBezTo>
                  <a:pt x="676234" y="2180352"/>
                  <a:pt x="674825" y="2189207"/>
                  <a:pt x="674825" y="2198063"/>
                </a:cubicBezTo>
                <a:cubicBezTo>
                  <a:pt x="674825" y="2225736"/>
                  <a:pt x="681869" y="2252302"/>
                  <a:pt x="694548" y="2276654"/>
                </a:cubicBezTo>
                <a:cubicBezTo>
                  <a:pt x="707228" y="2301006"/>
                  <a:pt x="725542" y="2322038"/>
                  <a:pt x="748084" y="2340855"/>
                </a:cubicBezTo>
                <a:cubicBezTo>
                  <a:pt x="770625" y="2358566"/>
                  <a:pt x="798801" y="2372956"/>
                  <a:pt x="828386" y="2384025"/>
                </a:cubicBezTo>
                <a:cubicBezTo>
                  <a:pt x="859380" y="2393988"/>
                  <a:pt x="891783" y="2399522"/>
                  <a:pt x="927004" y="2399522"/>
                </a:cubicBezTo>
                <a:cubicBezTo>
                  <a:pt x="962224" y="2399522"/>
                  <a:pt x="996036" y="2393988"/>
                  <a:pt x="1025621" y="2384025"/>
                </a:cubicBezTo>
                <a:cubicBezTo>
                  <a:pt x="1056615" y="2374063"/>
                  <a:pt x="1083383" y="2359673"/>
                  <a:pt x="1107333" y="2340855"/>
                </a:cubicBezTo>
                <a:cubicBezTo>
                  <a:pt x="1129874" y="2323145"/>
                  <a:pt x="1149597" y="2301006"/>
                  <a:pt x="1162277" y="2277761"/>
                </a:cubicBezTo>
                <a:cubicBezTo>
                  <a:pt x="1174956" y="2253409"/>
                  <a:pt x="1182000" y="2226843"/>
                  <a:pt x="1182000" y="2199170"/>
                </a:cubicBezTo>
                <a:cubicBezTo>
                  <a:pt x="1182000" y="2190314"/>
                  <a:pt x="1182000" y="2181459"/>
                  <a:pt x="1180591" y="2172604"/>
                </a:cubicBezTo>
                <a:cubicBezTo>
                  <a:pt x="1179182" y="2163748"/>
                  <a:pt x="1176365" y="2154893"/>
                  <a:pt x="1173547" y="2147144"/>
                </a:cubicBezTo>
                <a:cubicBezTo>
                  <a:pt x="1170730" y="2138289"/>
                  <a:pt x="1167912" y="2130541"/>
                  <a:pt x="1163685" y="2122792"/>
                </a:cubicBezTo>
                <a:cubicBezTo>
                  <a:pt x="1159459" y="2115044"/>
                  <a:pt x="1153824" y="2107295"/>
                  <a:pt x="1149597" y="2099547"/>
                </a:cubicBezTo>
                <a:lnTo>
                  <a:pt x="1740247" y="2100629"/>
                </a:lnTo>
                <a:lnTo>
                  <a:pt x="2330896" y="2099547"/>
                </a:lnTo>
                <a:cubicBezTo>
                  <a:pt x="2326669" y="2107295"/>
                  <a:pt x="2321034" y="2115044"/>
                  <a:pt x="2316808" y="2122792"/>
                </a:cubicBezTo>
                <a:cubicBezTo>
                  <a:pt x="2312581" y="2130541"/>
                  <a:pt x="2309763" y="2138289"/>
                  <a:pt x="2306946" y="2147144"/>
                </a:cubicBezTo>
                <a:cubicBezTo>
                  <a:pt x="2304128" y="2154893"/>
                  <a:pt x="2301311" y="2163748"/>
                  <a:pt x="2299902" y="2172604"/>
                </a:cubicBezTo>
                <a:cubicBezTo>
                  <a:pt x="2298493" y="2181459"/>
                  <a:pt x="2298493" y="2190314"/>
                  <a:pt x="2298493" y="2199170"/>
                </a:cubicBezTo>
                <a:cubicBezTo>
                  <a:pt x="2298493" y="2226843"/>
                  <a:pt x="2305537" y="2253409"/>
                  <a:pt x="2318216" y="2277761"/>
                </a:cubicBezTo>
                <a:cubicBezTo>
                  <a:pt x="2330896" y="2301006"/>
                  <a:pt x="2350619" y="2323145"/>
                  <a:pt x="2373160" y="2340855"/>
                </a:cubicBezTo>
                <a:cubicBezTo>
                  <a:pt x="2397110" y="2359673"/>
                  <a:pt x="2423878" y="2374063"/>
                  <a:pt x="2454872" y="2384025"/>
                </a:cubicBezTo>
                <a:cubicBezTo>
                  <a:pt x="2484457" y="2393988"/>
                  <a:pt x="2518269" y="2399522"/>
                  <a:pt x="2553489" y="2399522"/>
                </a:cubicBezTo>
                <a:cubicBezTo>
                  <a:pt x="2588710" y="2399522"/>
                  <a:pt x="2621113" y="2393988"/>
                  <a:pt x="2652107" y="2384025"/>
                </a:cubicBezTo>
                <a:cubicBezTo>
                  <a:pt x="2681692" y="2372956"/>
                  <a:pt x="2709868" y="2358566"/>
                  <a:pt x="2732409" y="2340855"/>
                </a:cubicBezTo>
                <a:cubicBezTo>
                  <a:pt x="2754951" y="2322038"/>
                  <a:pt x="2773265" y="2301006"/>
                  <a:pt x="2785945" y="2276654"/>
                </a:cubicBezTo>
                <a:cubicBezTo>
                  <a:pt x="2798624" y="2252302"/>
                  <a:pt x="2805668" y="2225736"/>
                  <a:pt x="2805668" y="2198063"/>
                </a:cubicBezTo>
                <a:cubicBezTo>
                  <a:pt x="2805668" y="2189207"/>
                  <a:pt x="2804259" y="2180352"/>
                  <a:pt x="2802850" y="2171497"/>
                </a:cubicBezTo>
                <a:cubicBezTo>
                  <a:pt x="2801442" y="2162641"/>
                  <a:pt x="2798624" y="2154893"/>
                  <a:pt x="2795806" y="2146037"/>
                </a:cubicBezTo>
                <a:cubicBezTo>
                  <a:pt x="2792989" y="2138289"/>
                  <a:pt x="2790171" y="2129434"/>
                  <a:pt x="2785945" y="2121685"/>
                </a:cubicBezTo>
                <a:cubicBezTo>
                  <a:pt x="2781718" y="2113937"/>
                  <a:pt x="2776083" y="2106188"/>
                  <a:pt x="2770448" y="2099547"/>
                </a:cubicBezTo>
                <a:cubicBezTo>
                  <a:pt x="2770448" y="2099547"/>
                  <a:pt x="2770448" y="2099547"/>
                  <a:pt x="3186050" y="2098440"/>
                </a:cubicBezTo>
                <a:cubicBezTo>
                  <a:pt x="3256491" y="2132754"/>
                  <a:pt x="3311435" y="2167069"/>
                  <a:pt x="3350882" y="2201383"/>
                </a:cubicBezTo>
                <a:cubicBezTo>
                  <a:pt x="3391737" y="2234591"/>
                  <a:pt x="3418505" y="2267799"/>
                  <a:pt x="3436820" y="2295472"/>
                </a:cubicBezTo>
                <a:cubicBezTo>
                  <a:pt x="3455134" y="2324252"/>
                  <a:pt x="3464996" y="2348604"/>
                  <a:pt x="3469222" y="2366315"/>
                </a:cubicBezTo>
                <a:cubicBezTo>
                  <a:pt x="3473449" y="2384025"/>
                  <a:pt x="3473449" y="2395094"/>
                  <a:pt x="3473449" y="2397308"/>
                </a:cubicBezTo>
                <a:cubicBezTo>
                  <a:pt x="3473449" y="2397308"/>
                  <a:pt x="3473449" y="2397308"/>
                  <a:pt x="3480493" y="2971800"/>
                </a:cubicBezTo>
                <a:cubicBezTo>
                  <a:pt x="3480493" y="2971800"/>
                  <a:pt x="3480493" y="2971800"/>
                  <a:pt x="1885863" y="2971800"/>
                </a:cubicBezTo>
                <a:lnTo>
                  <a:pt x="1753981" y="2971800"/>
                </a:lnTo>
                <a:lnTo>
                  <a:pt x="1726512" y="2971800"/>
                </a:lnTo>
                <a:lnTo>
                  <a:pt x="1594630" y="2971800"/>
                </a:lnTo>
                <a:cubicBezTo>
                  <a:pt x="0" y="2971800"/>
                  <a:pt x="0" y="2971800"/>
                  <a:pt x="0" y="2971800"/>
                </a:cubicBezTo>
                <a:cubicBezTo>
                  <a:pt x="7044" y="2397308"/>
                  <a:pt x="7044" y="2397308"/>
                  <a:pt x="7044" y="2397308"/>
                </a:cubicBezTo>
                <a:cubicBezTo>
                  <a:pt x="7044" y="2395094"/>
                  <a:pt x="7044" y="2384025"/>
                  <a:pt x="11271" y="2366315"/>
                </a:cubicBezTo>
                <a:cubicBezTo>
                  <a:pt x="15497" y="2348604"/>
                  <a:pt x="25359" y="2324252"/>
                  <a:pt x="43673" y="2295472"/>
                </a:cubicBezTo>
                <a:cubicBezTo>
                  <a:pt x="61988" y="2267799"/>
                  <a:pt x="88756" y="2234591"/>
                  <a:pt x="129611" y="2201383"/>
                </a:cubicBezTo>
                <a:cubicBezTo>
                  <a:pt x="169058" y="2167069"/>
                  <a:pt x="224002" y="2132754"/>
                  <a:pt x="294443" y="2098440"/>
                </a:cubicBezTo>
                <a:close/>
                <a:moveTo>
                  <a:pt x="1735453" y="0"/>
                </a:moveTo>
                <a:lnTo>
                  <a:pt x="1740247" y="318"/>
                </a:lnTo>
                <a:lnTo>
                  <a:pt x="1745040" y="0"/>
                </a:lnTo>
                <a:lnTo>
                  <a:pt x="1745040" y="637"/>
                </a:lnTo>
                <a:lnTo>
                  <a:pt x="1925601" y="12627"/>
                </a:lnTo>
                <a:cubicBezTo>
                  <a:pt x="2100202" y="34939"/>
                  <a:pt x="2229419" y="84961"/>
                  <a:pt x="2324548" y="150549"/>
                </a:cubicBezTo>
                <a:cubicBezTo>
                  <a:pt x="2452796" y="239107"/>
                  <a:pt x="2519034" y="355340"/>
                  <a:pt x="2550039" y="472680"/>
                </a:cubicBezTo>
                <a:cubicBezTo>
                  <a:pt x="2581044" y="590019"/>
                  <a:pt x="2575407" y="708466"/>
                  <a:pt x="2558495" y="800345"/>
                </a:cubicBezTo>
                <a:cubicBezTo>
                  <a:pt x="2541583" y="892224"/>
                  <a:pt x="2513397" y="957536"/>
                  <a:pt x="2499304" y="968606"/>
                </a:cubicBezTo>
                <a:cubicBezTo>
                  <a:pt x="2503532" y="966392"/>
                  <a:pt x="2507759" y="963071"/>
                  <a:pt x="2511987" y="959750"/>
                </a:cubicBezTo>
                <a:cubicBezTo>
                  <a:pt x="2516215" y="955322"/>
                  <a:pt x="2521853" y="952001"/>
                  <a:pt x="2526081" y="948680"/>
                </a:cubicBezTo>
                <a:cubicBezTo>
                  <a:pt x="2531718" y="944252"/>
                  <a:pt x="2535946" y="940932"/>
                  <a:pt x="2541583" y="936504"/>
                </a:cubicBezTo>
                <a:cubicBezTo>
                  <a:pt x="2545811" y="932076"/>
                  <a:pt x="2551448" y="928755"/>
                  <a:pt x="2557086" y="924327"/>
                </a:cubicBezTo>
                <a:cubicBezTo>
                  <a:pt x="2559904" y="922113"/>
                  <a:pt x="2562723" y="919899"/>
                  <a:pt x="2566951" y="917685"/>
                </a:cubicBezTo>
                <a:cubicBezTo>
                  <a:pt x="2569769" y="915471"/>
                  <a:pt x="2572588" y="914364"/>
                  <a:pt x="2575407" y="913257"/>
                </a:cubicBezTo>
                <a:cubicBezTo>
                  <a:pt x="2578225" y="912150"/>
                  <a:pt x="2582453" y="911043"/>
                  <a:pt x="2585272" y="909936"/>
                </a:cubicBezTo>
                <a:cubicBezTo>
                  <a:pt x="2588091" y="909936"/>
                  <a:pt x="2590909" y="909936"/>
                  <a:pt x="2593728" y="909936"/>
                </a:cubicBezTo>
                <a:cubicBezTo>
                  <a:pt x="2602184" y="909936"/>
                  <a:pt x="2610640" y="913257"/>
                  <a:pt x="2619096" y="918792"/>
                </a:cubicBezTo>
                <a:cubicBezTo>
                  <a:pt x="2627552" y="924327"/>
                  <a:pt x="2634598" y="932076"/>
                  <a:pt x="2640235" y="942038"/>
                </a:cubicBezTo>
                <a:cubicBezTo>
                  <a:pt x="2645873" y="950894"/>
                  <a:pt x="2651510" y="963071"/>
                  <a:pt x="2654329" y="975248"/>
                </a:cubicBezTo>
                <a:cubicBezTo>
                  <a:pt x="2658557" y="987425"/>
                  <a:pt x="2661375" y="1000708"/>
                  <a:pt x="2662785" y="1013992"/>
                </a:cubicBezTo>
                <a:cubicBezTo>
                  <a:pt x="2665603" y="1031704"/>
                  <a:pt x="2662785" y="1048308"/>
                  <a:pt x="2657147" y="1063806"/>
                </a:cubicBezTo>
                <a:cubicBezTo>
                  <a:pt x="2651510" y="1080411"/>
                  <a:pt x="2643054" y="1095908"/>
                  <a:pt x="2633189" y="1112513"/>
                </a:cubicBezTo>
                <a:cubicBezTo>
                  <a:pt x="2624733" y="1129118"/>
                  <a:pt x="2614868" y="1145723"/>
                  <a:pt x="2606412" y="1164541"/>
                </a:cubicBezTo>
                <a:cubicBezTo>
                  <a:pt x="2599365" y="1183360"/>
                  <a:pt x="2593728" y="1203285"/>
                  <a:pt x="2590909" y="1225425"/>
                </a:cubicBezTo>
                <a:cubicBezTo>
                  <a:pt x="2590909" y="1236495"/>
                  <a:pt x="2588091" y="1244244"/>
                  <a:pt x="2585272" y="1251992"/>
                </a:cubicBezTo>
                <a:cubicBezTo>
                  <a:pt x="2582453" y="1258634"/>
                  <a:pt x="2576816" y="1264169"/>
                  <a:pt x="2572588" y="1267490"/>
                </a:cubicBezTo>
                <a:cubicBezTo>
                  <a:pt x="2566951" y="1271918"/>
                  <a:pt x="2561314" y="1274132"/>
                  <a:pt x="2555676" y="1276346"/>
                </a:cubicBezTo>
                <a:cubicBezTo>
                  <a:pt x="2550039" y="1278560"/>
                  <a:pt x="2542992" y="1278560"/>
                  <a:pt x="2537355" y="1278560"/>
                </a:cubicBezTo>
                <a:cubicBezTo>
                  <a:pt x="2528899" y="1278560"/>
                  <a:pt x="2521853" y="1277453"/>
                  <a:pt x="2514806" y="1276346"/>
                </a:cubicBezTo>
                <a:cubicBezTo>
                  <a:pt x="2507759" y="1275239"/>
                  <a:pt x="2502122" y="1273025"/>
                  <a:pt x="2496485" y="1271918"/>
                </a:cubicBezTo>
                <a:cubicBezTo>
                  <a:pt x="2490848" y="1269704"/>
                  <a:pt x="2486620" y="1268597"/>
                  <a:pt x="2482392" y="1266383"/>
                </a:cubicBezTo>
                <a:cubicBezTo>
                  <a:pt x="2479573" y="1265276"/>
                  <a:pt x="2476754" y="1264169"/>
                  <a:pt x="2476754" y="1264169"/>
                </a:cubicBezTo>
                <a:cubicBezTo>
                  <a:pt x="2475345" y="1266383"/>
                  <a:pt x="2464071" y="1281881"/>
                  <a:pt x="2448568" y="1305127"/>
                </a:cubicBezTo>
                <a:cubicBezTo>
                  <a:pt x="2433066" y="1327267"/>
                  <a:pt x="2413335" y="1358262"/>
                  <a:pt x="2390786" y="1389258"/>
                </a:cubicBezTo>
                <a:cubicBezTo>
                  <a:pt x="2369646" y="1421360"/>
                  <a:pt x="2345688" y="1455676"/>
                  <a:pt x="2324548" y="1485565"/>
                </a:cubicBezTo>
                <a:cubicBezTo>
                  <a:pt x="2304818" y="1515453"/>
                  <a:pt x="2286496" y="1542021"/>
                  <a:pt x="2273813" y="1559732"/>
                </a:cubicBezTo>
                <a:cubicBezTo>
                  <a:pt x="2268175" y="1567481"/>
                  <a:pt x="2265357" y="1576337"/>
                  <a:pt x="2263947" y="1585193"/>
                </a:cubicBezTo>
                <a:cubicBezTo>
                  <a:pt x="2262538" y="1594049"/>
                  <a:pt x="2263947" y="1604012"/>
                  <a:pt x="2265357" y="1613974"/>
                </a:cubicBezTo>
                <a:cubicBezTo>
                  <a:pt x="2266766" y="1623937"/>
                  <a:pt x="2269585" y="1635007"/>
                  <a:pt x="2273813" y="1646077"/>
                </a:cubicBezTo>
                <a:cubicBezTo>
                  <a:pt x="2278041" y="1656040"/>
                  <a:pt x="2282268" y="1667109"/>
                  <a:pt x="2287906" y="1677072"/>
                </a:cubicBezTo>
                <a:cubicBezTo>
                  <a:pt x="2296362" y="1693677"/>
                  <a:pt x="2307636" y="1709175"/>
                  <a:pt x="2318911" y="1723565"/>
                </a:cubicBezTo>
                <a:cubicBezTo>
                  <a:pt x="2331595" y="1737956"/>
                  <a:pt x="2344279" y="1751240"/>
                  <a:pt x="2359781" y="1763416"/>
                </a:cubicBezTo>
                <a:cubicBezTo>
                  <a:pt x="2375284" y="1775593"/>
                  <a:pt x="2392195" y="1787770"/>
                  <a:pt x="2409107" y="1797733"/>
                </a:cubicBezTo>
                <a:cubicBezTo>
                  <a:pt x="2427428" y="1807696"/>
                  <a:pt x="2445749" y="1816551"/>
                  <a:pt x="2466889" y="1823193"/>
                </a:cubicBezTo>
                <a:cubicBezTo>
                  <a:pt x="2496485" y="1834263"/>
                  <a:pt x="2533127" y="1847547"/>
                  <a:pt x="2573997" y="1861938"/>
                </a:cubicBezTo>
                <a:cubicBezTo>
                  <a:pt x="2616277" y="1877435"/>
                  <a:pt x="2662785" y="1894040"/>
                  <a:pt x="2714929" y="1912859"/>
                </a:cubicBezTo>
                <a:cubicBezTo>
                  <a:pt x="2765665" y="1930570"/>
                  <a:pt x="2822038" y="1950496"/>
                  <a:pt x="2882638" y="1971528"/>
                </a:cubicBezTo>
                <a:cubicBezTo>
                  <a:pt x="2941830" y="1992561"/>
                  <a:pt x="3005249" y="2014701"/>
                  <a:pt x="3072896" y="2037947"/>
                </a:cubicBezTo>
                <a:cubicBezTo>
                  <a:pt x="3078534" y="2040161"/>
                  <a:pt x="3082762" y="2042375"/>
                  <a:pt x="3088399" y="2043482"/>
                </a:cubicBezTo>
                <a:cubicBezTo>
                  <a:pt x="3094036" y="2045696"/>
                  <a:pt x="3099673" y="2047910"/>
                  <a:pt x="3103901" y="2049017"/>
                </a:cubicBezTo>
                <a:cubicBezTo>
                  <a:pt x="3109539" y="2051231"/>
                  <a:pt x="3113767" y="2053445"/>
                  <a:pt x="3119404" y="2055659"/>
                </a:cubicBezTo>
                <a:cubicBezTo>
                  <a:pt x="3123632" y="2056766"/>
                  <a:pt x="3129269" y="2058980"/>
                  <a:pt x="3133497" y="2061194"/>
                </a:cubicBezTo>
                <a:cubicBezTo>
                  <a:pt x="3133497" y="2061194"/>
                  <a:pt x="3133497" y="2061194"/>
                  <a:pt x="2758618" y="2061194"/>
                </a:cubicBezTo>
                <a:cubicBezTo>
                  <a:pt x="2758618" y="2061194"/>
                  <a:pt x="2758618" y="2061194"/>
                  <a:pt x="2734660" y="2061194"/>
                </a:cubicBezTo>
                <a:cubicBezTo>
                  <a:pt x="2734660" y="2061194"/>
                  <a:pt x="2734660" y="2061194"/>
                  <a:pt x="2709292" y="2061194"/>
                </a:cubicBezTo>
                <a:cubicBezTo>
                  <a:pt x="2712111" y="2063408"/>
                  <a:pt x="2714929" y="2065622"/>
                  <a:pt x="2717748" y="2067836"/>
                </a:cubicBezTo>
                <a:cubicBezTo>
                  <a:pt x="2720567" y="2070050"/>
                  <a:pt x="2723385" y="2072263"/>
                  <a:pt x="2726204" y="2074477"/>
                </a:cubicBezTo>
                <a:cubicBezTo>
                  <a:pt x="2729022" y="2076691"/>
                  <a:pt x="2731841" y="2080012"/>
                  <a:pt x="2733250" y="2082226"/>
                </a:cubicBezTo>
                <a:cubicBezTo>
                  <a:pt x="2736069" y="2084440"/>
                  <a:pt x="2738888" y="2086654"/>
                  <a:pt x="2741706" y="2089975"/>
                </a:cubicBezTo>
                <a:cubicBezTo>
                  <a:pt x="2747344" y="2096617"/>
                  <a:pt x="2752981" y="2104366"/>
                  <a:pt x="2758618" y="2112115"/>
                </a:cubicBezTo>
                <a:cubicBezTo>
                  <a:pt x="2762846" y="2119864"/>
                  <a:pt x="2767074" y="2127612"/>
                  <a:pt x="2771302" y="2135361"/>
                </a:cubicBezTo>
                <a:cubicBezTo>
                  <a:pt x="2774121" y="2144217"/>
                  <a:pt x="2776939" y="2153073"/>
                  <a:pt x="2779758" y="2161929"/>
                </a:cubicBezTo>
                <a:cubicBezTo>
                  <a:pt x="2781167" y="2170785"/>
                  <a:pt x="2782577" y="2179640"/>
                  <a:pt x="2782577" y="2188496"/>
                </a:cubicBezTo>
                <a:cubicBezTo>
                  <a:pt x="2782577" y="2212850"/>
                  <a:pt x="2776939" y="2234989"/>
                  <a:pt x="2765665" y="2256022"/>
                </a:cubicBezTo>
                <a:cubicBezTo>
                  <a:pt x="2754390" y="2277055"/>
                  <a:pt x="2738888" y="2295873"/>
                  <a:pt x="2719157" y="2311371"/>
                </a:cubicBezTo>
                <a:cubicBezTo>
                  <a:pt x="2699427" y="2326869"/>
                  <a:pt x="2675468" y="2339045"/>
                  <a:pt x="2650101" y="2347901"/>
                </a:cubicBezTo>
                <a:cubicBezTo>
                  <a:pt x="2623324" y="2356757"/>
                  <a:pt x="2595137" y="2362292"/>
                  <a:pt x="2565542" y="2362292"/>
                </a:cubicBezTo>
                <a:cubicBezTo>
                  <a:pt x="2534537" y="2362292"/>
                  <a:pt x="2506350" y="2357864"/>
                  <a:pt x="2479573" y="2349008"/>
                </a:cubicBezTo>
                <a:cubicBezTo>
                  <a:pt x="2454205" y="2340152"/>
                  <a:pt x="2430247" y="2326869"/>
                  <a:pt x="2410516" y="2311371"/>
                </a:cubicBezTo>
                <a:cubicBezTo>
                  <a:pt x="2390786" y="2295873"/>
                  <a:pt x="2373874" y="2277055"/>
                  <a:pt x="2362600" y="2257129"/>
                </a:cubicBezTo>
                <a:cubicBezTo>
                  <a:pt x="2351325" y="2236096"/>
                  <a:pt x="2345688" y="2213957"/>
                  <a:pt x="2345688" y="2189603"/>
                </a:cubicBezTo>
                <a:cubicBezTo>
                  <a:pt x="2345688" y="2180747"/>
                  <a:pt x="2345688" y="2171892"/>
                  <a:pt x="2348506" y="2163036"/>
                </a:cubicBezTo>
                <a:cubicBezTo>
                  <a:pt x="2349916" y="2153073"/>
                  <a:pt x="2352734" y="2145324"/>
                  <a:pt x="2355553" y="2136468"/>
                </a:cubicBezTo>
                <a:cubicBezTo>
                  <a:pt x="2359781" y="2128719"/>
                  <a:pt x="2364009" y="2119864"/>
                  <a:pt x="2368237" y="2112115"/>
                </a:cubicBezTo>
                <a:cubicBezTo>
                  <a:pt x="2373874" y="2104366"/>
                  <a:pt x="2379511" y="2096617"/>
                  <a:pt x="2385149" y="2089975"/>
                </a:cubicBezTo>
                <a:cubicBezTo>
                  <a:pt x="2387967" y="2087761"/>
                  <a:pt x="2390786" y="2084440"/>
                  <a:pt x="2392195" y="2082226"/>
                </a:cubicBezTo>
                <a:cubicBezTo>
                  <a:pt x="2395014" y="2080012"/>
                  <a:pt x="2397833" y="2077798"/>
                  <a:pt x="2400651" y="2075584"/>
                </a:cubicBezTo>
                <a:cubicBezTo>
                  <a:pt x="2403470" y="2073370"/>
                  <a:pt x="2404879" y="2071156"/>
                  <a:pt x="2407698" y="2068943"/>
                </a:cubicBezTo>
                <a:cubicBezTo>
                  <a:pt x="2410516" y="2066729"/>
                  <a:pt x="2413335" y="2064515"/>
                  <a:pt x="2417563" y="2062301"/>
                </a:cubicBezTo>
                <a:cubicBezTo>
                  <a:pt x="2417563" y="2062301"/>
                  <a:pt x="2417563" y="2062301"/>
                  <a:pt x="2390786" y="2062301"/>
                </a:cubicBezTo>
                <a:cubicBezTo>
                  <a:pt x="2390786" y="2062301"/>
                  <a:pt x="2390786" y="2062301"/>
                  <a:pt x="2368237" y="2062301"/>
                </a:cubicBezTo>
                <a:cubicBezTo>
                  <a:pt x="2368237" y="2062301"/>
                  <a:pt x="2368237" y="2062301"/>
                  <a:pt x="1849161" y="2063213"/>
                </a:cubicBezTo>
                <a:lnTo>
                  <a:pt x="1742222" y="2063401"/>
                </a:lnTo>
                <a:lnTo>
                  <a:pt x="1742222" y="2063408"/>
                </a:lnTo>
                <a:lnTo>
                  <a:pt x="1740247" y="2063405"/>
                </a:lnTo>
                <a:lnTo>
                  <a:pt x="1738271" y="2063408"/>
                </a:lnTo>
                <a:lnTo>
                  <a:pt x="1738271" y="2063401"/>
                </a:lnTo>
                <a:lnTo>
                  <a:pt x="1631332" y="2063213"/>
                </a:lnTo>
                <a:cubicBezTo>
                  <a:pt x="1112256" y="2062301"/>
                  <a:pt x="1112256" y="2062301"/>
                  <a:pt x="1112256" y="2062301"/>
                </a:cubicBezTo>
                <a:cubicBezTo>
                  <a:pt x="1089707" y="2062301"/>
                  <a:pt x="1089707" y="2062301"/>
                  <a:pt x="1089707" y="2062301"/>
                </a:cubicBezTo>
                <a:cubicBezTo>
                  <a:pt x="1062930" y="2062301"/>
                  <a:pt x="1062930" y="2062301"/>
                  <a:pt x="1062930" y="2062301"/>
                </a:cubicBezTo>
                <a:cubicBezTo>
                  <a:pt x="1067158" y="2064515"/>
                  <a:pt x="1069977" y="2066729"/>
                  <a:pt x="1072795" y="2068943"/>
                </a:cubicBezTo>
                <a:cubicBezTo>
                  <a:pt x="1075614" y="2071156"/>
                  <a:pt x="1077023" y="2073370"/>
                  <a:pt x="1079842" y="2075584"/>
                </a:cubicBezTo>
                <a:cubicBezTo>
                  <a:pt x="1082660" y="2077798"/>
                  <a:pt x="1085479" y="2080012"/>
                  <a:pt x="1088298" y="2082226"/>
                </a:cubicBezTo>
                <a:cubicBezTo>
                  <a:pt x="1089707" y="2084440"/>
                  <a:pt x="1092526" y="2087761"/>
                  <a:pt x="1095344" y="2089975"/>
                </a:cubicBezTo>
                <a:cubicBezTo>
                  <a:pt x="1100982" y="2096617"/>
                  <a:pt x="1106619" y="2104366"/>
                  <a:pt x="1112256" y="2112115"/>
                </a:cubicBezTo>
                <a:cubicBezTo>
                  <a:pt x="1116484" y="2119864"/>
                  <a:pt x="1120712" y="2128719"/>
                  <a:pt x="1124940" y="2136468"/>
                </a:cubicBezTo>
                <a:cubicBezTo>
                  <a:pt x="1127759" y="2145324"/>
                  <a:pt x="1130577" y="2153073"/>
                  <a:pt x="1131987" y="2163036"/>
                </a:cubicBezTo>
                <a:cubicBezTo>
                  <a:pt x="1134805" y="2171892"/>
                  <a:pt x="1134805" y="2180747"/>
                  <a:pt x="1134805" y="2189603"/>
                </a:cubicBezTo>
                <a:cubicBezTo>
                  <a:pt x="1134805" y="2213957"/>
                  <a:pt x="1129168" y="2236096"/>
                  <a:pt x="1117893" y="2257129"/>
                </a:cubicBezTo>
                <a:cubicBezTo>
                  <a:pt x="1106619" y="2277055"/>
                  <a:pt x="1089707" y="2295873"/>
                  <a:pt x="1069977" y="2311371"/>
                </a:cubicBezTo>
                <a:cubicBezTo>
                  <a:pt x="1050246" y="2326869"/>
                  <a:pt x="1026288" y="2340152"/>
                  <a:pt x="1000920" y="2349008"/>
                </a:cubicBezTo>
                <a:cubicBezTo>
                  <a:pt x="974143" y="2357864"/>
                  <a:pt x="945956" y="2362292"/>
                  <a:pt x="914951" y="2362292"/>
                </a:cubicBezTo>
                <a:cubicBezTo>
                  <a:pt x="885356" y="2362292"/>
                  <a:pt x="857169" y="2356757"/>
                  <a:pt x="830392" y="2347901"/>
                </a:cubicBezTo>
                <a:cubicBezTo>
                  <a:pt x="805025" y="2339045"/>
                  <a:pt x="781066" y="2326869"/>
                  <a:pt x="761336" y="2311371"/>
                </a:cubicBezTo>
                <a:cubicBezTo>
                  <a:pt x="741605" y="2295873"/>
                  <a:pt x="726103" y="2277055"/>
                  <a:pt x="714828" y="2256022"/>
                </a:cubicBezTo>
                <a:cubicBezTo>
                  <a:pt x="703554" y="2234989"/>
                  <a:pt x="697916" y="2212850"/>
                  <a:pt x="697916" y="2188496"/>
                </a:cubicBezTo>
                <a:cubicBezTo>
                  <a:pt x="697916" y="2179640"/>
                  <a:pt x="699326" y="2170785"/>
                  <a:pt x="700735" y="2161929"/>
                </a:cubicBezTo>
                <a:cubicBezTo>
                  <a:pt x="703554" y="2153073"/>
                  <a:pt x="706372" y="2144217"/>
                  <a:pt x="709191" y="2135361"/>
                </a:cubicBezTo>
                <a:cubicBezTo>
                  <a:pt x="713419" y="2127612"/>
                  <a:pt x="717647" y="2119864"/>
                  <a:pt x="721875" y="2112115"/>
                </a:cubicBezTo>
                <a:cubicBezTo>
                  <a:pt x="727512" y="2104366"/>
                  <a:pt x="733149" y="2096617"/>
                  <a:pt x="738787" y="2089975"/>
                </a:cubicBezTo>
                <a:cubicBezTo>
                  <a:pt x="741605" y="2086654"/>
                  <a:pt x="744424" y="2084440"/>
                  <a:pt x="747243" y="2082226"/>
                </a:cubicBezTo>
                <a:cubicBezTo>
                  <a:pt x="748652" y="2080012"/>
                  <a:pt x="751471" y="2076691"/>
                  <a:pt x="754289" y="2074477"/>
                </a:cubicBezTo>
                <a:cubicBezTo>
                  <a:pt x="757108" y="2072263"/>
                  <a:pt x="759926" y="2070050"/>
                  <a:pt x="762745" y="2067836"/>
                </a:cubicBezTo>
                <a:cubicBezTo>
                  <a:pt x="765564" y="2065622"/>
                  <a:pt x="768382" y="2063408"/>
                  <a:pt x="771201" y="2061194"/>
                </a:cubicBezTo>
                <a:cubicBezTo>
                  <a:pt x="745833" y="2061194"/>
                  <a:pt x="745833" y="2061194"/>
                  <a:pt x="745833" y="2061194"/>
                </a:cubicBezTo>
                <a:cubicBezTo>
                  <a:pt x="721875" y="2061194"/>
                  <a:pt x="721875" y="2061194"/>
                  <a:pt x="721875" y="2061194"/>
                </a:cubicBezTo>
                <a:cubicBezTo>
                  <a:pt x="346996" y="2061194"/>
                  <a:pt x="346996" y="2061194"/>
                  <a:pt x="346996" y="2061194"/>
                </a:cubicBezTo>
                <a:cubicBezTo>
                  <a:pt x="351224" y="2058980"/>
                  <a:pt x="356861" y="2056766"/>
                  <a:pt x="361089" y="2055659"/>
                </a:cubicBezTo>
                <a:cubicBezTo>
                  <a:pt x="366726" y="2053445"/>
                  <a:pt x="370954" y="2051231"/>
                  <a:pt x="376592" y="2049017"/>
                </a:cubicBezTo>
                <a:cubicBezTo>
                  <a:pt x="380820" y="2047910"/>
                  <a:pt x="386457" y="2045696"/>
                  <a:pt x="392094" y="2043482"/>
                </a:cubicBezTo>
                <a:cubicBezTo>
                  <a:pt x="397731" y="2042375"/>
                  <a:pt x="401959" y="2040161"/>
                  <a:pt x="407597" y="2037947"/>
                </a:cubicBezTo>
                <a:cubicBezTo>
                  <a:pt x="475244" y="2014701"/>
                  <a:pt x="538663" y="1992561"/>
                  <a:pt x="597855" y="1971528"/>
                </a:cubicBezTo>
                <a:cubicBezTo>
                  <a:pt x="658455" y="1950496"/>
                  <a:pt x="714828" y="1930570"/>
                  <a:pt x="765564" y="1912859"/>
                </a:cubicBezTo>
                <a:cubicBezTo>
                  <a:pt x="817708" y="1894040"/>
                  <a:pt x="864216" y="1877435"/>
                  <a:pt x="906496" y="1861938"/>
                </a:cubicBezTo>
                <a:cubicBezTo>
                  <a:pt x="947366" y="1847547"/>
                  <a:pt x="984008" y="1834263"/>
                  <a:pt x="1013604" y="1823193"/>
                </a:cubicBezTo>
                <a:cubicBezTo>
                  <a:pt x="1034744" y="1816551"/>
                  <a:pt x="1053065" y="1807696"/>
                  <a:pt x="1071386" y="1797733"/>
                </a:cubicBezTo>
                <a:cubicBezTo>
                  <a:pt x="1088298" y="1787770"/>
                  <a:pt x="1105209" y="1775593"/>
                  <a:pt x="1120712" y="1763416"/>
                </a:cubicBezTo>
                <a:cubicBezTo>
                  <a:pt x="1136214" y="1751240"/>
                  <a:pt x="1148898" y="1737956"/>
                  <a:pt x="1161582" y="1723565"/>
                </a:cubicBezTo>
                <a:cubicBezTo>
                  <a:pt x="1172857" y="1709175"/>
                  <a:pt x="1184131" y="1693677"/>
                  <a:pt x="1192587" y="1677072"/>
                </a:cubicBezTo>
                <a:cubicBezTo>
                  <a:pt x="1198225" y="1667109"/>
                  <a:pt x="1202452" y="1656040"/>
                  <a:pt x="1206680" y="1646077"/>
                </a:cubicBezTo>
                <a:cubicBezTo>
                  <a:pt x="1210908" y="1635007"/>
                  <a:pt x="1213727" y="1623937"/>
                  <a:pt x="1215136" y="1613974"/>
                </a:cubicBezTo>
                <a:cubicBezTo>
                  <a:pt x="1216546" y="1604012"/>
                  <a:pt x="1217955" y="1594049"/>
                  <a:pt x="1216546" y="1585193"/>
                </a:cubicBezTo>
                <a:cubicBezTo>
                  <a:pt x="1215136" y="1576337"/>
                  <a:pt x="1212318" y="1567481"/>
                  <a:pt x="1206680" y="1559732"/>
                </a:cubicBezTo>
                <a:cubicBezTo>
                  <a:pt x="1193997" y="1542021"/>
                  <a:pt x="1175675" y="1515453"/>
                  <a:pt x="1155945" y="1485565"/>
                </a:cubicBezTo>
                <a:cubicBezTo>
                  <a:pt x="1134805" y="1455676"/>
                  <a:pt x="1110847" y="1421360"/>
                  <a:pt x="1089707" y="1389258"/>
                </a:cubicBezTo>
                <a:cubicBezTo>
                  <a:pt x="1067158" y="1358262"/>
                  <a:pt x="1047427" y="1327267"/>
                  <a:pt x="1031925" y="1305127"/>
                </a:cubicBezTo>
                <a:cubicBezTo>
                  <a:pt x="1016422" y="1281881"/>
                  <a:pt x="1005148" y="1266383"/>
                  <a:pt x="1003739" y="1264169"/>
                </a:cubicBezTo>
                <a:cubicBezTo>
                  <a:pt x="1003739" y="1264169"/>
                  <a:pt x="1000920" y="1265276"/>
                  <a:pt x="998101" y="1266383"/>
                </a:cubicBezTo>
                <a:cubicBezTo>
                  <a:pt x="993873" y="1268597"/>
                  <a:pt x="989645" y="1269704"/>
                  <a:pt x="984008" y="1271918"/>
                </a:cubicBezTo>
                <a:cubicBezTo>
                  <a:pt x="978371" y="1273025"/>
                  <a:pt x="972734" y="1275239"/>
                  <a:pt x="965687" y="1276346"/>
                </a:cubicBezTo>
                <a:cubicBezTo>
                  <a:pt x="958640" y="1277453"/>
                  <a:pt x="951594" y="1278560"/>
                  <a:pt x="943138" y="1278560"/>
                </a:cubicBezTo>
                <a:cubicBezTo>
                  <a:pt x="937501" y="1278560"/>
                  <a:pt x="930454" y="1278560"/>
                  <a:pt x="924817" y="1276346"/>
                </a:cubicBezTo>
                <a:cubicBezTo>
                  <a:pt x="919179" y="1274132"/>
                  <a:pt x="913542" y="1271918"/>
                  <a:pt x="907905" y="1267490"/>
                </a:cubicBezTo>
                <a:cubicBezTo>
                  <a:pt x="903677" y="1264169"/>
                  <a:pt x="898040" y="1258634"/>
                  <a:pt x="895221" y="1251992"/>
                </a:cubicBezTo>
                <a:cubicBezTo>
                  <a:pt x="892402" y="1244244"/>
                  <a:pt x="889584" y="1236495"/>
                  <a:pt x="889584" y="1225425"/>
                </a:cubicBezTo>
                <a:cubicBezTo>
                  <a:pt x="886765" y="1203285"/>
                  <a:pt x="881128" y="1183360"/>
                  <a:pt x="874081" y="1164541"/>
                </a:cubicBezTo>
                <a:cubicBezTo>
                  <a:pt x="865625" y="1145723"/>
                  <a:pt x="855760" y="1129118"/>
                  <a:pt x="847304" y="1112513"/>
                </a:cubicBezTo>
                <a:cubicBezTo>
                  <a:pt x="837439" y="1095908"/>
                  <a:pt x="828983" y="1080411"/>
                  <a:pt x="823346" y="1063806"/>
                </a:cubicBezTo>
                <a:cubicBezTo>
                  <a:pt x="817708" y="1048308"/>
                  <a:pt x="814890" y="1031704"/>
                  <a:pt x="817708" y="1013992"/>
                </a:cubicBezTo>
                <a:cubicBezTo>
                  <a:pt x="819118" y="1000708"/>
                  <a:pt x="821936" y="987425"/>
                  <a:pt x="826164" y="975248"/>
                </a:cubicBezTo>
                <a:cubicBezTo>
                  <a:pt x="828983" y="963071"/>
                  <a:pt x="834620" y="950894"/>
                  <a:pt x="840258" y="942038"/>
                </a:cubicBezTo>
                <a:cubicBezTo>
                  <a:pt x="845895" y="932076"/>
                  <a:pt x="852941" y="924327"/>
                  <a:pt x="861397" y="918792"/>
                </a:cubicBezTo>
                <a:cubicBezTo>
                  <a:pt x="869853" y="913257"/>
                  <a:pt x="878309" y="909936"/>
                  <a:pt x="886765" y="909936"/>
                </a:cubicBezTo>
                <a:cubicBezTo>
                  <a:pt x="889584" y="909936"/>
                  <a:pt x="892402" y="909936"/>
                  <a:pt x="895221" y="909936"/>
                </a:cubicBezTo>
                <a:cubicBezTo>
                  <a:pt x="898040" y="911043"/>
                  <a:pt x="902268" y="912150"/>
                  <a:pt x="905086" y="913257"/>
                </a:cubicBezTo>
                <a:cubicBezTo>
                  <a:pt x="907905" y="914364"/>
                  <a:pt x="910724" y="915471"/>
                  <a:pt x="913542" y="917685"/>
                </a:cubicBezTo>
                <a:cubicBezTo>
                  <a:pt x="917770" y="919899"/>
                  <a:pt x="920589" y="922113"/>
                  <a:pt x="923407" y="924327"/>
                </a:cubicBezTo>
                <a:cubicBezTo>
                  <a:pt x="929045" y="928755"/>
                  <a:pt x="934682" y="932076"/>
                  <a:pt x="938910" y="936504"/>
                </a:cubicBezTo>
                <a:cubicBezTo>
                  <a:pt x="944547" y="940932"/>
                  <a:pt x="948775" y="944252"/>
                  <a:pt x="954412" y="948680"/>
                </a:cubicBezTo>
                <a:cubicBezTo>
                  <a:pt x="958640" y="952001"/>
                  <a:pt x="964278" y="955322"/>
                  <a:pt x="968506" y="959750"/>
                </a:cubicBezTo>
                <a:cubicBezTo>
                  <a:pt x="972734" y="963071"/>
                  <a:pt x="976961" y="966392"/>
                  <a:pt x="981189" y="968606"/>
                </a:cubicBezTo>
                <a:cubicBezTo>
                  <a:pt x="967096" y="957536"/>
                  <a:pt x="938910" y="892224"/>
                  <a:pt x="921998" y="800345"/>
                </a:cubicBezTo>
                <a:cubicBezTo>
                  <a:pt x="905086" y="708466"/>
                  <a:pt x="899449" y="590019"/>
                  <a:pt x="930454" y="472680"/>
                </a:cubicBezTo>
                <a:cubicBezTo>
                  <a:pt x="961459" y="355340"/>
                  <a:pt x="1027697" y="239107"/>
                  <a:pt x="1155945" y="150549"/>
                </a:cubicBezTo>
                <a:cubicBezTo>
                  <a:pt x="1251074" y="84961"/>
                  <a:pt x="1380291" y="34939"/>
                  <a:pt x="1554892" y="12627"/>
                </a:cubicBezTo>
                <a:lnTo>
                  <a:pt x="1735453" y="63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798150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 hasCustomPrompt="1"/>
          </p:nvPr>
        </p:nvSpPr>
        <p:spPr>
          <a:xfrm>
            <a:off x="-721" y="3303557"/>
            <a:ext cx="1881995" cy="1839719"/>
          </a:xfrm>
          <a:custGeom>
            <a:avLst/>
            <a:gdLst>
              <a:gd name="connsiteX0" fmla="*/ 629301 w 1881995"/>
              <a:gd name="connsiteY0" fmla="*/ 0 h 1839719"/>
              <a:gd name="connsiteX1" fmla="*/ 1881995 w 1881995"/>
              <a:gd name="connsiteY1" fmla="*/ 1252693 h 1839719"/>
              <a:gd name="connsiteX2" fmla="*/ 1294968 w 1881995"/>
              <a:gd name="connsiteY2" fmla="*/ 1839719 h 1839719"/>
              <a:gd name="connsiteX3" fmla="*/ 0 w 1881995"/>
              <a:gd name="connsiteY3" fmla="*/ 1839719 h 1839719"/>
              <a:gd name="connsiteX4" fmla="*/ 0 w 1881995"/>
              <a:gd name="connsiteY4" fmla="*/ 629301 h 183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1995" h="1839719">
                <a:moveTo>
                  <a:pt x="629301" y="0"/>
                </a:moveTo>
                <a:lnTo>
                  <a:pt x="1881995" y="1252693"/>
                </a:lnTo>
                <a:lnTo>
                  <a:pt x="1294968" y="1839719"/>
                </a:lnTo>
                <a:lnTo>
                  <a:pt x="0" y="1839719"/>
                </a:lnTo>
                <a:lnTo>
                  <a:pt x="0" y="62930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9" hasCustomPrompt="1"/>
          </p:nvPr>
        </p:nvSpPr>
        <p:spPr>
          <a:xfrm>
            <a:off x="6361599" y="1257042"/>
            <a:ext cx="2782401" cy="3676699"/>
          </a:xfrm>
          <a:custGeom>
            <a:avLst/>
            <a:gdLst>
              <a:gd name="connsiteX0" fmla="*/ 1838352 w 2782401"/>
              <a:gd name="connsiteY0" fmla="*/ 0 h 3676699"/>
              <a:gd name="connsiteX1" fmla="*/ 2782401 w 2782401"/>
              <a:gd name="connsiteY1" fmla="*/ 944049 h 3676699"/>
              <a:gd name="connsiteX2" fmla="*/ 2782401 w 2782401"/>
              <a:gd name="connsiteY2" fmla="*/ 2732651 h 3676699"/>
              <a:gd name="connsiteX3" fmla="*/ 1838352 w 2782401"/>
              <a:gd name="connsiteY3" fmla="*/ 3676699 h 3676699"/>
              <a:gd name="connsiteX4" fmla="*/ 0 w 2782401"/>
              <a:gd name="connsiteY4" fmla="*/ 1838350 h 3676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2401" h="3676699">
                <a:moveTo>
                  <a:pt x="1838352" y="0"/>
                </a:moveTo>
                <a:lnTo>
                  <a:pt x="2782401" y="944049"/>
                </a:lnTo>
                <a:lnTo>
                  <a:pt x="2782401" y="2732651"/>
                </a:lnTo>
                <a:lnTo>
                  <a:pt x="1838352" y="3676699"/>
                </a:lnTo>
                <a:lnTo>
                  <a:pt x="0" y="18383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40881759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 userDrawn="1"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3" hasCustomPrompt="1"/>
          </p:nvPr>
        </p:nvSpPr>
        <p:spPr>
          <a:xfrm rot="1109790">
            <a:off x="288804" y="3052746"/>
            <a:ext cx="2014585" cy="1356157"/>
          </a:xfrm>
          <a:custGeom>
            <a:avLst/>
            <a:gdLst>
              <a:gd name="connsiteX0" fmla="*/ 0 w 2014585"/>
              <a:gd name="connsiteY0" fmla="*/ 118473 h 1356157"/>
              <a:gd name="connsiteX1" fmla="*/ 1938961 w 2014585"/>
              <a:gd name="connsiteY1" fmla="*/ 0 h 1356157"/>
              <a:gd name="connsiteX2" fmla="*/ 2014585 w 2014585"/>
              <a:gd name="connsiteY2" fmla="*/ 1237684 h 1356157"/>
              <a:gd name="connsiteX3" fmla="*/ 75624 w 2014585"/>
              <a:gd name="connsiteY3" fmla="*/ 1356157 h 135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4585" h="1356157">
                <a:moveTo>
                  <a:pt x="0" y="118473"/>
                </a:moveTo>
                <a:lnTo>
                  <a:pt x="1938961" y="0"/>
                </a:lnTo>
                <a:lnTo>
                  <a:pt x="2014585" y="1237684"/>
                </a:lnTo>
                <a:lnTo>
                  <a:pt x="75624" y="135615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4" hasCustomPrompt="1"/>
          </p:nvPr>
        </p:nvSpPr>
        <p:spPr>
          <a:xfrm rot="20217248">
            <a:off x="2331794" y="1653435"/>
            <a:ext cx="2097011" cy="1499681"/>
          </a:xfrm>
          <a:custGeom>
            <a:avLst/>
            <a:gdLst>
              <a:gd name="connsiteX0" fmla="*/ 2097011 w 2097011"/>
              <a:gd name="connsiteY0" fmla="*/ 271895 h 1499681"/>
              <a:gd name="connsiteX1" fmla="*/ 1923455 w 2097011"/>
              <a:gd name="connsiteY1" fmla="*/ 1499681 h 1499681"/>
              <a:gd name="connsiteX2" fmla="*/ 0 w 2097011"/>
              <a:gd name="connsiteY2" fmla="*/ 1227786 h 1499681"/>
              <a:gd name="connsiteX3" fmla="*/ 173556 w 2097011"/>
              <a:gd name="connsiteY3" fmla="*/ 0 h 1499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7011" h="1499681">
                <a:moveTo>
                  <a:pt x="2097011" y="271895"/>
                </a:moveTo>
                <a:lnTo>
                  <a:pt x="1923455" y="1499681"/>
                </a:lnTo>
                <a:lnTo>
                  <a:pt x="0" y="1227786"/>
                </a:lnTo>
                <a:lnTo>
                  <a:pt x="173556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15" hasCustomPrompt="1"/>
          </p:nvPr>
        </p:nvSpPr>
        <p:spPr>
          <a:xfrm rot="1800000">
            <a:off x="4313813" y="3042177"/>
            <a:ext cx="1942577" cy="1239992"/>
          </a:xfrm>
          <a:custGeom>
            <a:avLst/>
            <a:gdLst>
              <a:gd name="connsiteX0" fmla="*/ 0 w 1942577"/>
              <a:gd name="connsiteY0" fmla="*/ 0 h 1239992"/>
              <a:gd name="connsiteX1" fmla="*/ 1942577 w 1942577"/>
              <a:gd name="connsiteY1" fmla="*/ 0 h 1239992"/>
              <a:gd name="connsiteX2" fmla="*/ 1942577 w 1942577"/>
              <a:gd name="connsiteY2" fmla="*/ 1239992 h 1239992"/>
              <a:gd name="connsiteX3" fmla="*/ 0 w 1942577"/>
              <a:gd name="connsiteY3" fmla="*/ 1239992 h 123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2577" h="1239992">
                <a:moveTo>
                  <a:pt x="0" y="0"/>
                </a:moveTo>
                <a:lnTo>
                  <a:pt x="1942577" y="0"/>
                </a:lnTo>
                <a:lnTo>
                  <a:pt x="1942577" y="1239992"/>
                </a:lnTo>
                <a:lnTo>
                  <a:pt x="0" y="123999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6" hasCustomPrompt="1"/>
          </p:nvPr>
        </p:nvSpPr>
        <p:spPr>
          <a:xfrm rot="20700000">
            <a:off x="6565146" y="1783279"/>
            <a:ext cx="1942577" cy="1239993"/>
          </a:xfrm>
          <a:custGeom>
            <a:avLst/>
            <a:gdLst>
              <a:gd name="connsiteX0" fmla="*/ 1942577 w 1942577"/>
              <a:gd name="connsiteY0" fmla="*/ 0 h 1239993"/>
              <a:gd name="connsiteX1" fmla="*/ 1942577 w 1942577"/>
              <a:gd name="connsiteY1" fmla="*/ 1239993 h 1239993"/>
              <a:gd name="connsiteX2" fmla="*/ 0 w 1942577"/>
              <a:gd name="connsiteY2" fmla="*/ 1239992 h 1239993"/>
              <a:gd name="connsiteX3" fmla="*/ 0 w 1942577"/>
              <a:gd name="connsiteY3" fmla="*/ 0 h 123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2577" h="1239993">
                <a:moveTo>
                  <a:pt x="1942577" y="0"/>
                </a:moveTo>
                <a:lnTo>
                  <a:pt x="1942577" y="1239993"/>
                </a:lnTo>
                <a:lnTo>
                  <a:pt x="0" y="123999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49598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2507364"/>
            <a:ext cx="2819400" cy="2274186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2247900" y="1581150"/>
            <a:ext cx="1905000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2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048000" y="2895549"/>
            <a:ext cx="1905000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2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9273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5061283" y="3454488"/>
            <a:ext cx="1905000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151963" y="2001476"/>
            <a:ext cx="2128520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6013783" y="1252220"/>
            <a:ext cx="1905000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844363" y="2566619"/>
            <a:ext cx="1905000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753514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096000" y="1454238"/>
            <a:ext cx="2653363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20" hasCustomPrompt="1"/>
          </p:nvPr>
        </p:nvSpPr>
        <p:spPr>
          <a:xfrm>
            <a:off x="381000" y="1454238"/>
            <a:ext cx="2653363" cy="1536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2666428" y="2876550"/>
            <a:ext cx="3810000" cy="1917612"/>
          </a:xfrm>
          <a:custGeom>
            <a:avLst/>
            <a:gdLst>
              <a:gd name="connsiteX0" fmla="*/ 0 w 4191000"/>
              <a:gd name="connsiteY0" fmla="*/ 0 h 3380547"/>
              <a:gd name="connsiteX1" fmla="*/ 4191000 w 4191000"/>
              <a:gd name="connsiteY1" fmla="*/ 0 h 3380547"/>
              <a:gd name="connsiteX2" fmla="*/ 4191000 w 4191000"/>
              <a:gd name="connsiteY2" fmla="*/ 3380547 h 3380547"/>
              <a:gd name="connsiteX3" fmla="*/ 0 w 4191000"/>
              <a:gd name="connsiteY3" fmla="*/ 3380547 h 3380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1000" h="3380547">
                <a:moveTo>
                  <a:pt x="0" y="0"/>
                </a:moveTo>
                <a:lnTo>
                  <a:pt x="4191000" y="0"/>
                </a:lnTo>
                <a:lnTo>
                  <a:pt x="4191000" y="3380547"/>
                </a:lnTo>
                <a:lnTo>
                  <a:pt x="0" y="33805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bg1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3747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/>
          <p:cNvSpPr>
            <a:spLocks noGrp="1"/>
          </p:cNvSpPr>
          <p:nvPr>
            <p:ph type="pic" sz="quarter" idx="12" hasCustomPrompt="1"/>
          </p:nvPr>
        </p:nvSpPr>
        <p:spPr>
          <a:xfrm>
            <a:off x="381000" y="2188846"/>
            <a:ext cx="2286000" cy="1475104"/>
          </a:xfrm>
          <a:custGeom>
            <a:avLst/>
            <a:gdLst>
              <a:gd name="connsiteX0" fmla="*/ 0 w 3552168"/>
              <a:gd name="connsiteY0" fmla="*/ 0 h 1886454"/>
              <a:gd name="connsiteX1" fmla="*/ 3552168 w 3552168"/>
              <a:gd name="connsiteY1" fmla="*/ 0 h 1886454"/>
              <a:gd name="connsiteX2" fmla="*/ 3552168 w 3552168"/>
              <a:gd name="connsiteY2" fmla="*/ 1854875 h 1886454"/>
              <a:gd name="connsiteX3" fmla="*/ 3520589 w 3552168"/>
              <a:gd name="connsiteY3" fmla="*/ 1886454 h 1886454"/>
              <a:gd name="connsiteX4" fmla="*/ 31579 w 3552168"/>
              <a:gd name="connsiteY4" fmla="*/ 1886454 h 1886454"/>
              <a:gd name="connsiteX5" fmla="*/ 0 w 3552168"/>
              <a:gd name="connsiteY5" fmla="*/ 1854875 h 188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168" h="1886454">
                <a:moveTo>
                  <a:pt x="0" y="0"/>
                </a:moveTo>
                <a:lnTo>
                  <a:pt x="3552168" y="0"/>
                </a:lnTo>
                <a:lnTo>
                  <a:pt x="3552168" y="1854875"/>
                </a:lnTo>
                <a:cubicBezTo>
                  <a:pt x="3552168" y="1872316"/>
                  <a:pt x="3538030" y="1886454"/>
                  <a:pt x="3520589" y="1886454"/>
                </a:cubicBezTo>
                <a:lnTo>
                  <a:pt x="31579" y="1886454"/>
                </a:lnTo>
                <a:cubicBezTo>
                  <a:pt x="14138" y="1886454"/>
                  <a:pt x="0" y="1872316"/>
                  <a:pt x="0" y="185487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39232" y="2345821"/>
            <a:ext cx="5208208" cy="2661788"/>
          </a:xfrm>
          <a:custGeom>
            <a:avLst/>
            <a:gdLst>
              <a:gd name="connsiteX0" fmla="*/ 0 w 5208208"/>
              <a:gd name="connsiteY0" fmla="*/ 0 h 2661788"/>
              <a:gd name="connsiteX1" fmla="*/ 5208208 w 5208208"/>
              <a:gd name="connsiteY1" fmla="*/ 0 h 2661788"/>
              <a:gd name="connsiteX2" fmla="*/ 5208208 w 5208208"/>
              <a:gd name="connsiteY2" fmla="*/ 2617229 h 2661788"/>
              <a:gd name="connsiteX3" fmla="*/ 5161906 w 5208208"/>
              <a:gd name="connsiteY3" fmla="*/ 2661788 h 2661788"/>
              <a:gd name="connsiteX4" fmla="*/ 3804458 w 5208208"/>
              <a:gd name="connsiteY4" fmla="*/ 2661788 h 2661788"/>
              <a:gd name="connsiteX5" fmla="*/ 1184878 w 5208208"/>
              <a:gd name="connsiteY5" fmla="*/ 2661788 h 2661788"/>
              <a:gd name="connsiteX6" fmla="*/ 46302 w 5208208"/>
              <a:gd name="connsiteY6" fmla="*/ 2661788 h 2661788"/>
              <a:gd name="connsiteX7" fmla="*/ 0 w 5208208"/>
              <a:gd name="connsiteY7" fmla="*/ 2617229 h 266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8208" h="2661788">
                <a:moveTo>
                  <a:pt x="0" y="0"/>
                </a:moveTo>
                <a:lnTo>
                  <a:pt x="5208208" y="0"/>
                </a:lnTo>
                <a:lnTo>
                  <a:pt x="5208208" y="2617229"/>
                </a:lnTo>
                <a:cubicBezTo>
                  <a:pt x="5208208" y="2641839"/>
                  <a:pt x="5187478" y="2661788"/>
                  <a:pt x="5161906" y="2661788"/>
                </a:cubicBezTo>
                <a:lnTo>
                  <a:pt x="3804458" y="2661788"/>
                </a:lnTo>
                <a:lnTo>
                  <a:pt x="1184878" y="2661788"/>
                </a:lnTo>
                <a:lnTo>
                  <a:pt x="46302" y="2661788"/>
                </a:lnTo>
                <a:cubicBezTo>
                  <a:pt x="20730" y="2661788"/>
                  <a:pt x="0" y="2641839"/>
                  <a:pt x="0" y="2617229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solidFill>
              <a:schemeClr val="bg1"/>
            </a:solidFill>
          </a:ln>
        </p:spPr>
        <p:txBody>
          <a:bodyPr wrap="square" anchor="b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3" hasCustomPrompt="1"/>
          </p:nvPr>
        </p:nvSpPr>
        <p:spPr>
          <a:xfrm>
            <a:off x="6477000" y="3332733"/>
            <a:ext cx="2667000" cy="1674877"/>
          </a:xfrm>
          <a:custGeom>
            <a:avLst/>
            <a:gdLst>
              <a:gd name="connsiteX0" fmla="*/ 0 w 3552168"/>
              <a:gd name="connsiteY0" fmla="*/ 0 h 1886454"/>
              <a:gd name="connsiteX1" fmla="*/ 3552168 w 3552168"/>
              <a:gd name="connsiteY1" fmla="*/ 0 h 1886454"/>
              <a:gd name="connsiteX2" fmla="*/ 3552168 w 3552168"/>
              <a:gd name="connsiteY2" fmla="*/ 1854875 h 1886454"/>
              <a:gd name="connsiteX3" fmla="*/ 3520589 w 3552168"/>
              <a:gd name="connsiteY3" fmla="*/ 1886454 h 1886454"/>
              <a:gd name="connsiteX4" fmla="*/ 31579 w 3552168"/>
              <a:gd name="connsiteY4" fmla="*/ 1886454 h 1886454"/>
              <a:gd name="connsiteX5" fmla="*/ 0 w 3552168"/>
              <a:gd name="connsiteY5" fmla="*/ 1854875 h 188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2168" h="1886454">
                <a:moveTo>
                  <a:pt x="0" y="0"/>
                </a:moveTo>
                <a:lnTo>
                  <a:pt x="3552168" y="0"/>
                </a:lnTo>
                <a:lnTo>
                  <a:pt x="3552168" y="1854875"/>
                </a:lnTo>
                <a:cubicBezTo>
                  <a:pt x="3552168" y="1872316"/>
                  <a:pt x="3538030" y="1886454"/>
                  <a:pt x="3520589" y="1886454"/>
                </a:cubicBezTo>
                <a:lnTo>
                  <a:pt x="31579" y="1886454"/>
                </a:lnTo>
                <a:cubicBezTo>
                  <a:pt x="14138" y="1886454"/>
                  <a:pt x="0" y="1872316"/>
                  <a:pt x="0" y="185487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bg1"/>
            </a:solidFill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248605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77305" y="1548611"/>
            <a:ext cx="3072828" cy="3072828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tIns="91440" bIns="1005840" anchor="b">
            <a:noAutofit/>
          </a:bodyPr>
          <a:lstStyle>
            <a:lvl1pPr marL="0" indent="0" algn="ctr">
              <a:buNone/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350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4" name="Picture Placeholder 93"/>
          <p:cNvSpPr>
            <a:spLocks noGrp="1"/>
          </p:cNvSpPr>
          <p:nvPr>
            <p:ph type="pic" sz="quarter" idx="26" hasCustomPrompt="1"/>
          </p:nvPr>
        </p:nvSpPr>
        <p:spPr>
          <a:xfrm>
            <a:off x="690109" y="1650681"/>
            <a:ext cx="1362982" cy="1362982"/>
          </a:xfrm>
          <a:custGeom>
            <a:avLst/>
            <a:gdLst>
              <a:gd name="connsiteX0" fmla="*/ 681491 w 1362982"/>
              <a:gd name="connsiteY0" fmla="*/ 0 h 1362982"/>
              <a:gd name="connsiteX1" fmla="*/ 1362982 w 1362982"/>
              <a:gd name="connsiteY1" fmla="*/ 681491 h 1362982"/>
              <a:gd name="connsiteX2" fmla="*/ 681491 w 1362982"/>
              <a:gd name="connsiteY2" fmla="*/ 1362982 h 1362982"/>
              <a:gd name="connsiteX3" fmla="*/ 0 w 1362982"/>
              <a:gd name="connsiteY3" fmla="*/ 681491 h 1362982"/>
              <a:gd name="connsiteX4" fmla="*/ 681491 w 1362982"/>
              <a:gd name="connsiteY4" fmla="*/ 0 h 136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982" h="1362982">
                <a:moveTo>
                  <a:pt x="681491" y="0"/>
                </a:moveTo>
                <a:cubicBezTo>
                  <a:pt x="1057868" y="0"/>
                  <a:pt x="1362982" y="305114"/>
                  <a:pt x="1362982" y="681491"/>
                </a:cubicBezTo>
                <a:cubicBezTo>
                  <a:pt x="1362982" y="1057868"/>
                  <a:pt x="1057868" y="1362982"/>
                  <a:pt x="681491" y="1362982"/>
                </a:cubicBezTo>
                <a:cubicBezTo>
                  <a:pt x="305114" y="1362982"/>
                  <a:pt x="0" y="1057868"/>
                  <a:pt x="0" y="681491"/>
                </a:cubicBezTo>
                <a:cubicBezTo>
                  <a:pt x="0" y="305114"/>
                  <a:pt x="305114" y="0"/>
                  <a:pt x="68149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6" name="Picture Placeholder 95"/>
          <p:cNvSpPr>
            <a:spLocks noGrp="1"/>
          </p:cNvSpPr>
          <p:nvPr>
            <p:ph type="pic" sz="quarter" idx="27" hasCustomPrompt="1"/>
          </p:nvPr>
        </p:nvSpPr>
        <p:spPr>
          <a:xfrm>
            <a:off x="4751310" y="1637035"/>
            <a:ext cx="1749400" cy="1749400"/>
          </a:xfrm>
          <a:custGeom>
            <a:avLst/>
            <a:gdLst>
              <a:gd name="connsiteX0" fmla="*/ 874700 w 1749400"/>
              <a:gd name="connsiteY0" fmla="*/ 0 h 1749400"/>
              <a:gd name="connsiteX1" fmla="*/ 1749400 w 1749400"/>
              <a:gd name="connsiteY1" fmla="*/ 874700 h 1749400"/>
              <a:gd name="connsiteX2" fmla="*/ 874700 w 1749400"/>
              <a:gd name="connsiteY2" fmla="*/ 1749400 h 1749400"/>
              <a:gd name="connsiteX3" fmla="*/ 0 w 1749400"/>
              <a:gd name="connsiteY3" fmla="*/ 874700 h 1749400"/>
              <a:gd name="connsiteX4" fmla="*/ 874700 w 1749400"/>
              <a:gd name="connsiteY4" fmla="*/ 0 h 17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400" h="1749400">
                <a:moveTo>
                  <a:pt x="874700" y="0"/>
                </a:moveTo>
                <a:cubicBezTo>
                  <a:pt x="1357783" y="0"/>
                  <a:pt x="1749400" y="391617"/>
                  <a:pt x="1749400" y="874700"/>
                </a:cubicBezTo>
                <a:cubicBezTo>
                  <a:pt x="1749400" y="1357783"/>
                  <a:pt x="1357783" y="1749400"/>
                  <a:pt x="874700" y="1749400"/>
                </a:cubicBezTo>
                <a:cubicBezTo>
                  <a:pt x="391617" y="1749400"/>
                  <a:pt x="0" y="1357783"/>
                  <a:pt x="0" y="874700"/>
                </a:cubicBezTo>
                <a:cubicBezTo>
                  <a:pt x="0" y="391617"/>
                  <a:pt x="391617" y="0"/>
                  <a:pt x="8747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5" name="Picture Placeholder 94"/>
          <p:cNvSpPr>
            <a:spLocks noGrp="1"/>
          </p:cNvSpPr>
          <p:nvPr>
            <p:ph type="pic" sz="quarter" idx="28" hasCustomPrompt="1"/>
          </p:nvPr>
        </p:nvSpPr>
        <p:spPr>
          <a:xfrm>
            <a:off x="2523851" y="2688325"/>
            <a:ext cx="1949908" cy="1949908"/>
          </a:xfrm>
          <a:custGeom>
            <a:avLst/>
            <a:gdLst>
              <a:gd name="connsiteX0" fmla="*/ 1023847 w 2047694"/>
              <a:gd name="connsiteY0" fmla="*/ 0 h 2047694"/>
              <a:gd name="connsiteX1" fmla="*/ 2047694 w 2047694"/>
              <a:gd name="connsiteY1" fmla="*/ 1023847 h 2047694"/>
              <a:gd name="connsiteX2" fmla="*/ 1023847 w 2047694"/>
              <a:gd name="connsiteY2" fmla="*/ 2047694 h 2047694"/>
              <a:gd name="connsiteX3" fmla="*/ 0 w 2047694"/>
              <a:gd name="connsiteY3" fmla="*/ 1023847 h 2047694"/>
              <a:gd name="connsiteX4" fmla="*/ 1023847 w 2047694"/>
              <a:gd name="connsiteY4" fmla="*/ 0 h 204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694" h="2047694">
                <a:moveTo>
                  <a:pt x="1023847" y="0"/>
                </a:moveTo>
                <a:cubicBezTo>
                  <a:pt x="1589302" y="0"/>
                  <a:pt x="2047694" y="458392"/>
                  <a:pt x="2047694" y="1023847"/>
                </a:cubicBezTo>
                <a:cubicBezTo>
                  <a:pt x="2047694" y="1589302"/>
                  <a:pt x="1589302" y="2047694"/>
                  <a:pt x="1023847" y="2047694"/>
                </a:cubicBezTo>
                <a:cubicBezTo>
                  <a:pt x="458392" y="2047694"/>
                  <a:pt x="0" y="1589302"/>
                  <a:pt x="0" y="1023847"/>
                </a:cubicBezTo>
                <a:cubicBezTo>
                  <a:pt x="0" y="458392"/>
                  <a:pt x="458392" y="0"/>
                  <a:pt x="1023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7" name="Picture Placeholder 96"/>
          <p:cNvSpPr>
            <a:spLocks noGrp="1"/>
          </p:cNvSpPr>
          <p:nvPr>
            <p:ph type="pic" sz="quarter" idx="29" hasCustomPrompt="1"/>
          </p:nvPr>
        </p:nvSpPr>
        <p:spPr>
          <a:xfrm>
            <a:off x="6998928" y="3277977"/>
            <a:ext cx="1508572" cy="1508572"/>
          </a:xfrm>
          <a:custGeom>
            <a:avLst/>
            <a:gdLst>
              <a:gd name="connsiteX0" fmla="*/ 754286 w 1508572"/>
              <a:gd name="connsiteY0" fmla="*/ 0 h 1508572"/>
              <a:gd name="connsiteX1" fmla="*/ 1508572 w 1508572"/>
              <a:gd name="connsiteY1" fmla="*/ 754286 h 1508572"/>
              <a:gd name="connsiteX2" fmla="*/ 754286 w 1508572"/>
              <a:gd name="connsiteY2" fmla="*/ 1508572 h 1508572"/>
              <a:gd name="connsiteX3" fmla="*/ 0 w 1508572"/>
              <a:gd name="connsiteY3" fmla="*/ 754286 h 1508572"/>
              <a:gd name="connsiteX4" fmla="*/ 754286 w 1508572"/>
              <a:gd name="connsiteY4" fmla="*/ 0 h 150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572" h="1508572">
                <a:moveTo>
                  <a:pt x="754286" y="0"/>
                </a:moveTo>
                <a:cubicBezTo>
                  <a:pt x="1170867" y="0"/>
                  <a:pt x="1508572" y="337705"/>
                  <a:pt x="1508572" y="754286"/>
                </a:cubicBezTo>
                <a:cubicBezTo>
                  <a:pt x="1508572" y="1170867"/>
                  <a:pt x="1170867" y="1508572"/>
                  <a:pt x="754286" y="1508572"/>
                </a:cubicBezTo>
                <a:cubicBezTo>
                  <a:pt x="337705" y="1508572"/>
                  <a:pt x="0" y="1170867"/>
                  <a:pt x="0" y="754286"/>
                </a:cubicBezTo>
                <a:cubicBezTo>
                  <a:pt x="0" y="337705"/>
                  <a:pt x="337705" y="0"/>
                  <a:pt x="75428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710813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89473" y="1195200"/>
            <a:ext cx="7565054" cy="3764412"/>
            <a:chOff x="874886" y="1276350"/>
            <a:chExt cx="7335877" cy="3650376"/>
          </a:xfrm>
          <a:solidFill>
            <a:schemeClr val="bg1">
              <a:alpha val="50000"/>
            </a:schemeClr>
          </a:solidFill>
        </p:grpSpPr>
        <p:grpSp>
          <p:nvGrpSpPr>
            <p:cNvPr id="10" name="Group 341"/>
            <p:cNvGrpSpPr/>
            <p:nvPr/>
          </p:nvGrpSpPr>
          <p:grpSpPr>
            <a:xfrm>
              <a:off x="3989287" y="2800445"/>
              <a:ext cx="1399363" cy="1565023"/>
              <a:chOff x="4097338" y="2217738"/>
              <a:chExt cx="1139825" cy="1274763"/>
            </a:xfrm>
            <a:grpFill/>
          </p:grpSpPr>
          <p:sp>
            <p:nvSpPr>
              <p:cNvPr id="186" name="Freeform 5"/>
              <p:cNvSpPr>
                <a:spLocks/>
              </p:cNvSpPr>
              <p:nvPr/>
            </p:nvSpPr>
            <p:spPr bwMode="auto">
              <a:xfrm>
                <a:off x="5102225" y="3086100"/>
                <a:ext cx="120650" cy="233363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18" y="94"/>
                  </a:cxn>
                  <a:cxn ang="0">
                    <a:pos x="11" y="71"/>
                  </a:cxn>
                  <a:cxn ang="0">
                    <a:pos x="40" y="43"/>
                  </a:cxn>
                  <a:cxn ang="0">
                    <a:pos x="71" y="13"/>
                  </a:cxn>
                  <a:cxn ang="0">
                    <a:pos x="73" y="0"/>
                  </a:cxn>
                  <a:cxn ang="0">
                    <a:pos x="91" y="42"/>
                  </a:cxn>
                  <a:cxn ang="0">
                    <a:pos x="91" y="49"/>
                  </a:cxn>
                  <a:cxn ang="0">
                    <a:pos x="84" y="47"/>
                  </a:cxn>
                  <a:cxn ang="0">
                    <a:pos x="64" y="126"/>
                  </a:cxn>
                  <a:cxn ang="0">
                    <a:pos x="25" y="175"/>
                  </a:cxn>
                  <a:cxn ang="0">
                    <a:pos x="5" y="151"/>
                  </a:cxn>
                  <a:cxn ang="0">
                    <a:pos x="5" y="140"/>
                  </a:cxn>
                  <a:cxn ang="0">
                    <a:pos x="0" y="122"/>
                  </a:cxn>
                  <a:cxn ang="0">
                    <a:pos x="9" y="114"/>
                  </a:cxn>
                </a:cxnLst>
                <a:rect l="0" t="0" r="r" b="b"/>
                <a:pathLst>
                  <a:path w="91" h="175">
                    <a:moveTo>
                      <a:pt x="9" y="114"/>
                    </a:moveTo>
                    <a:cubicBezTo>
                      <a:pt x="9" y="114"/>
                      <a:pt x="18" y="95"/>
                      <a:pt x="18" y="94"/>
                    </a:cubicBezTo>
                    <a:cubicBezTo>
                      <a:pt x="18" y="89"/>
                      <a:pt x="11" y="78"/>
                      <a:pt x="11" y="71"/>
                    </a:cubicBezTo>
                    <a:cubicBezTo>
                      <a:pt x="11" y="49"/>
                      <a:pt x="27" y="50"/>
                      <a:pt x="40" y="43"/>
                    </a:cubicBezTo>
                    <a:cubicBezTo>
                      <a:pt x="50" y="37"/>
                      <a:pt x="64" y="20"/>
                      <a:pt x="71" y="13"/>
                    </a:cubicBezTo>
                    <a:cubicBezTo>
                      <a:pt x="73" y="11"/>
                      <a:pt x="72" y="4"/>
                      <a:pt x="73" y="0"/>
                    </a:cubicBezTo>
                    <a:cubicBezTo>
                      <a:pt x="88" y="2"/>
                      <a:pt x="87" y="31"/>
                      <a:pt x="91" y="42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9" y="48"/>
                      <a:pt x="85" y="47"/>
                      <a:pt x="84" y="47"/>
                    </a:cubicBezTo>
                    <a:cubicBezTo>
                      <a:pt x="84" y="79"/>
                      <a:pt x="74" y="101"/>
                      <a:pt x="64" y="126"/>
                    </a:cubicBezTo>
                    <a:cubicBezTo>
                      <a:pt x="56" y="146"/>
                      <a:pt x="52" y="175"/>
                      <a:pt x="25" y="175"/>
                    </a:cubicBezTo>
                    <a:cubicBezTo>
                      <a:pt x="14" y="175"/>
                      <a:pt x="5" y="163"/>
                      <a:pt x="5" y="151"/>
                    </a:cubicBezTo>
                    <a:cubicBezTo>
                      <a:pt x="5" y="145"/>
                      <a:pt x="6" y="143"/>
                      <a:pt x="5" y="140"/>
                    </a:cubicBezTo>
                    <a:cubicBezTo>
                      <a:pt x="0" y="136"/>
                      <a:pt x="0" y="129"/>
                      <a:pt x="0" y="122"/>
                    </a:cubicBezTo>
                    <a:cubicBezTo>
                      <a:pt x="0" y="121"/>
                      <a:pt x="8" y="114"/>
                      <a:pt x="9" y="1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7" name="Freeform 6"/>
              <p:cNvSpPr>
                <a:spLocks/>
              </p:cNvSpPr>
              <p:nvPr/>
            </p:nvSpPr>
            <p:spPr bwMode="auto">
              <a:xfrm>
                <a:off x="4097338" y="2217738"/>
                <a:ext cx="1139825" cy="1274763"/>
              </a:xfrm>
              <a:custGeom>
                <a:avLst/>
                <a:gdLst/>
                <a:ahLst/>
                <a:cxnLst>
                  <a:cxn ang="0">
                    <a:pos x="499" y="66"/>
                  </a:cxn>
                  <a:cxn ang="0">
                    <a:pos x="527" y="81"/>
                  </a:cxn>
                  <a:cxn ang="0">
                    <a:pos x="609" y="86"/>
                  </a:cxn>
                  <a:cxn ang="0">
                    <a:pos x="644" y="89"/>
                  </a:cxn>
                  <a:cxn ang="0">
                    <a:pos x="644" y="136"/>
                  </a:cxn>
                  <a:cxn ang="0">
                    <a:pos x="620" y="115"/>
                  </a:cxn>
                  <a:cxn ang="0">
                    <a:pos x="679" y="223"/>
                  </a:cxn>
                  <a:cxn ang="0">
                    <a:pos x="699" y="267"/>
                  </a:cxn>
                  <a:cxn ang="0">
                    <a:pos x="730" y="310"/>
                  </a:cxn>
                  <a:cxn ang="0">
                    <a:pos x="755" y="348"/>
                  </a:cxn>
                  <a:cxn ang="0">
                    <a:pos x="787" y="359"/>
                  </a:cxn>
                  <a:cxn ang="0">
                    <a:pos x="853" y="346"/>
                  </a:cxn>
                  <a:cxn ang="0">
                    <a:pos x="826" y="425"/>
                  </a:cxn>
                  <a:cxn ang="0">
                    <a:pos x="719" y="541"/>
                  </a:cxn>
                  <a:cxn ang="0">
                    <a:pos x="708" y="600"/>
                  </a:cxn>
                  <a:cxn ang="0">
                    <a:pos x="721" y="638"/>
                  </a:cxn>
                  <a:cxn ang="0">
                    <a:pos x="720" y="676"/>
                  </a:cxn>
                  <a:cxn ang="0">
                    <a:pos x="660" y="745"/>
                  </a:cxn>
                  <a:cxn ang="0">
                    <a:pos x="659" y="788"/>
                  </a:cxn>
                  <a:cxn ang="0">
                    <a:pos x="643" y="816"/>
                  </a:cxn>
                  <a:cxn ang="0">
                    <a:pos x="627" y="846"/>
                  </a:cxn>
                  <a:cxn ang="0">
                    <a:pos x="592" y="902"/>
                  </a:cxn>
                  <a:cxn ang="0">
                    <a:pos x="538" y="946"/>
                  </a:cxn>
                  <a:cxn ang="0">
                    <a:pos x="512" y="944"/>
                  </a:cxn>
                  <a:cxn ang="0">
                    <a:pos x="452" y="949"/>
                  </a:cxn>
                  <a:cxn ang="0">
                    <a:pos x="440" y="929"/>
                  </a:cxn>
                  <a:cxn ang="0">
                    <a:pos x="431" y="893"/>
                  </a:cxn>
                  <a:cxn ang="0">
                    <a:pos x="395" y="789"/>
                  </a:cxn>
                  <a:cxn ang="0">
                    <a:pos x="360" y="708"/>
                  </a:cxn>
                  <a:cxn ang="0">
                    <a:pos x="382" y="621"/>
                  </a:cxn>
                  <a:cxn ang="0">
                    <a:pos x="364" y="558"/>
                  </a:cxn>
                  <a:cxn ang="0">
                    <a:pos x="337" y="490"/>
                  </a:cxn>
                  <a:cxn ang="0">
                    <a:pos x="342" y="461"/>
                  </a:cxn>
                  <a:cxn ang="0">
                    <a:pos x="295" y="443"/>
                  </a:cxn>
                  <a:cxn ang="0">
                    <a:pos x="206" y="433"/>
                  </a:cxn>
                  <a:cxn ang="0">
                    <a:pos x="164" y="434"/>
                  </a:cxn>
                  <a:cxn ang="0">
                    <a:pos x="109" y="439"/>
                  </a:cxn>
                  <a:cxn ang="0">
                    <a:pos x="40" y="369"/>
                  </a:cxn>
                  <a:cxn ang="0">
                    <a:pos x="7" y="338"/>
                  </a:cxn>
                  <a:cxn ang="0">
                    <a:pos x="7" y="324"/>
                  </a:cxn>
                  <a:cxn ang="0">
                    <a:pos x="18" y="269"/>
                  </a:cxn>
                  <a:cxn ang="0">
                    <a:pos x="22" y="199"/>
                  </a:cxn>
                  <a:cxn ang="0">
                    <a:pos x="77" y="132"/>
                  </a:cxn>
                  <a:cxn ang="0">
                    <a:pos x="104" y="77"/>
                  </a:cxn>
                  <a:cxn ang="0">
                    <a:pos x="141" y="36"/>
                  </a:cxn>
                  <a:cxn ang="0">
                    <a:pos x="187" y="35"/>
                  </a:cxn>
                  <a:cxn ang="0">
                    <a:pos x="273" y="6"/>
                  </a:cxn>
                  <a:cxn ang="0">
                    <a:pos x="307" y="4"/>
                  </a:cxn>
                  <a:cxn ang="0">
                    <a:pos x="338" y="0"/>
                  </a:cxn>
                  <a:cxn ang="0">
                    <a:pos x="358" y="6"/>
                  </a:cxn>
                  <a:cxn ang="0">
                    <a:pos x="357" y="27"/>
                  </a:cxn>
                  <a:cxn ang="0">
                    <a:pos x="371" y="64"/>
                  </a:cxn>
                  <a:cxn ang="0">
                    <a:pos x="455" y="100"/>
                  </a:cxn>
                  <a:cxn ang="0">
                    <a:pos x="464" y="84"/>
                  </a:cxn>
                  <a:cxn ang="0">
                    <a:pos x="490" y="66"/>
                  </a:cxn>
                </a:cxnLst>
                <a:rect l="0" t="0" r="r" b="b"/>
                <a:pathLst>
                  <a:path w="856" h="957">
                    <a:moveTo>
                      <a:pt x="490" y="66"/>
                    </a:moveTo>
                    <a:cubicBezTo>
                      <a:pt x="499" y="66"/>
                      <a:pt x="499" y="66"/>
                      <a:pt x="499" y="66"/>
                    </a:cubicBezTo>
                    <a:cubicBezTo>
                      <a:pt x="499" y="73"/>
                      <a:pt x="504" y="74"/>
                      <a:pt x="506" y="77"/>
                    </a:cubicBezTo>
                    <a:cubicBezTo>
                      <a:pt x="510" y="82"/>
                      <a:pt x="520" y="78"/>
                      <a:pt x="527" y="81"/>
                    </a:cubicBezTo>
                    <a:cubicBezTo>
                      <a:pt x="541" y="86"/>
                      <a:pt x="561" y="93"/>
                      <a:pt x="576" y="93"/>
                    </a:cubicBezTo>
                    <a:cubicBezTo>
                      <a:pt x="591" y="93"/>
                      <a:pt x="595" y="86"/>
                      <a:pt x="609" y="86"/>
                    </a:cubicBezTo>
                    <a:cubicBezTo>
                      <a:pt x="617" y="86"/>
                      <a:pt x="622" y="92"/>
                      <a:pt x="632" y="92"/>
                    </a:cubicBezTo>
                    <a:cubicBezTo>
                      <a:pt x="638" y="92"/>
                      <a:pt x="638" y="90"/>
                      <a:pt x="644" y="89"/>
                    </a:cubicBezTo>
                    <a:cubicBezTo>
                      <a:pt x="647" y="96"/>
                      <a:pt x="653" y="102"/>
                      <a:pt x="653" y="111"/>
                    </a:cubicBezTo>
                    <a:cubicBezTo>
                      <a:pt x="653" y="115"/>
                      <a:pt x="646" y="131"/>
                      <a:pt x="644" y="136"/>
                    </a:cubicBezTo>
                    <a:cubicBezTo>
                      <a:pt x="635" y="135"/>
                      <a:pt x="627" y="115"/>
                      <a:pt x="620" y="107"/>
                    </a:cubicBezTo>
                    <a:cubicBezTo>
                      <a:pt x="620" y="115"/>
                      <a:pt x="620" y="115"/>
                      <a:pt x="620" y="115"/>
                    </a:cubicBezTo>
                    <a:cubicBezTo>
                      <a:pt x="662" y="189"/>
                      <a:pt x="662" y="189"/>
                      <a:pt x="662" y="189"/>
                    </a:cubicBezTo>
                    <a:cubicBezTo>
                      <a:pt x="659" y="198"/>
                      <a:pt x="673" y="218"/>
                      <a:pt x="679" y="223"/>
                    </a:cubicBezTo>
                    <a:cubicBezTo>
                      <a:pt x="679" y="246"/>
                      <a:pt x="679" y="246"/>
                      <a:pt x="679" y="246"/>
                    </a:cubicBezTo>
                    <a:cubicBezTo>
                      <a:pt x="684" y="258"/>
                      <a:pt x="692" y="258"/>
                      <a:pt x="699" y="267"/>
                    </a:cubicBezTo>
                    <a:cubicBezTo>
                      <a:pt x="707" y="278"/>
                      <a:pt x="702" y="289"/>
                      <a:pt x="710" y="297"/>
                    </a:cubicBezTo>
                    <a:cubicBezTo>
                      <a:pt x="717" y="304"/>
                      <a:pt x="722" y="305"/>
                      <a:pt x="730" y="310"/>
                    </a:cubicBezTo>
                    <a:cubicBezTo>
                      <a:pt x="737" y="316"/>
                      <a:pt x="741" y="334"/>
                      <a:pt x="755" y="334"/>
                    </a:cubicBezTo>
                    <a:cubicBezTo>
                      <a:pt x="755" y="341"/>
                      <a:pt x="759" y="343"/>
                      <a:pt x="755" y="348"/>
                    </a:cubicBezTo>
                    <a:cubicBezTo>
                      <a:pt x="761" y="352"/>
                      <a:pt x="767" y="366"/>
                      <a:pt x="774" y="366"/>
                    </a:cubicBezTo>
                    <a:cubicBezTo>
                      <a:pt x="781" y="366"/>
                      <a:pt x="782" y="361"/>
                      <a:pt x="787" y="359"/>
                    </a:cubicBezTo>
                    <a:cubicBezTo>
                      <a:pt x="794" y="357"/>
                      <a:pt x="798" y="360"/>
                      <a:pt x="805" y="359"/>
                    </a:cubicBezTo>
                    <a:cubicBezTo>
                      <a:pt x="822" y="356"/>
                      <a:pt x="838" y="350"/>
                      <a:pt x="853" y="346"/>
                    </a:cubicBezTo>
                    <a:cubicBezTo>
                      <a:pt x="855" y="348"/>
                      <a:pt x="856" y="350"/>
                      <a:pt x="856" y="352"/>
                    </a:cubicBezTo>
                    <a:cubicBezTo>
                      <a:pt x="856" y="377"/>
                      <a:pt x="837" y="410"/>
                      <a:pt x="826" y="425"/>
                    </a:cubicBezTo>
                    <a:cubicBezTo>
                      <a:pt x="812" y="443"/>
                      <a:pt x="807" y="459"/>
                      <a:pt x="790" y="471"/>
                    </a:cubicBezTo>
                    <a:cubicBezTo>
                      <a:pt x="761" y="494"/>
                      <a:pt x="730" y="501"/>
                      <a:pt x="719" y="541"/>
                    </a:cubicBezTo>
                    <a:cubicBezTo>
                      <a:pt x="716" y="552"/>
                      <a:pt x="704" y="555"/>
                      <a:pt x="704" y="567"/>
                    </a:cubicBezTo>
                    <a:cubicBezTo>
                      <a:pt x="704" y="581"/>
                      <a:pt x="708" y="587"/>
                      <a:pt x="708" y="600"/>
                    </a:cubicBezTo>
                    <a:cubicBezTo>
                      <a:pt x="708" y="615"/>
                      <a:pt x="724" y="623"/>
                      <a:pt x="724" y="631"/>
                    </a:cubicBezTo>
                    <a:cubicBezTo>
                      <a:pt x="724" y="634"/>
                      <a:pt x="722" y="637"/>
                      <a:pt x="721" y="638"/>
                    </a:cubicBezTo>
                    <a:cubicBezTo>
                      <a:pt x="721" y="649"/>
                      <a:pt x="721" y="649"/>
                      <a:pt x="721" y="649"/>
                    </a:cubicBezTo>
                    <a:cubicBezTo>
                      <a:pt x="721" y="656"/>
                      <a:pt x="720" y="664"/>
                      <a:pt x="720" y="676"/>
                    </a:cubicBezTo>
                    <a:cubicBezTo>
                      <a:pt x="722" y="679"/>
                      <a:pt x="723" y="682"/>
                      <a:pt x="723" y="685"/>
                    </a:cubicBezTo>
                    <a:cubicBezTo>
                      <a:pt x="723" y="720"/>
                      <a:pt x="665" y="716"/>
                      <a:pt x="660" y="745"/>
                    </a:cubicBezTo>
                    <a:cubicBezTo>
                      <a:pt x="654" y="746"/>
                      <a:pt x="647" y="753"/>
                      <a:pt x="647" y="758"/>
                    </a:cubicBezTo>
                    <a:cubicBezTo>
                      <a:pt x="647" y="768"/>
                      <a:pt x="659" y="774"/>
                      <a:pt x="659" y="788"/>
                    </a:cubicBezTo>
                    <a:cubicBezTo>
                      <a:pt x="659" y="795"/>
                      <a:pt x="658" y="809"/>
                      <a:pt x="656" y="813"/>
                    </a:cubicBezTo>
                    <a:cubicBezTo>
                      <a:pt x="653" y="817"/>
                      <a:pt x="646" y="815"/>
                      <a:pt x="643" y="816"/>
                    </a:cubicBezTo>
                    <a:cubicBezTo>
                      <a:pt x="632" y="822"/>
                      <a:pt x="626" y="826"/>
                      <a:pt x="621" y="837"/>
                    </a:cubicBezTo>
                    <a:cubicBezTo>
                      <a:pt x="624" y="839"/>
                      <a:pt x="627" y="842"/>
                      <a:pt x="627" y="846"/>
                    </a:cubicBezTo>
                    <a:cubicBezTo>
                      <a:pt x="627" y="859"/>
                      <a:pt x="615" y="868"/>
                      <a:pt x="610" y="874"/>
                    </a:cubicBezTo>
                    <a:cubicBezTo>
                      <a:pt x="600" y="883"/>
                      <a:pt x="599" y="893"/>
                      <a:pt x="592" y="902"/>
                    </a:cubicBezTo>
                    <a:cubicBezTo>
                      <a:pt x="581" y="916"/>
                      <a:pt x="576" y="929"/>
                      <a:pt x="558" y="938"/>
                    </a:cubicBezTo>
                    <a:cubicBezTo>
                      <a:pt x="550" y="941"/>
                      <a:pt x="539" y="938"/>
                      <a:pt x="538" y="946"/>
                    </a:cubicBezTo>
                    <a:cubicBezTo>
                      <a:pt x="532" y="946"/>
                      <a:pt x="529" y="949"/>
                      <a:pt x="525" y="949"/>
                    </a:cubicBezTo>
                    <a:cubicBezTo>
                      <a:pt x="520" y="949"/>
                      <a:pt x="517" y="944"/>
                      <a:pt x="512" y="944"/>
                    </a:cubicBezTo>
                    <a:cubicBezTo>
                      <a:pt x="494" y="944"/>
                      <a:pt x="483" y="957"/>
                      <a:pt x="466" y="957"/>
                    </a:cubicBezTo>
                    <a:cubicBezTo>
                      <a:pt x="459" y="957"/>
                      <a:pt x="455" y="953"/>
                      <a:pt x="452" y="949"/>
                    </a:cubicBezTo>
                    <a:cubicBezTo>
                      <a:pt x="449" y="949"/>
                      <a:pt x="449" y="950"/>
                      <a:pt x="448" y="951"/>
                    </a:cubicBezTo>
                    <a:cubicBezTo>
                      <a:pt x="448" y="942"/>
                      <a:pt x="443" y="932"/>
                      <a:pt x="440" y="929"/>
                    </a:cubicBezTo>
                    <a:cubicBezTo>
                      <a:pt x="443" y="925"/>
                      <a:pt x="445" y="922"/>
                      <a:pt x="445" y="917"/>
                    </a:cubicBezTo>
                    <a:cubicBezTo>
                      <a:pt x="445" y="910"/>
                      <a:pt x="433" y="897"/>
                      <a:pt x="431" y="893"/>
                    </a:cubicBezTo>
                    <a:cubicBezTo>
                      <a:pt x="415" y="866"/>
                      <a:pt x="395" y="840"/>
                      <a:pt x="395" y="801"/>
                    </a:cubicBezTo>
                    <a:cubicBezTo>
                      <a:pt x="395" y="794"/>
                      <a:pt x="395" y="792"/>
                      <a:pt x="395" y="789"/>
                    </a:cubicBezTo>
                    <a:cubicBezTo>
                      <a:pt x="395" y="783"/>
                      <a:pt x="389" y="781"/>
                      <a:pt x="386" y="774"/>
                    </a:cubicBezTo>
                    <a:cubicBezTo>
                      <a:pt x="374" y="754"/>
                      <a:pt x="360" y="737"/>
                      <a:pt x="360" y="708"/>
                    </a:cubicBezTo>
                    <a:cubicBezTo>
                      <a:pt x="360" y="677"/>
                      <a:pt x="388" y="670"/>
                      <a:pt x="388" y="646"/>
                    </a:cubicBezTo>
                    <a:cubicBezTo>
                      <a:pt x="388" y="635"/>
                      <a:pt x="384" y="631"/>
                      <a:pt x="382" y="621"/>
                    </a:cubicBezTo>
                    <a:cubicBezTo>
                      <a:pt x="379" y="602"/>
                      <a:pt x="376" y="596"/>
                      <a:pt x="371" y="585"/>
                    </a:cubicBezTo>
                    <a:cubicBezTo>
                      <a:pt x="368" y="576"/>
                      <a:pt x="370" y="566"/>
                      <a:pt x="364" y="558"/>
                    </a:cubicBezTo>
                    <a:cubicBezTo>
                      <a:pt x="352" y="544"/>
                      <a:pt x="327" y="528"/>
                      <a:pt x="327" y="508"/>
                    </a:cubicBezTo>
                    <a:cubicBezTo>
                      <a:pt x="327" y="503"/>
                      <a:pt x="334" y="492"/>
                      <a:pt x="337" y="490"/>
                    </a:cubicBezTo>
                    <a:cubicBezTo>
                      <a:pt x="336" y="486"/>
                      <a:pt x="337" y="485"/>
                      <a:pt x="337" y="483"/>
                    </a:cubicBezTo>
                    <a:cubicBezTo>
                      <a:pt x="337" y="478"/>
                      <a:pt x="337" y="465"/>
                      <a:pt x="342" y="461"/>
                    </a:cubicBezTo>
                    <a:cubicBezTo>
                      <a:pt x="337" y="451"/>
                      <a:pt x="329" y="443"/>
                      <a:pt x="314" y="443"/>
                    </a:cubicBezTo>
                    <a:cubicBezTo>
                      <a:pt x="306" y="443"/>
                      <a:pt x="299" y="443"/>
                      <a:pt x="295" y="443"/>
                    </a:cubicBezTo>
                    <a:cubicBezTo>
                      <a:pt x="282" y="443"/>
                      <a:pt x="279" y="417"/>
                      <a:pt x="261" y="417"/>
                    </a:cubicBezTo>
                    <a:cubicBezTo>
                      <a:pt x="239" y="417"/>
                      <a:pt x="223" y="427"/>
                      <a:pt x="206" y="433"/>
                    </a:cubicBezTo>
                    <a:cubicBezTo>
                      <a:pt x="199" y="435"/>
                      <a:pt x="197" y="440"/>
                      <a:pt x="191" y="440"/>
                    </a:cubicBezTo>
                    <a:cubicBezTo>
                      <a:pt x="184" y="440"/>
                      <a:pt x="173" y="434"/>
                      <a:pt x="164" y="434"/>
                    </a:cubicBezTo>
                    <a:cubicBezTo>
                      <a:pt x="147" y="434"/>
                      <a:pt x="139" y="443"/>
                      <a:pt x="122" y="443"/>
                    </a:cubicBezTo>
                    <a:cubicBezTo>
                      <a:pt x="117" y="443"/>
                      <a:pt x="111" y="440"/>
                      <a:pt x="109" y="439"/>
                    </a:cubicBezTo>
                    <a:cubicBezTo>
                      <a:pt x="97" y="430"/>
                      <a:pt x="71" y="415"/>
                      <a:pt x="62" y="401"/>
                    </a:cubicBezTo>
                    <a:cubicBezTo>
                      <a:pt x="53" y="388"/>
                      <a:pt x="51" y="377"/>
                      <a:pt x="40" y="369"/>
                    </a:cubicBezTo>
                    <a:cubicBezTo>
                      <a:pt x="37" y="366"/>
                      <a:pt x="13" y="346"/>
                      <a:pt x="13" y="344"/>
                    </a:cubicBezTo>
                    <a:cubicBezTo>
                      <a:pt x="11" y="341"/>
                      <a:pt x="10" y="340"/>
                      <a:pt x="7" y="338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9" y="331"/>
                      <a:pt x="7" y="328"/>
                      <a:pt x="7" y="324"/>
                    </a:cubicBezTo>
                    <a:cubicBezTo>
                      <a:pt x="7" y="317"/>
                      <a:pt x="3" y="315"/>
                      <a:pt x="0" y="309"/>
                    </a:cubicBezTo>
                    <a:cubicBezTo>
                      <a:pt x="10" y="304"/>
                      <a:pt x="18" y="280"/>
                      <a:pt x="18" y="269"/>
                    </a:cubicBezTo>
                    <a:cubicBezTo>
                      <a:pt x="18" y="250"/>
                      <a:pt x="10" y="238"/>
                      <a:pt x="10" y="220"/>
                    </a:cubicBezTo>
                    <a:cubicBezTo>
                      <a:pt x="10" y="211"/>
                      <a:pt x="20" y="206"/>
                      <a:pt x="22" y="199"/>
                    </a:cubicBezTo>
                    <a:cubicBezTo>
                      <a:pt x="28" y="182"/>
                      <a:pt x="41" y="158"/>
                      <a:pt x="52" y="144"/>
                    </a:cubicBezTo>
                    <a:cubicBezTo>
                      <a:pt x="58" y="135"/>
                      <a:pt x="69" y="136"/>
                      <a:pt x="77" y="132"/>
                    </a:cubicBezTo>
                    <a:cubicBezTo>
                      <a:pt x="84" y="128"/>
                      <a:pt x="95" y="119"/>
                      <a:pt x="97" y="112"/>
                    </a:cubicBezTo>
                    <a:cubicBezTo>
                      <a:pt x="102" y="96"/>
                      <a:pt x="96" y="89"/>
                      <a:pt x="104" y="77"/>
                    </a:cubicBezTo>
                    <a:cubicBezTo>
                      <a:pt x="116" y="63"/>
                      <a:pt x="131" y="49"/>
                      <a:pt x="142" y="36"/>
                    </a:cubicBezTo>
                    <a:cubicBezTo>
                      <a:pt x="141" y="36"/>
                      <a:pt x="141" y="36"/>
                      <a:pt x="141" y="36"/>
                    </a:cubicBezTo>
                    <a:cubicBezTo>
                      <a:pt x="145" y="31"/>
                      <a:pt x="146" y="27"/>
                      <a:pt x="150" y="24"/>
                    </a:cubicBezTo>
                    <a:cubicBezTo>
                      <a:pt x="161" y="32"/>
                      <a:pt x="172" y="35"/>
                      <a:pt x="187" y="35"/>
                    </a:cubicBezTo>
                    <a:cubicBezTo>
                      <a:pt x="197" y="35"/>
                      <a:pt x="198" y="29"/>
                      <a:pt x="204" y="27"/>
                    </a:cubicBezTo>
                    <a:cubicBezTo>
                      <a:pt x="221" y="18"/>
                      <a:pt x="254" y="6"/>
                      <a:pt x="273" y="6"/>
                    </a:cubicBezTo>
                    <a:cubicBezTo>
                      <a:pt x="280" y="6"/>
                      <a:pt x="285" y="10"/>
                      <a:pt x="289" y="10"/>
                    </a:cubicBezTo>
                    <a:cubicBezTo>
                      <a:pt x="294" y="10"/>
                      <a:pt x="301" y="4"/>
                      <a:pt x="307" y="4"/>
                    </a:cubicBezTo>
                    <a:cubicBezTo>
                      <a:pt x="313" y="4"/>
                      <a:pt x="316" y="7"/>
                      <a:pt x="321" y="7"/>
                    </a:cubicBezTo>
                    <a:cubicBezTo>
                      <a:pt x="329" y="7"/>
                      <a:pt x="330" y="0"/>
                      <a:pt x="338" y="0"/>
                    </a:cubicBezTo>
                    <a:cubicBezTo>
                      <a:pt x="347" y="0"/>
                      <a:pt x="344" y="8"/>
                      <a:pt x="351" y="8"/>
                    </a:cubicBezTo>
                    <a:cubicBezTo>
                      <a:pt x="354" y="8"/>
                      <a:pt x="355" y="6"/>
                      <a:pt x="358" y="6"/>
                    </a:cubicBezTo>
                    <a:cubicBezTo>
                      <a:pt x="358" y="12"/>
                      <a:pt x="351" y="11"/>
                      <a:pt x="351" y="17"/>
                    </a:cubicBezTo>
                    <a:cubicBezTo>
                      <a:pt x="351" y="21"/>
                      <a:pt x="357" y="23"/>
                      <a:pt x="357" y="27"/>
                    </a:cubicBezTo>
                    <a:cubicBezTo>
                      <a:pt x="357" y="33"/>
                      <a:pt x="351" y="37"/>
                      <a:pt x="351" y="44"/>
                    </a:cubicBezTo>
                    <a:cubicBezTo>
                      <a:pt x="351" y="55"/>
                      <a:pt x="363" y="64"/>
                      <a:pt x="371" y="64"/>
                    </a:cubicBezTo>
                    <a:cubicBezTo>
                      <a:pt x="377" y="64"/>
                      <a:pt x="380" y="64"/>
                      <a:pt x="384" y="64"/>
                    </a:cubicBezTo>
                    <a:cubicBezTo>
                      <a:pt x="412" y="64"/>
                      <a:pt x="423" y="100"/>
                      <a:pt x="455" y="100"/>
                    </a:cubicBezTo>
                    <a:cubicBezTo>
                      <a:pt x="459" y="100"/>
                      <a:pt x="464" y="95"/>
                      <a:pt x="464" y="93"/>
                    </a:cubicBezTo>
                    <a:cubicBezTo>
                      <a:pt x="464" y="90"/>
                      <a:pt x="464" y="87"/>
                      <a:pt x="464" y="84"/>
                    </a:cubicBezTo>
                    <a:cubicBezTo>
                      <a:pt x="464" y="70"/>
                      <a:pt x="475" y="70"/>
                      <a:pt x="488" y="66"/>
                    </a:cubicBezTo>
                    <a:lnTo>
                      <a:pt x="490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874886" y="1276350"/>
              <a:ext cx="3180780" cy="1832003"/>
              <a:chOff x="893725" y="1200132"/>
              <a:chExt cx="3180780" cy="1832003"/>
            </a:xfrm>
            <a:grpFill/>
          </p:grpSpPr>
          <p:sp>
            <p:nvSpPr>
              <p:cNvPr id="134" name="Freeform 39"/>
              <p:cNvSpPr>
                <a:spLocks/>
              </p:cNvSpPr>
              <p:nvPr/>
            </p:nvSpPr>
            <p:spPr bwMode="auto">
              <a:xfrm>
                <a:off x="3844522" y="1927086"/>
                <a:ext cx="208544" cy="95499"/>
              </a:xfrm>
              <a:custGeom>
                <a:avLst/>
                <a:gdLst/>
                <a:ahLst/>
                <a:cxnLst>
                  <a:cxn ang="0">
                    <a:pos x="127" y="31"/>
                  </a:cxn>
                  <a:cxn ang="0">
                    <a:pos x="108" y="47"/>
                  </a:cxn>
                  <a:cxn ang="0">
                    <a:pos x="74" y="58"/>
                  </a:cxn>
                  <a:cxn ang="0">
                    <a:pos x="34" y="50"/>
                  </a:cxn>
                  <a:cxn ang="0">
                    <a:pos x="14" y="42"/>
                  </a:cxn>
                  <a:cxn ang="0">
                    <a:pos x="18" y="40"/>
                  </a:cxn>
                  <a:cxn ang="0">
                    <a:pos x="21" y="27"/>
                  </a:cxn>
                  <a:cxn ang="0">
                    <a:pos x="2" y="25"/>
                  </a:cxn>
                  <a:cxn ang="0">
                    <a:pos x="25" y="21"/>
                  </a:cxn>
                  <a:cxn ang="0">
                    <a:pos x="23" y="18"/>
                  </a:cxn>
                  <a:cxn ang="0">
                    <a:pos x="0" y="8"/>
                  </a:cxn>
                  <a:cxn ang="0">
                    <a:pos x="9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1" y="0"/>
                  </a:cxn>
                  <a:cxn ang="0">
                    <a:pos x="23" y="7"/>
                  </a:cxn>
                  <a:cxn ang="0">
                    <a:pos x="30" y="16"/>
                  </a:cxn>
                  <a:cxn ang="0">
                    <a:pos x="38" y="13"/>
                  </a:cxn>
                  <a:cxn ang="0">
                    <a:pos x="38" y="8"/>
                  </a:cxn>
                  <a:cxn ang="0">
                    <a:pos x="44" y="12"/>
                  </a:cxn>
                  <a:cxn ang="0">
                    <a:pos x="54" y="9"/>
                  </a:cxn>
                  <a:cxn ang="0">
                    <a:pos x="60" y="12"/>
                  </a:cxn>
                  <a:cxn ang="0">
                    <a:pos x="60" y="8"/>
                  </a:cxn>
                  <a:cxn ang="0">
                    <a:pos x="74" y="9"/>
                  </a:cxn>
                  <a:cxn ang="0">
                    <a:pos x="89" y="8"/>
                  </a:cxn>
                  <a:cxn ang="0">
                    <a:pos x="91" y="1"/>
                  </a:cxn>
                  <a:cxn ang="0">
                    <a:pos x="96" y="1"/>
                  </a:cxn>
                  <a:cxn ang="0">
                    <a:pos x="104" y="7"/>
                  </a:cxn>
                  <a:cxn ang="0">
                    <a:pos x="115" y="4"/>
                  </a:cxn>
                  <a:cxn ang="0">
                    <a:pos x="112" y="8"/>
                  </a:cxn>
                  <a:cxn ang="0">
                    <a:pos x="128" y="30"/>
                  </a:cxn>
                  <a:cxn ang="0">
                    <a:pos x="127" y="31"/>
                  </a:cxn>
                </a:cxnLst>
                <a:rect l="0" t="0" r="r" b="b"/>
                <a:pathLst>
                  <a:path w="128" h="58">
                    <a:moveTo>
                      <a:pt x="127" y="31"/>
                    </a:moveTo>
                    <a:cubicBezTo>
                      <a:pt x="124" y="38"/>
                      <a:pt x="113" y="45"/>
                      <a:pt x="108" y="47"/>
                    </a:cubicBezTo>
                    <a:cubicBezTo>
                      <a:pt x="97" y="51"/>
                      <a:pt x="89" y="58"/>
                      <a:pt x="74" y="58"/>
                    </a:cubicBezTo>
                    <a:cubicBezTo>
                      <a:pt x="57" y="58"/>
                      <a:pt x="46" y="54"/>
                      <a:pt x="34" y="50"/>
                    </a:cubicBezTo>
                    <a:cubicBezTo>
                      <a:pt x="28" y="49"/>
                      <a:pt x="24" y="42"/>
                      <a:pt x="14" y="42"/>
                    </a:cubicBezTo>
                    <a:cubicBezTo>
                      <a:pt x="16" y="41"/>
                      <a:pt x="17" y="40"/>
                      <a:pt x="18" y="40"/>
                    </a:cubicBezTo>
                    <a:cubicBezTo>
                      <a:pt x="18" y="34"/>
                      <a:pt x="20" y="32"/>
                      <a:pt x="21" y="27"/>
                    </a:cubicBezTo>
                    <a:cubicBezTo>
                      <a:pt x="14" y="25"/>
                      <a:pt x="6" y="30"/>
                      <a:pt x="2" y="25"/>
                    </a:cubicBezTo>
                    <a:cubicBezTo>
                      <a:pt x="8" y="25"/>
                      <a:pt x="20" y="23"/>
                      <a:pt x="25" y="21"/>
                    </a:cubicBezTo>
                    <a:cubicBezTo>
                      <a:pt x="23" y="20"/>
                      <a:pt x="23" y="19"/>
                      <a:pt x="23" y="18"/>
                    </a:cubicBezTo>
                    <a:cubicBezTo>
                      <a:pt x="18" y="18"/>
                      <a:pt x="1" y="13"/>
                      <a:pt x="0" y="8"/>
                    </a:cubicBezTo>
                    <a:cubicBezTo>
                      <a:pt x="4" y="7"/>
                      <a:pt x="7" y="8"/>
                      <a:pt x="9" y="9"/>
                    </a:cubicBezTo>
                    <a:cubicBezTo>
                      <a:pt x="9" y="8"/>
                      <a:pt x="9" y="7"/>
                      <a:pt x="9" y="5"/>
                    </a:cubicBezTo>
                    <a:cubicBezTo>
                      <a:pt x="13" y="5"/>
                      <a:pt x="14" y="0"/>
                      <a:pt x="17" y="0"/>
                    </a:cubicBezTo>
                    <a:cubicBezTo>
                      <a:pt x="18" y="0"/>
                      <a:pt x="19" y="0"/>
                      <a:pt x="21" y="0"/>
                    </a:cubicBezTo>
                    <a:cubicBezTo>
                      <a:pt x="21" y="3"/>
                      <a:pt x="23" y="4"/>
                      <a:pt x="23" y="7"/>
                    </a:cubicBezTo>
                    <a:cubicBezTo>
                      <a:pt x="23" y="10"/>
                      <a:pt x="27" y="16"/>
                      <a:pt x="30" y="16"/>
                    </a:cubicBezTo>
                    <a:cubicBezTo>
                      <a:pt x="33" y="16"/>
                      <a:pt x="36" y="14"/>
                      <a:pt x="38" y="13"/>
                    </a:cubicBezTo>
                    <a:cubicBezTo>
                      <a:pt x="37" y="10"/>
                      <a:pt x="37" y="9"/>
                      <a:pt x="38" y="8"/>
                    </a:cubicBezTo>
                    <a:cubicBezTo>
                      <a:pt x="40" y="9"/>
                      <a:pt x="41" y="12"/>
                      <a:pt x="44" y="12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8" y="10"/>
                      <a:pt x="59" y="11"/>
                      <a:pt x="60" y="12"/>
                    </a:cubicBezTo>
                    <a:cubicBezTo>
                      <a:pt x="60" y="11"/>
                      <a:pt x="60" y="9"/>
                      <a:pt x="60" y="8"/>
                    </a:cubicBezTo>
                    <a:cubicBezTo>
                      <a:pt x="67" y="8"/>
                      <a:pt x="70" y="9"/>
                      <a:pt x="74" y="9"/>
                    </a:cubicBezTo>
                    <a:cubicBezTo>
                      <a:pt x="80" y="9"/>
                      <a:pt x="85" y="4"/>
                      <a:pt x="89" y="8"/>
                    </a:cubicBezTo>
                    <a:cubicBezTo>
                      <a:pt x="89" y="4"/>
                      <a:pt x="90" y="3"/>
                      <a:pt x="91" y="1"/>
                    </a:cubicBezTo>
                    <a:cubicBezTo>
                      <a:pt x="94" y="2"/>
                      <a:pt x="94" y="2"/>
                      <a:pt x="96" y="1"/>
                    </a:cubicBezTo>
                    <a:cubicBezTo>
                      <a:pt x="96" y="6"/>
                      <a:pt x="100" y="7"/>
                      <a:pt x="104" y="7"/>
                    </a:cubicBezTo>
                    <a:cubicBezTo>
                      <a:pt x="108" y="7"/>
                      <a:pt x="111" y="4"/>
                      <a:pt x="115" y="4"/>
                    </a:cubicBezTo>
                    <a:cubicBezTo>
                      <a:pt x="113" y="5"/>
                      <a:pt x="112" y="7"/>
                      <a:pt x="112" y="8"/>
                    </a:cubicBezTo>
                    <a:cubicBezTo>
                      <a:pt x="112" y="21"/>
                      <a:pt x="128" y="18"/>
                      <a:pt x="128" y="30"/>
                    </a:cubicBezTo>
                    <a:lnTo>
                      <a:pt x="127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5" name="Freeform 49"/>
              <p:cNvSpPr>
                <a:spLocks/>
              </p:cNvSpPr>
              <p:nvPr/>
            </p:nvSpPr>
            <p:spPr bwMode="auto">
              <a:xfrm>
                <a:off x="1772727" y="2451351"/>
                <a:ext cx="1186946" cy="580784"/>
              </a:xfrm>
              <a:custGeom>
                <a:avLst/>
                <a:gdLst/>
                <a:ahLst/>
                <a:cxnLst>
                  <a:cxn ang="0">
                    <a:pos x="543" y="285"/>
                  </a:cxn>
                  <a:cxn ang="0">
                    <a:pos x="555" y="317"/>
                  </a:cxn>
                  <a:cxn ang="0">
                    <a:pos x="560" y="338"/>
                  </a:cxn>
                  <a:cxn ang="0">
                    <a:pos x="542" y="345"/>
                  </a:cxn>
                  <a:cxn ang="0">
                    <a:pos x="507" y="287"/>
                  </a:cxn>
                  <a:cxn ang="0">
                    <a:pos x="474" y="283"/>
                  </a:cxn>
                  <a:cxn ang="0">
                    <a:pos x="460" y="283"/>
                  </a:cxn>
                  <a:cxn ang="0">
                    <a:pos x="443" y="286"/>
                  </a:cxn>
                  <a:cxn ang="0">
                    <a:pos x="412" y="292"/>
                  </a:cxn>
                  <a:cxn ang="0">
                    <a:pos x="393" y="291"/>
                  </a:cxn>
                  <a:cxn ang="0">
                    <a:pos x="357" y="309"/>
                  </a:cxn>
                  <a:cxn ang="0">
                    <a:pos x="343" y="342"/>
                  </a:cxn>
                  <a:cxn ang="0">
                    <a:pos x="282" y="290"/>
                  </a:cxn>
                  <a:cxn ang="0">
                    <a:pos x="246" y="281"/>
                  </a:cxn>
                  <a:cxn ang="0">
                    <a:pos x="207" y="262"/>
                  </a:cxn>
                  <a:cxn ang="0">
                    <a:pos x="170" y="268"/>
                  </a:cxn>
                  <a:cxn ang="0">
                    <a:pos x="95" y="252"/>
                  </a:cxn>
                  <a:cxn ang="0">
                    <a:pos x="47" y="214"/>
                  </a:cxn>
                  <a:cxn ang="0">
                    <a:pos x="4" y="141"/>
                  </a:cxn>
                  <a:cxn ang="0">
                    <a:pos x="4" y="95"/>
                  </a:cxn>
                  <a:cxn ang="0">
                    <a:pos x="0" y="23"/>
                  </a:cxn>
                  <a:cxn ang="0">
                    <a:pos x="20" y="27"/>
                  </a:cxn>
                  <a:cxn ang="0">
                    <a:pos x="20" y="5"/>
                  </a:cxn>
                  <a:cxn ang="0">
                    <a:pos x="373" y="0"/>
                  </a:cxn>
                  <a:cxn ang="0">
                    <a:pos x="406" y="11"/>
                  </a:cxn>
                  <a:cxn ang="0">
                    <a:pos x="408" y="45"/>
                  </a:cxn>
                  <a:cxn ang="0">
                    <a:pos x="423" y="42"/>
                  </a:cxn>
                  <a:cxn ang="0">
                    <a:pos x="441" y="40"/>
                  </a:cxn>
                  <a:cxn ang="0">
                    <a:pos x="456" y="42"/>
                  </a:cxn>
                  <a:cxn ang="0">
                    <a:pos x="472" y="47"/>
                  </a:cxn>
                  <a:cxn ang="0">
                    <a:pos x="510" y="48"/>
                  </a:cxn>
                  <a:cxn ang="0">
                    <a:pos x="490" y="54"/>
                  </a:cxn>
                  <a:cxn ang="0">
                    <a:pos x="472" y="69"/>
                  </a:cxn>
                  <a:cxn ang="0">
                    <a:pos x="471" y="121"/>
                  </a:cxn>
                  <a:cxn ang="0">
                    <a:pos x="480" y="88"/>
                  </a:cxn>
                  <a:cxn ang="0">
                    <a:pos x="501" y="57"/>
                  </a:cxn>
                  <a:cxn ang="0">
                    <a:pos x="516" y="87"/>
                  </a:cxn>
                  <a:cxn ang="0">
                    <a:pos x="531" y="97"/>
                  </a:cxn>
                  <a:cxn ang="0">
                    <a:pos x="527" y="123"/>
                  </a:cxn>
                  <a:cxn ang="0">
                    <a:pos x="564" y="97"/>
                  </a:cxn>
                  <a:cxn ang="0">
                    <a:pos x="610" y="84"/>
                  </a:cxn>
                  <a:cxn ang="0">
                    <a:pos x="653" y="65"/>
                  </a:cxn>
                  <a:cxn ang="0">
                    <a:pos x="675" y="63"/>
                  </a:cxn>
                  <a:cxn ang="0">
                    <a:pos x="699" y="28"/>
                  </a:cxn>
                  <a:cxn ang="0">
                    <a:pos x="726" y="73"/>
                  </a:cxn>
                  <a:cxn ang="0">
                    <a:pos x="701" y="80"/>
                  </a:cxn>
                  <a:cxn ang="0">
                    <a:pos x="681" y="113"/>
                  </a:cxn>
                  <a:cxn ang="0">
                    <a:pos x="690" y="118"/>
                  </a:cxn>
                  <a:cxn ang="0">
                    <a:pos x="676" y="122"/>
                  </a:cxn>
                  <a:cxn ang="0">
                    <a:pos x="648" y="132"/>
                  </a:cxn>
                  <a:cxn ang="0">
                    <a:pos x="642" y="134"/>
                  </a:cxn>
                  <a:cxn ang="0">
                    <a:pos x="635" y="137"/>
                  </a:cxn>
                  <a:cxn ang="0">
                    <a:pos x="627" y="161"/>
                  </a:cxn>
                  <a:cxn ang="0">
                    <a:pos x="622" y="159"/>
                  </a:cxn>
                  <a:cxn ang="0">
                    <a:pos x="615" y="186"/>
                  </a:cxn>
                  <a:cxn ang="0">
                    <a:pos x="614" y="178"/>
                  </a:cxn>
                  <a:cxn ang="0">
                    <a:pos x="608" y="170"/>
                  </a:cxn>
                  <a:cxn ang="0">
                    <a:pos x="611" y="192"/>
                  </a:cxn>
                  <a:cxn ang="0">
                    <a:pos x="614" y="196"/>
                  </a:cxn>
                  <a:cxn ang="0">
                    <a:pos x="614" y="205"/>
                  </a:cxn>
                  <a:cxn ang="0">
                    <a:pos x="607" y="213"/>
                  </a:cxn>
                  <a:cxn ang="0">
                    <a:pos x="607" y="221"/>
                  </a:cxn>
                  <a:cxn ang="0">
                    <a:pos x="589" y="232"/>
                  </a:cxn>
                </a:cxnLst>
                <a:rect l="0" t="0" r="r" b="b"/>
                <a:pathLst>
                  <a:path w="726" h="356">
                    <a:moveTo>
                      <a:pt x="590" y="233"/>
                    </a:moveTo>
                    <a:cubicBezTo>
                      <a:pt x="569" y="245"/>
                      <a:pt x="543" y="253"/>
                      <a:pt x="543" y="285"/>
                    </a:cubicBezTo>
                    <a:cubicBezTo>
                      <a:pt x="543" y="300"/>
                      <a:pt x="555" y="304"/>
                      <a:pt x="555" y="318"/>
                    </a:cubicBezTo>
                    <a:cubicBezTo>
                      <a:pt x="555" y="317"/>
                      <a:pt x="555" y="317"/>
                      <a:pt x="555" y="317"/>
                    </a:cubicBezTo>
                    <a:cubicBezTo>
                      <a:pt x="555" y="320"/>
                      <a:pt x="555" y="320"/>
                      <a:pt x="555" y="320"/>
                    </a:cubicBezTo>
                    <a:cubicBezTo>
                      <a:pt x="556" y="326"/>
                      <a:pt x="560" y="330"/>
                      <a:pt x="560" y="338"/>
                    </a:cubicBezTo>
                    <a:cubicBezTo>
                      <a:pt x="560" y="347"/>
                      <a:pt x="558" y="356"/>
                      <a:pt x="551" y="356"/>
                    </a:cubicBezTo>
                    <a:cubicBezTo>
                      <a:pt x="544" y="356"/>
                      <a:pt x="544" y="349"/>
                      <a:pt x="542" y="345"/>
                    </a:cubicBezTo>
                    <a:cubicBezTo>
                      <a:pt x="537" y="338"/>
                      <a:pt x="532" y="335"/>
                      <a:pt x="529" y="328"/>
                    </a:cubicBezTo>
                    <a:cubicBezTo>
                      <a:pt x="522" y="314"/>
                      <a:pt x="527" y="287"/>
                      <a:pt x="507" y="287"/>
                    </a:cubicBezTo>
                    <a:cubicBezTo>
                      <a:pt x="503" y="287"/>
                      <a:pt x="502" y="293"/>
                      <a:pt x="498" y="293"/>
                    </a:cubicBezTo>
                    <a:cubicBezTo>
                      <a:pt x="490" y="293"/>
                      <a:pt x="485" y="283"/>
                      <a:pt x="474" y="283"/>
                    </a:cubicBezTo>
                    <a:cubicBezTo>
                      <a:pt x="468" y="283"/>
                      <a:pt x="467" y="286"/>
                      <a:pt x="463" y="286"/>
                    </a:cubicBezTo>
                    <a:cubicBezTo>
                      <a:pt x="462" y="286"/>
                      <a:pt x="460" y="284"/>
                      <a:pt x="460" y="283"/>
                    </a:cubicBezTo>
                    <a:cubicBezTo>
                      <a:pt x="453" y="285"/>
                      <a:pt x="444" y="284"/>
                      <a:pt x="436" y="286"/>
                    </a:cubicBezTo>
                    <a:cubicBezTo>
                      <a:pt x="441" y="288"/>
                      <a:pt x="440" y="288"/>
                      <a:pt x="443" y="286"/>
                    </a:cubicBezTo>
                    <a:cubicBezTo>
                      <a:pt x="442" y="293"/>
                      <a:pt x="438" y="297"/>
                      <a:pt x="443" y="301"/>
                    </a:cubicBezTo>
                    <a:cubicBezTo>
                      <a:pt x="431" y="307"/>
                      <a:pt x="421" y="292"/>
                      <a:pt x="412" y="292"/>
                    </a:cubicBezTo>
                    <a:cubicBezTo>
                      <a:pt x="409" y="292"/>
                      <a:pt x="408" y="295"/>
                      <a:pt x="405" y="295"/>
                    </a:cubicBezTo>
                    <a:cubicBezTo>
                      <a:pt x="400" y="295"/>
                      <a:pt x="398" y="291"/>
                      <a:pt x="393" y="291"/>
                    </a:cubicBezTo>
                    <a:cubicBezTo>
                      <a:pt x="380" y="291"/>
                      <a:pt x="374" y="302"/>
                      <a:pt x="368" y="307"/>
                    </a:cubicBezTo>
                    <a:cubicBezTo>
                      <a:pt x="365" y="311"/>
                      <a:pt x="361" y="308"/>
                      <a:pt x="357" y="309"/>
                    </a:cubicBezTo>
                    <a:cubicBezTo>
                      <a:pt x="347" y="313"/>
                      <a:pt x="341" y="325"/>
                      <a:pt x="341" y="338"/>
                    </a:cubicBezTo>
                    <a:cubicBezTo>
                      <a:pt x="341" y="339"/>
                      <a:pt x="343" y="341"/>
                      <a:pt x="343" y="342"/>
                    </a:cubicBezTo>
                    <a:cubicBezTo>
                      <a:pt x="336" y="342"/>
                      <a:pt x="325" y="339"/>
                      <a:pt x="321" y="336"/>
                    </a:cubicBezTo>
                    <a:cubicBezTo>
                      <a:pt x="307" y="322"/>
                      <a:pt x="308" y="290"/>
                      <a:pt x="282" y="290"/>
                    </a:cubicBezTo>
                    <a:cubicBezTo>
                      <a:pt x="272" y="290"/>
                      <a:pt x="275" y="302"/>
                      <a:pt x="266" y="302"/>
                    </a:cubicBezTo>
                    <a:cubicBezTo>
                      <a:pt x="257" y="302"/>
                      <a:pt x="250" y="287"/>
                      <a:pt x="246" y="281"/>
                    </a:cubicBezTo>
                    <a:cubicBezTo>
                      <a:pt x="239" y="268"/>
                      <a:pt x="230" y="266"/>
                      <a:pt x="215" y="262"/>
                    </a:cubicBezTo>
                    <a:cubicBezTo>
                      <a:pt x="207" y="262"/>
                      <a:pt x="207" y="262"/>
                      <a:pt x="207" y="262"/>
                    </a:cubicBezTo>
                    <a:cubicBezTo>
                      <a:pt x="207" y="268"/>
                      <a:pt x="207" y="268"/>
                      <a:pt x="207" y="268"/>
                    </a:cubicBezTo>
                    <a:cubicBezTo>
                      <a:pt x="170" y="268"/>
                      <a:pt x="170" y="268"/>
                      <a:pt x="170" y="268"/>
                    </a:cubicBezTo>
                    <a:cubicBezTo>
                      <a:pt x="123" y="252"/>
                      <a:pt x="123" y="252"/>
                      <a:pt x="123" y="252"/>
                    </a:cubicBezTo>
                    <a:cubicBezTo>
                      <a:pt x="95" y="252"/>
                      <a:pt x="95" y="252"/>
                      <a:pt x="95" y="252"/>
                    </a:cubicBezTo>
                    <a:cubicBezTo>
                      <a:pt x="88" y="239"/>
                      <a:pt x="66" y="230"/>
                      <a:pt x="50" y="223"/>
                    </a:cubicBezTo>
                    <a:cubicBezTo>
                      <a:pt x="47" y="222"/>
                      <a:pt x="48" y="217"/>
                      <a:pt x="47" y="214"/>
                    </a:cubicBezTo>
                    <a:cubicBezTo>
                      <a:pt x="40" y="198"/>
                      <a:pt x="28" y="193"/>
                      <a:pt x="30" y="175"/>
                    </a:cubicBezTo>
                    <a:cubicBezTo>
                      <a:pt x="21" y="174"/>
                      <a:pt x="11" y="154"/>
                      <a:pt x="4" y="141"/>
                    </a:cubicBezTo>
                    <a:cubicBezTo>
                      <a:pt x="2" y="137"/>
                      <a:pt x="6" y="134"/>
                      <a:pt x="8" y="133"/>
                    </a:cubicBezTo>
                    <a:cubicBezTo>
                      <a:pt x="3" y="123"/>
                      <a:pt x="8" y="107"/>
                      <a:pt x="4" y="95"/>
                    </a:cubicBezTo>
                    <a:cubicBezTo>
                      <a:pt x="0" y="85"/>
                      <a:pt x="11" y="60"/>
                      <a:pt x="11" y="46"/>
                    </a:cubicBezTo>
                    <a:cubicBezTo>
                      <a:pt x="11" y="36"/>
                      <a:pt x="0" y="32"/>
                      <a:pt x="0" y="23"/>
                    </a:cubicBezTo>
                    <a:cubicBezTo>
                      <a:pt x="0" y="20"/>
                      <a:pt x="5" y="20"/>
                      <a:pt x="7" y="20"/>
                    </a:cubicBezTo>
                    <a:cubicBezTo>
                      <a:pt x="13" y="20"/>
                      <a:pt x="17" y="23"/>
                      <a:pt x="20" y="27"/>
                    </a:cubicBezTo>
                    <a:cubicBezTo>
                      <a:pt x="22" y="24"/>
                      <a:pt x="26" y="19"/>
                      <a:pt x="26" y="15"/>
                    </a:cubicBezTo>
                    <a:cubicBezTo>
                      <a:pt x="26" y="11"/>
                      <a:pt x="22" y="10"/>
                      <a:pt x="20" y="5"/>
                    </a:cubicBezTo>
                    <a:cubicBezTo>
                      <a:pt x="373" y="5"/>
                      <a:pt x="373" y="5"/>
                      <a:pt x="373" y="5"/>
                    </a:cubicBezTo>
                    <a:cubicBezTo>
                      <a:pt x="373" y="0"/>
                      <a:pt x="373" y="0"/>
                      <a:pt x="373" y="0"/>
                    </a:cubicBezTo>
                    <a:cubicBezTo>
                      <a:pt x="379" y="4"/>
                      <a:pt x="378" y="8"/>
                      <a:pt x="384" y="11"/>
                    </a:cubicBezTo>
                    <a:cubicBezTo>
                      <a:pt x="406" y="11"/>
                      <a:pt x="406" y="11"/>
                      <a:pt x="406" y="11"/>
                    </a:cubicBezTo>
                    <a:cubicBezTo>
                      <a:pt x="415" y="20"/>
                      <a:pt x="426" y="20"/>
                      <a:pt x="443" y="20"/>
                    </a:cubicBezTo>
                    <a:cubicBezTo>
                      <a:pt x="431" y="28"/>
                      <a:pt x="418" y="32"/>
                      <a:pt x="408" y="45"/>
                    </a:cubicBezTo>
                    <a:cubicBezTo>
                      <a:pt x="415" y="45"/>
                      <a:pt x="415" y="45"/>
                      <a:pt x="415" y="45"/>
                    </a:cubicBezTo>
                    <a:cubicBezTo>
                      <a:pt x="418" y="43"/>
                      <a:pt x="420" y="42"/>
                      <a:pt x="423" y="42"/>
                    </a:cubicBezTo>
                    <a:cubicBezTo>
                      <a:pt x="425" y="46"/>
                      <a:pt x="426" y="46"/>
                      <a:pt x="429" y="46"/>
                    </a:cubicBezTo>
                    <a:cubicBezTo>
                      <a:pt x="437" y="46"/>
                      <a:pt x="437" y="40"/>
                      <a:pt x="441" y="40"/>
                    </a:cubicBezTo>
                    <a:cubicBezTo>
                      <a:pt x="446" y="40"/>
                      <a:pt x="454" y="32"/>
                      <a:pt x="461" y="31"/>
                    </a:cubicBezTo>
                    <a:cubicBezTo>
                      <a:pt x="461" y="37"/>
                      <a:pt x="458" y="38"/>
                      <a:pt x="456" y="42"/>
                    </a:cubicBezTo>
                    <a:cubicBezTo>
                      <a:pt x="465" y="42"/>
                      <a:pt x="465" y="42"/>
                      <a:pt x="465" y="42"/>
                    </a:cubicBezTo>
                    <a:cubicBezTo>
                      <a:pt x="465" y="45"/>
                      <a:pt x="469" y="47"/>
                      <a:pt x="472" y="47"/>
                    </a:cubicBezTo>
                    <a:cubicBezTo>
                      <a:pt x="478" y="47"/>
                      <a:pt x="480" y="43"/>
                      <a:pt x="484" y="43"/>
                    </a:cubicBezTo>
                    <a:cubicBezTo>
                      <a:pt x="495" y="43"/>
                      <a:pt x="500" y="48"/>
                      <a:pt x="510" y="48"/>
                    </a:cubicBezTo>
                    <a:cubicBezTo>
                      <a:pt x="510" y="54"/>
                      <a:pt x="510" y="54"/>
                      <a:pt x="510" y="54"/>
                    </a:cubicBezTo>
                    <a:cubicBezTo>
                      <a:pt x="503" y="56"/>
                      <a:pt x="493" y="54"/>
                      <a:pt x="490" y="54"/>
                    </a:cubicBezTo>
                    <a:cubicBezTo>
                      <a:pt x="480" y="54"/>
                      <a:pt x="462" y="66"/>
                      <a:pt x="462" y="75"/>
                    </a:cubicBezTo>
                    <a:cubicBezTo>
                      <a:pt x="466" y="72"/>
                      <a:pt x="468" y="69"/>
                      <a:pt x="472" y="69"/>
                    </a:cubicBezTo>
                    <a:cubicBezTo>
                      <a:pt x="465" y="78"/>
                      <a:pt x="461" y="101"/>
                      <a:pt x="461" y="112"/>
                    </a:cubicBezTo>
                    <a:cubicBezTo>
                      <a:pt x="461" y="117"/>
                      <a:pt x="466" y="121"/>
                      <a:pt x="471" y="121"/>
                    </a:cubicBezTo>
                    <a:cubicBezTo>
                      <a:pt x="478" y="121"/>
                      <a:pt x="480" y="108"/>
                      <a:pt x="480" y="102"/>
                    </a:cubicBezTo>
                    <a:cubicBezTo>
                      <a:pt x="480" y="97"/>
                      <a:pt x="480" y="88"/>
                      <a:pt x="480" y="88"/>
                    </a:cubicBezTo>
                    <a:cubicBezTo>
                      <a:pt x="480" y="82"/>
                      <a:pt x="480" y="69"/>
                      <a:pt x="485" y="69"/>
                    </a:cubicBezTo>
                    <a:cubicBezTo>
                      <a:pt x="501" y="68"/>
                      <a:pt x="494" y="57"/>
                      <a:pt x="501" y="57"/>
                    </a:cubicBezTo>
                    <a:cubicBezTo>
                      <a:pt x="504" y="57"/>
                      <a:pt x="521" y="65"/>
                      <a:pt x="521" y="70"/>
                    </a:cubicBezTo>
                    <a:cubicBezTo>
                      <a:pt x="521" y="77"/>
                      <a:pt x="517" y="81"/>
                      <a:pt x="516" y="87"/>
                    </a:cubicBezTo>
                    <a:cubicBezTo>
                      <a:pt x="521" y="87"/>
                      <a:pt x="520" y="85"/>
                      <a:pt x="525" y="84"/>
                    </a:cubicBezTo>
                    <a:cubicBezTo>
                      <a:pt x="526" y="91"/>
                      <a:pt x="526" y="94"/>
                      <a:pt x="531" y="97"/>
                    </a:cubicBezTo>
                    <a:cubicBezTo>
                      <a:pt x="526" y="103"/>
                      <a:pt x="521" y="106"/>
                      <a:pt x="521" y="112"/>
                    </a:cubicBezTo>
                    <a:cubicBezTo>
                      <a:pt x="521" y="117"/>
                      <a:pt x="523" y="123"/>
                      <a:pt x="527" y="123"/>
                    </a:cubicBezTo>
                    <a:cubicBezTo>
                      <a:pt x="539" y="123"/>
                      <a:pt x="559" y="112"/>
                      <a:pt x="568" y="108"/>
                    </a:cubicBezTo>
                    <a:cubicBezTo>
                      <a:pt x="567" y="103"/>
                      <a:pt x="565" y="99"/>
                      <a:pt x="564" y="97"/>
                    </a:cubicBezTo>
                    <a:cubicBezTo>
                      <a:pt x="567" y="97"/>
                      <a:pt x="567" y="97"/>
                      <a:pt x="569" y="97"/>
                    </a:cubicBezTo>
                    <a:cubicBezTo>
                      <a:pt x="582" y="97"/>
                      <a:pt x="610" y="101"/>
                      <a:pt x="610" y="84"/>
                    </a:cubicBezTo>
                    <a:cubicBezTo>
                      <a:pt x="611" y="84"/>
                      <a:pt x="627" y="68"/>
                      <a:pt x="630" y="66"/>
                    </a:cubicBezTo>
                    <a:cubicBezTo>
                      <a:pt x="632" y="64"/>
                      <a:pt x="643" y="65"/>
                      <a:pt x="653" y="65"/>
                    </a:cubicBezTo>
                    <a:cubicBezTo>
                      <a:pt x="657" y="65"/>
                      <a:pt x="660" y="65"/>
                      <a:pt x="664" y="65"/>
                    </a:cubicBezTo>
                    <a:cubicBezTo>
                      <a:pt x="668" y="65"/>
                      <a:pt x="672" y="63"/>
                      <a:pt x="675" y="63"/>
                    </a:cubicBezTo>
                    <a:cubicBezTo>
                      <a:pt x="680" y="62"/>
                      <a:pt x="678" y="61"/>
                      <a:pt x="680" y="59"/>
                    </a:cubicBezTo>
                    <a:cubicBezTo>
                      <a:pt x="688" y="51"/>
                      <a:pt x="688" y="36"/>
                      <a:pt x="699" y="28"/>
                    </a:cubicBezTo>
                    <a:cubicBezTo>
                      <a:pt x="704" y="35"/>
                      <a:pt x="712" y="25"/>
                      <a:pt x="716" y="32"/>
                    </a:cubicBezTo>
                    <a:cubicBezTo>
                      <a:pt x="723" y="44"/>
                      <a:pt x="717" y="62"/>
                      <a:pt x="726" y="73"/>
                    </a:cubicBezTo>
                    <a:cubicBezTo>
                      <a:pt x="723" y="77"/>
                      <a:pt x="718" y="80"/>
                      <a:pt x="712" y="80"/>
                    </a:cubicBezTo>
                    <a:cubicBezTo>
                      <a:pt x="706" y="80"/>
                      <a:pt x="706" y="78"/>
                      <a:pt x="701" y="80"/>
                    </a:cubicBezTo>
                    <a:cubicBezTo>
                      <a:pt x="694" y="87"/>
                      <a:pt x="679" y="92"/>
                      <a:pt x="679" y="109"/>
                    </a:cubicBezTo>
                    <a:cubicBezTo>
                      <a:pt x="679" y="110"/>
                      <a:pt x="680" y="112"/>
                      <a:pt x="681" y="113"/>
                    </a:cubicBezTo>
                    <a:cubicBezTo>
                      <a:pt x="681" y="115"/>
                      <a:pt x="683" y="121"/>
                      <a:pt x="686" y="121"/>
                    </a:cubicBezTo>
                    <a:cubicBezTo>
                      <a:pt x="687" y="121"/>
                      <a:pt x="690" y="118"/>
                      <a:pt x="690" y="118"/>
                    </a:cubicBezTo>
                    <a:cubicBezTo>
                      <a:pt x="690" y="121"/>
                      <a:pt x="690" y="121"/>
                      <a:pt x="690" y="121"/>
                    </a:cubicBezTo>
                    <a:cubicBezTo>
                      <a:pt x="685" y="122"/>
                      <a:pt x="678" y="124"/>
                      <a:pt x="676" y="122"/>
                    </a:cubicBezTo>
                    <a:cubicBezTo>
                      <a:pt x="667" y="129"/>
                      <a:pt x="652" y="126"/>
                      <a:pt x="643" y="132"/>
                    </a:cubicBezTo>
                    <a:cubicBezTo>
                      <a:pt x="648" y="132"/>
                      <a:pt x="648" y="132"/>
                      <a:pt x="648" y="132"/>
                    </a:cubicBezTo>
                    <a:cubicBezTo>
                      <a:pt x="652" y="132"/>
                      <a:pt x="656" y="129"/>
                      <a:pt x="659" y="132"/>
                    </a:cubicBezTo>
                    <a:cubicBezTo>
                      <a:pt x="653" y="134"/>
                      <a:pt x="648" y="134"/>
                      <a:pt x="642" y="134"/>
                    </a:cubicBezTo>
                    <a:cubicBezTo>
                      <a:pt x="641" y="134"/>
                      <a:pt x="639" y="133"/>
                      <a:pt x="638" y="133"/>
                    </a:cubicBezTo>
                    <a:cubicBezTo>
                      <a:pt x="637" y="134"/>
                      <a:pt x="635" y="135"/>
                      <a:pt x="635" y="137"/>
                    </a:cubicBezTo>
                    <a:cubicBezTo>
                      <a:pt x="635" y="139"/>
                      <a:pt x="639" y="142"/>
                      <a:pt x="639" y="142"/>
                    </a:cubicBezTo>
                    <a:cubicBezTo>
                      <a:pt x="638" y="145"/>
                      <a:pt x="630" y="161"/>
                      <a:pt x="627" y="161"/>
                    </a:cubicBezTo>
                    <a:cubicBezTo>
                      <a:pt x="626" y="161"/>
                      <a:pt x="625" y="158"/>
                      <a:pt x="624" y="157"/>
                    </a:cubicBezTo>
                    <a:cubicBezTo>
                      <a:pt x="622" y="159"/>
                      <a:pt x="622" y="159"/>
                      <a:pt x="622" y="159"/>
                    </a:cubicBezTo>
                    <a:cubicBezTo>
                      <a:pt x="623" y="163"/>
                      <a:pt x="626" y="164"/>
                      <a:pt x="626" y="168"/>
                    </a:cubicBezTo>
                    <a:cubicBezTo>
                      <a:pt x="626" y="170"/>
                      <a:pt x="617" y="186"/>
                      <a:pt x="615" y="186"/>
                    </a:cubicBezTo>
                    <a:cubicBezTo>
                      <a:pt x="615" y="186"/>
                      <a:pt x="614" y="184"/>
                      <a:pt x="614" y="183"/>
                    </a:cubicBezTo>
                    <a:cubicBezTo>
                      <a:pt x="614" y="181"/>
                      <a:pt x="614" y="180"/>
                      <a:pt x="614" y="178"/>
                    </a:cubicBezTo>
                    <a:cubicBezTo>
                      <a:pt x="614" y="175"/>
                      <a:pt x="610" y="168"/>
                      <a:pt x="609" y="164"/>
                    </a:cubicBezTo>
                    <a:cubicBezTo>
                      <a:pt x="608" y="166"/>
                      <a:pt x="608" y="170"/>
                      <a:pt x="608" y="170"/>
                    </a:cubicBezTo>
                    <a:cubicBezTo>
                      <a:pt x="608" y="173"/>
                      <a:pt x="611" y="181"/>
                      <a:pt x="611" y="185"/>
                    </a:cubicBezTo>
                    <a:cubicBezTo>
                      <a:pt x="611" y="189"/>
                      <a:pt x="608" y="189"/>
                      <a:pt x="611" y="192"/>
                    </a:cubicBezTo>
                    <a:cubicBezTo>
                      <a:pt x="612" y="192"/>
                      <a:pt x="613" y="192"/>
                      <a:pt x="614" y="192"/>
                    </a:cubicBezTo>
                    <a:cubicBezTo>
                      <a:pt x="614" y="193"/>
                      <a:pt x="614" y="195"/>
                      <a:pt x="614" y="196"/>
                    </a:cubicBezTo>
                    <a:cubicBezTo>
                      <a:pt x="614" y="200"/>
                      <a:pt x="610" y="201"/>
                      <a:pt x="608" y="201"/>
                    </a:cubicBezTo>
                    <a:cubicBezTo>
                      <a:pt x="610" y="205"/>
                      <a:pt x="612" y="205"/>
                      <a:pt x="614" y="205"/>
                    </a:cubicBezTo>
                    <a:cubicBezTo>
                      <a:pt x="613" y="210"/>
                      <a:pt x="611" y="210"/>
                      <a:pt x="607" y="210"/>
                    </a:cubicBezTo>
                    <a:cubicBezTo>
                      <a:pt x="607" y="213"/>
                      <a:pt x="607" y="213"/>
                      <a:pt x="607" y="213"/>
                    </a:cubicBezTo>
                    <a:cubicBezTo>
                      <a:pt x="612" y="216"/>
                      <a:pt x="612" y="216"/>
                      <a:pt x="612" y="216"/>
                    </a:cubicBezTo>
                    <a:cubicBezTo>
                      <a:pt x="611" y="218"/>
                      <a:pt x="610" y="221"/>
                      <a:pt x="607" y="221"/>
                    </a:cubicBezTo>
                    <a:cubicBezTo>
                      <a:pt x="602" y="222"/>
                      <a:pt x="600" y="226"/>
                      <a:pt x="596" y="226"/>
                    </a:cubicBezTo>
                    <a:cubicBezTo>
                      <a:pt x="591" y="228"/>
                      <a:pt x="591" y="230"/>
                      <a:pt x="589" y="232"/>
                    </a:cubicBezTo>
                    <a:lnTo>
                      <a:pt x="590" y="2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6" name="Freeform 50"/>
              <p:cNvSpPr>
                <a:spLocks/>
              </p:cNvSpPr>
              <p:nvPr/>
            </p:nvSpPr>
            <p:spPr bwMode="auto">
              <a:xfrm>
                <a:off x="1439447" y="1739987"/>
                <a:ext cx="1750209" cy="904308"/>
              </a:xfrm>
              <a:custGeom>
                <a:avLst/>
                <a:gdLst/>
                <a:ahLst/>
                <a:cxnLst>
                  <a:cxn ang="0">
                    <a:pos x="950" y="501"/>
                  </a:cxn>
                  <a:cxn ang="0">
                    <a:pos x="950" y="527"/>
                  </a:cxn>
                  <a:cxn ang="0">
                    <a:pos x="955" y="469"/>
                  </a:cxn>
                  <a:cxn ang="0">
                    <a:pos x="944" y="436"/>
                  </a:cxn>
                  <a:cxn ang="0">
                    <a:pos x="982" y="418"/>
                  </a:cxn>
                  <a:cxn ang="0">
                    <a:pos x="1060" y="356"/>
                  </a:cxn>
                  <a:cxn ang="0">
                    <a:pos x="1050" y="346"/>
                  </a:cxn>
                  <a:cxn ang="0">
                    <a:pos x="991" y="310"/>
                  </a:cxn>
                  <a:cxn ang="0">
                    <a:pos x="965" y="247"/>
                  </a:cxn>
                  <a:cxn ang="0">
                    <a:pos x="908" y="267"/>
                  </a:cxn>
                  <a:cxn ang="0">
                    <a:pos x="831" y="204"/>
                  </a:cxn>
                  <a:cxn ang="0">
                    <a:pos x="794" y="247"/>
                  </a:cxn>
                  <a:cxn ang="0">
                    <a:pos x="783" y="387"/>
                  </a:cxn>
                  <a:cxn ang="0">
                    <a:pos x="726" y="334"/>
                  </a:cxn>
                  <a:cxn ang="0">
                    <a:pos x="607" y="306"/>
                  </a:cxn>
                  <a:cxn ang="0">
                    <a:pos x="595" y="216"/>
                  </a:cxn>
                  <a:cxn ang="0">
                    <a:pos x="633" y="178"/>
                  </a:cxn>
                  <a:cxn ang="0">
                    <a:pos x="675" y="146"/>
                  </a:cxn>
                  <a:cxn ang="0">
                    <a:pos x="686" y="127"/>
                  </a:cxn>
                  <a:cxn ang="0">
                    <a:pos x="722" y="120"/>
                  </a:cxn>
                  <a:cxn ang="0">
                    <a:pos x="746" y="61"/>
                  </a:cxn>
                  <a:cxn ang="0">
                    <a:pos x="702" y="67"/>
                  </a:cxn>
                  <a:cxn ang="0">
                    <a:pos x="665" y="74"/>
                  </a:cxn>
                  <a:cxn ang="0">
                    <a:pos x="625" y="55"/>
                  </a:cxn>
                  <a:cxn ang="0">
                    <a:pos x="574" y="0"/>
                  </a:cxn>
                  <a:cxn ang="0">
                    <a:pos x="555" y="38"/>
                  </a:cxn>
                  <a:cxn ang="0">
                    <a:pos x="567" y="98"/>
                  </a:cxn>
                  <a:cxn ang="0">
                    <a:pos x="492" y="92"/>
                  </a:cxn>
                  <a:cxn ang="0">
                    <a:pos x="430" y="75"/>
                  </a:cxn>
                  <a:cxn ang="0">
                    <a:pos x="387" y="89"/>
                  </a:cxn>
                  <a:cxn ang="0">
                    <a:pos x="333" y="81"/>
                  </a:cxn>
                  <a:cxn ang="0">
                    <a:pos x="202" y="42"/>
                  </a:cxn>
                  <a:cxn ang="0">
                    <a:pos x="138" y="40"/>
                  </a:cxn>
                  <a:cxn ang="0">
                    <a:pos x="61" y="70"/>
                  </a:cxn>
                  <a:cxn ang="0">
                    <a:pos x="0" y="242"/>
                  </a:cxn>
                  <a:cxn ang="0">
                    <a:pos x="67" y="253"/>
                  </a:cxn>
                  <a:cxn ang="0">
                    <a:pos x="124" y="316"/>
                  </a:cxn>
                  <a:cxn ang="0">
                    <a:pos x="136" y="366"/>
                  </a:cxn>
                  <a:cxn ang="0">
                    <a:pos x="181" y="413"/>
                  </a:cxn>
                  <a:cxn ang="0">
                    <a:pos x="224" y="440"/>
                  </a:cxn>
                  <a:cxn ang="0">
                    <a:pos x="610" y="446"/>
                  </a:cxn>
                  <a:cxn ang="0">
                    <a:pos x="676" y="453"/>
                  </a:cxn>
                  <a:cxn ang="0">
                    <a:pos x="705" y="477"/>
                  </a:cxn>
                  <a:cxn ang="0">
                    <a:pos x="759" y="512"/>
                  </a:cxn>
                  <a:cxn ang="0">
                    <a:pos x="732" y="553"/>
                  </a:cxn>
                  <a:cxn ang="0">
                    <a:pos x="772" y="543"/>
                  </a:cxn>
                  <a:cxn ang="0">
                    <a:pos x="814" y="519"/>
                  </a:cxn>
                  <a:cxn ang="0">
                    <a:pos x="879" y="498"/>
                  </a:cxn>
                  <a:cxn ang="0">
                    <a:pos x="928" y="505"/>
                  </a:cxn>
                </a:cxnLst>
                <a:rect l="0" t="0" r="r" b="b"/>
                <a:pathLst>
                  <a:path w="1071" h="553">
                    <a:moveTo>
                      <a:pt x="928" y="503"/>
                    </a:moveTo>
                    <a:cubicBezTo>
                      <a:pt x="928" y="502"/>
                      <a:pt x="928" y="502"/>
                      <a:pt x="928" y="502"/>
                    </a:cubicBezTo>
                    <a:cubicBezTo>
                      <a:pt x="928" y="502"/>
                      <a:pt x="931" y="502"/>
                      <a:pt x="932" y="502"/>
                    </a:cubicBezTo>
                    <a:cubicBezTo>
                      <a:pt x="935" y="502"/>
                      <a:pt x="946" y="504"/>
                      <a:pt x="950" y="501"/>
                    </a:cubicBezTo>
                    <a:cubicBezTo>
                      <a:pt x="954" y="498"/>
                      <a:pt x="954" y="493"/>
                      <a:pt x="960" y="492"/>
                    </a:cubicBezTo>
                    <a:cubicBezTo>
                      <a:pt x="960" y="498"/>
                      <a:pt x="960" y="499"/>
                      <a:pt x="967" y="499"/>
                    </a:cubicBezTo>
                    <a:cubicBezTo>
                      <a:pt x="957" y="500"/>
                      <a:pt x="941" y="507"/>
                      <a:pt x="941" y="516"/>
                    </a:cubicBezTo>
                    <a:cubicBezTo>
                      <a:pt x="941" y="520"/>
                      <a:pt x="947" y="527"/>
                      <a:pt x="950" y="527"/>
                    </a:cubicBezTo>
                    <a:cubicBezTo>
                      <a:pt x="953" y="527"/>
                      <a:pt x="961" y="516"/>
                      <a:pt x="970" y="513"/>
                    </a:cubicBezTo>
                    <a:cubicBezTo>
                      <a:pt x="972" y="513"/>
                      <a:pt x="1003" y="501"/>
                      <a:pt x="1003" y="497"/>
                    </a:cubicBezTo>
                    <a:cubicBezTo>
                      <a:pt x="1003" y="493"/>
                      <a:pt x="991" y="492"/>
                      <a:pt x="988" y="492"/>
                    </a:cubicBezTo>
                    <a:cubicBezTo>
                      <a:pt x="976" y="492"/>
                      <a:pt x="955" y="480"/>
                      <a:pt x="955" y="469"/>
                    </a:cubicBezTo>
                    <a:cubicBezTo>
                      <a:pt x="955" y="466"/>
                      <a:pt x="959" y="463"/>
                      <a:pt x="960" y="458"/>
                    </a:cubicBezTo>
                    <a:cubicBezTo>
                      <a:pt x="958" y="458"/>
                      <a:pt x="953" y="457"/>
                      <a:pt x="949" y="457"/>
                    </a:cubicBezTo>
                    <a:cubicBezTo>
                      <a:pt x="951" y="453"/>
                      <a:pt x="967" y="451"/>
                      <a:pt x="967" y="442"/>
                    </a:cubicBezTo>
                    <a:cubicBezTo>
                      <a:pt x="967" y="434"/>
                      <a:pt x="954" y="436"/>
                      <a:pt x="944" y="436"/>
                    </a:cubicBezTo>
                    <a:cubicBezTo>
                      <a:pt x="925" y="436"/>
                      <a:pt x="916" y="449"/>
                      <a:pt x="903" y="451"/>
                    </a:cubicBezTo>
                    <a:cubicBezTo>
                      <a:pt x="909" y="439"/>
                      <a:pt x="918" y="443"/>
                      <a:pt x="928" y="433"/>
                    </a:cubicBezTo>
                    <a:cubicBezTo>
                      <a:pt x="934" y="427"/>
                      <a:pt x="929" y="423"/>
                      <a:pt x="939" y="420"/>
                    </a:cubicBezTo>
                    <a:cubicBezTo>
                      <a:pt x="955" y="415"/>
                      <a:pt x="965" y="418"/>
                      <a:pt x="982" y="418"/>
                    </a:cubicBezTo>
                    <a:cubicBezTo>
                      <a:pt x="1004" y="418"/>
                      <a:pt x="1016" y="425"/>
                      <a:pt x="1029" y="408"/>
                    </a:cubicBezTo>
                    <a:cubicBezTo>
                      <a:pt x="1035" y="400"/>
                      <a:pt x="1071" y="398"/>
                      <a:pt x="1071" y="384"/>
                    </a:cubicBezTo>
                    <a:cubicBezTo>
                      <a:pt x="1071" y="374"/>
                      <a:pt x="1067" y="370"/>
                      <a:pt x="1063" y="363"/>
                    </a:cubicBezTo>
                    <a:cubicBezTo>
                      <a:pt x="1060" y="363"/>
                      <a:pt x="1065" y="359"/>
                      <a:pt x="1060" y="356"/>
                    </a:cubicBezTo>
                    <a:cubicBezTo>
                      <a:pt x="1060" y="351"/>
                      <a:pt x="1060" y="351"/>
                      <a:pt x="1060" y="351"/>
                    </a:cubicBezTo>
                    <a:cubicBezTo>
                      <a:pt x="1050" y="357"/>
                      <a:pt x="1029" y="364"/>
                      <a:pt x="1018" y="364"/>
                    </a:cubicBezTo>
                    <a:cubicBezTo>
                      <a:pt x="1017" y="364"/>
                      <a:pt x="1014" y="363"/>
                      <a:pt x="1014" y="362"/>
                    </a:cubicBezTo>
                    <a:cubicBezTo>
                      <a:pt x="1022" y="358"/>
                      <a:pt x="1047" y="354"/>
                      <a:pt x="1050" y="346"/>
                    </a:cubicBezTo>
                    <a:cubicBezTo>
                      <a:pt x="1050" y="344"/>
                      <a:pt x="1046" y="343"/>
                      <a:pt x="1046" y="341"/>
                    </a:cubicBezTo>
                    <a:cubicBezTo>
                      <a:pt x="1035" y="342"/>
                      <a:pt x="1013" y="337"/>
                      <a:pt x="1013" y="322"/>
                    </a:cubicBezTo>
                    <a:cubicBezTo>
                      <a:pt x="1013" y="321"/>
                      <a:pt x="1013" y="321"/>
                      <a:pt x="1013" y="321"/>
                    </a:cubicBezTo>
                    <a:cubicBezTo>
                      <a:pt x="1003" y="321"/>
                      <a:pt x="997" y="315"/>
                      <a:pt x="991" y="310"/>
                    </a:cubicBezTo>
                    <a:cubicBezTo>
                      <a:pt x="994" y="309"/>
                      <a:pt x="998" y="308"/>
                      <a:pt x="998" y="302"/>
                    </a:cubicBezTo>
                    <a:cubicBezTo>
                      <a:pt x="998" y="298"/>
                      <a:pt x="994" y="295"/>
                      <a:pt x="995" y="290"/>
                    </a:cubicBezTo>
                    <a:cubicBezTo>
                      <a:pt x="991" y="289"/>
                      <a:pt x="977" y="280"/>
                      <a:pt x="980" y="272"/>
                    </a:cubicBezTo>
                    <a:cubicBezTo>
                      <a:pt x="985" y="262"/>
                      <a:pt x="966" y="259"/>
                      <a:pt x="965" y="247"/>
                    </a:cubicBezTo>
                    <a:cubicBezTo>
                      <a:pt x="964" y="247"/>
                      <a:pt x="959" y="243"/>
                      <a:pt x="958" y="242"/>
                    </a:cubicBezTo>
                    <a:cubicBezTo>
                      <a:pt x="954" y="244"/>
                      <a:pt x="947" y="248"/>
                      <a:pt x="947" y="254"/>
                    </a:cubicBezTo>
                    <a:cubicBezTo>
                      <a:pt x="947" y="261"/>
                      <a:pt x="933" y="277"/>
                      <a:pt x="922" y="277"/>
                    </a:cubicBezTo>
                    <a:cubicBezTo>
                      <a:pt x="914" y="277"/>
                      <a:pt x="913" y="267"/>
                      <a:pt x="908" y="267"/>
                    </a:cubicBezTo>
                    <a:cubicBezTo>
                      <a:pt x="900" y="267"/>
                      <a:pt x="897" y="246"/>
                      <a:pt x="896" y="236"/>
                    </a:cubicBezTo>
                    <a:cubicBezTo>
                      <a:pt x="894" y="224"/>
                      <a:pt x="870" y="233"/>
                      <a:pt x="870" y="216"/>
                    </a:cubicBezTo>
                    <a:cubicBezTo>
                      <a:pt x="858" y="215"/>
                      <a:pt x="855" y="200"/>
                      <a:pt x="843" y="200"/>
                    </a:cubicBezTo>
                    <a:cubicBezTo>
                      <a:pt x="837" y="200"/>
                      <a:pt x="837" y="204"/>
                      <a:pt x="831" y="204"/>
                    </a:cubicBezTo>
                    <a:cubicBezTo>
                      <a:pt x="818" y="204"/>
                      <a:pt x="810" y="197"/>
                      <a:pt x="797" y="197"/>
                    </a:cubicBezTo>
                    <a:cubicBezTo>
                      <a:pt x="791" y="197"/>
                      <a:pt x="784" y="200"/>
                      <a:pt x="784" y="208"/>
                    </a:cubicBezTo>
                    <a:cubicBezTo>
                      <a:pt x="784" y="212"/>
                      <a:pt x="800" y="218"/>
                      <a:pt x="786" y="227"/>
                    </a:cubicBezTo>
                    <a:cubicBezTo>
                      <a:pt x="780" y="231"/>
                      <a:pt x="794" y="241"/>
                      <a:pt x="794" y="247"/>
                    </a:cubicBezTo>
                    <a:cubicBezTo>
                      <a:pt x="796" y="260"/>
                      <a:pt x="783" y="264"/>
                      <a:pt x="778" y="266"/>
                    </a:cubicBezTo>
                    <a:cubicBezTo>
                      <a:pt x="788" y="283"/>
                      <a:pt x="803" y="289"/>
                      <a:pt x="803" y="318"/>
                    </a:cubicBezTo>
                    <a:cubicBezTo>
                      <a:pt x="803" y="326"/>
                      <a:pt x="777" y="346"/>
                      <a:pt x="768" y="347"/>
                    </a:cubicBezTo>
                    <a:cubicBezTo>
                      <a:pt x="783" y="355"/>
                      <a:pt x="777" y="379"/>
                      <a:pt x="783" y="387"/>
                    </a:cubicBezTo>
                    <a:cubicBezTo>
                      <a:pt x="782" y="389"/>
                      <a:pt x="776" y="392"/>
                      <a:pt x="775" y="397"/>
                    </a:cubicBezTo>
                    <a:cubicBezTo>
                      <a:pt x="770" y="397"/>
                      <a:pt x="766" y="406"/>
                      <a:pt x="762" y="403"/>
                    </a:cubicBezTo>
                    <a:cubicBezTo>
                      <a:pt x="751" y="394"/>
                      <a:pt x="736" y="380"/>
                      <a:pt x="736" y="367"/>
                    </a:cubicBezTo>
                    <a:cubicBezTo>
                      <a:pt x="736" y="353"/>
                      <a:pt x="738" y="342"/>
                      <a:pt x="726" y="334"/>
                    </a:cubicBezTo>
                    <a:cubicBezTo>
                      <a:pt x="697" y="334"/>
                      <a:pt x="697" y="334"/>
                      <a:pt x="697" y="334"/>
                    </a:cubicBezTo>
                    <a:cubicBezTo>
                      <a:pt x="681" y="322"/>
                      <a:pt x="662" y="315"/>
                      <a:pt x="643" y="308"/>
                    </a:cubicBezTo>
                    <a:cubicBezTo>
                      <a:pt x="640" y="306"/>
                      <a:pt x="629" y="299"/>
                      <a:pt x="623" y="299"/>
                    </a:cubicBezTo>
                    <a:cubicBezTo>
                      <a:pt x="617" y="299"/>
                      <a:pt x="614" y="306"/>
                      <a:pt x="607" y="306"/>
                    </a:cubicBezTo>
                    <a:cubicBezTo>
                      <a:pt x="607" y="295"/>
                      <a:pt x="600" y="270"/>
                      <a:pt x="590" y="270"/>
                    </a:cubicBezTo>
                    <a:cubicBezTo>
                      <a:pt x="586" y="270"/>
                      <a:pt x="584" y="274"/>
                      <a:pt x="579" y="275"/>
                    </a:cubicBezTo>
                    <a:cubicBezTo>
                      <a:pt x="581" y="269"/>
                      <a:pt x="579" y="268"/>
                      <a:pt x="579" y="255"/>
                    </a:cubicBezTo>
                    <a:cubicBezTo>
                      <a:pt x="579" y="237"/>
                      <a:pt x="584" y="227"/>
                      <a:pt x="595" y="216"/>
                    </a:cubicBezTo>
                    <a:cubicBezTo>
                      <a:pt x="598" y="213"/>
                      <a:pt x="606" y="196"/>
                      <a:pt x="609" y="194"/>
                    </a:cubicBezTo>
                    <a:cubicBezTo>
                      <a:pt x="617" y="192"/>
                      <a:pt x="630" y="196"/>
                      <a:pt x="630" y="186"/>
                    </a:cubicBezTo>
                    <a:cubicBezTo>
                      <a:pt x="630" y="179"/>
                      <a:pt x="613" y="178"/>
                      <a:pt x="607" y="175"/>
                    </a:cubicBezTo>
                    <a:cubicBezTo>
                      <a:pt x="611" y="176"/>
                      <a:pt x="597" y="167"/>
                      <a:pt x="633" y="178"/>
                    </a:cubicBezTo>
                    <a:cubicBezTo>
                      <a:pt x="643" y="181"/>
                      <a:pt x="637" y="169"/>
                      <a:pt x="642" y="169"/>
                    </a:cubicBezTo>
                    <a:cubicBezTo>
                      <a:pt x="643" y="169"/>
                      <a:pt x="647" y="169"/>
                      <a:pt x="652" y="169"/>
                    </a:cubicBezTo>
                    <a:cubicBezTo>
                      <a:pt x="662" y="169"/>
                      <a:pt x="668" y="158"/>
                      <a:pt x="675" y="153"/>
                    </a:cubicBezTo>
                    <a:cubicBezTo>
                      <a:pt x="675" y="146"/>
                      <a:pt x="675" y="146"/>
                      <a:pt x="675" y="146"/>
                    </a:cubicBezTo>
                    <a:cubicBezTo>
                      <a:pt x="660" y="142"/>
                      <a:pt x="645" y="145"/>
                      <a:pt x="639" y="131"/>
                    </a:cubicBezTo>
                    <a:cubicBezTo>
                      <a:pt x="639" y="131"/>
                      <a:pt x="643" y="131"/>
                      <a:pt x="647" y="131"/>
                    </a:cubicBezTo>
                    <a:cubicBezTo>
                      <a:pt x="652" y="135"/>
                      <a:pt x="658" y="141"/>
                      <a:pt x="666" y="141"/>
                    </a:cubicBezTo>
                    <a:cubicBezTo>
                      <a:pt x="673" y="141"/>
                      <a:pt x="686" y="132"/>
                      <a:pt x="686" y="127"/>
                    </a:cubicBezTo>
                    <a:cubicBezTo>
                      <a:pt x="686" y="125"/>
                      <a:pt x="680" y="117"/>
                      <a:pt x="683" y="117"/>
                    </a:cubicBezTo>
                    <a:cubicBezTo>
                      <a:pt x="693" y="117"/>
                      <a:pt x="696" y="126"/>
                      <a:pt x="703" y="126"/>
                    </a:cubicBezTo>
                    <a:cubicBezTo>
                      <a:pt x="707" y="126"/>
                      <a:pt x="709" y="123"/>
                      <a:pt x="717" y="123"/>
                    </a:cubicBezTo>
                    <a:cubicBezTo>
                      <a:pt x="715" y="120"/>
                      <a:pt x="717" y="112"/>
                      <a:pt x="722" y="120"/>
                    </a:cubicBezTo>
                    <a:cubicBezTo>
                      <a:pt x="725" y="125"/>
                      <a:pt x="748" y="105"/>
                      <a:pt x="748" y="100"/>
                    </a:cubicBezTo>
                    <a:cubicBezTo>
                      <a:pt x="748" y="96"/>
                      <a:pt x="738" y="91"/>
                      <a:pt x="738" y="89"/>
                    </a:cubicBezTo>
                    <a:cubicBezTo>
                      <a:pt x="738" y="85"/>
                      <a:pt x="732" y="78"/>
                      <a:pt x="746" y="72"/>
                    </a:cubicBezTo>
                    <a:cubicBezTo>
                      <a:pt x="748" y="68"/>
                      <a:pt x="746" y="68"/>
                      <a:pt x="746" y="61"/>
                    </a:cubicBezTo>
                    <a:cubicBezTo>
                      <a:pt x="732" y="61"/>
                      <a:pt x="735" y="50"/>
                      <a:pt x="717" y="50"/>
                    </a:cubicBezTo>
                    <a:cubicBezTo>
                      <a:pt x="713" y="49"/>
                      <a:pt x="710" y="47"/>
                      <a:pt x="706" y="47"/>
                    </a:cubicBezTo>
                    <a:cubicBezTo>
                      <a:pt x="701" y="47"/>
                      <a:pt x="695" y="50"/>
                      <a:pt x="695" y="55"/>
                    </a:cubicBezTo>
                    <a:cubicBezTo>
                      <a:pt x="695" y="61"/>
                      <a:pt x="702" y="63"/>
                      <a:pt x="702" y="67"/>
                    </a:cubicBezTo>
                    <a:cubicBezTo>
                      <a:pt x="702" y="72"/>
                      <a:pt x="692" y="72"/>
                      <a:pt x="689" y="76"/>
                    </a:cubicBezTo>
                    <a:cubicBezTo>
                      <a:pt x="686" y="84"/>
                      <a:pt x="687" y="90"/>
                      <a:pt x="681" y="98"/>
                    </a:cubicBezTo>
                    <a:cubicBezTo>
                      <a:pt x="671" y="110"/>
                      <a:pt x="658" y="90"/>
                      <a:pt x="658" y="85"/>
                    </a:cubicBezTo>
                    <a:cubicBezTo>
                      <a:pt x="658" y="79"/>
                      <a:pt x="665" y="81"/>
                      <a:pt x="665" y="74"/>
                    </a:cubicBezTo>
                    <a:cubicBezTo>
                      <a:pt x="665" y="71"/>
                      <a:pt x="652" y="59"/>
                      <a:pt x="649" y="59"/>
                    </a:cubicBezTo>
                    <a:cubicBezTo>
                      <a:pt x="636" y="59"/>
                      <a:pt x="645" y="78"/>
                      <a:pt x="631" y="78"/>
                    </a:cubicBezTo>
                    <a:cubicBezTo>
                      <a:pt x="631" y="70"/>
                      <a:pt x="630" y="65"/>
                      <a:pt x="621" y="60"/>
                    </a:cubicBezTo>
                    <a:cubicBezTo>
                      <a:pt x="622" y="58"/>
                      <a:pt x="623" y="57"/>
                      <a:pt x="625" y="55"/>
                    </a:cubicBezTo>
                    <a:cubicBezTo>
                      <a:pt x="618" y="51"/>
                      <a:pt x="609" y="55"/>
                      <a:pt x="603" y="48"/>
                    </a:cubicBezTo>
                    <a:cubicBezTo>
                      <a:pt x="606" y="47"/>
                      <a:pt x="614" y="44"/>
                      <a:pt x="614" y="38"/>
                    </a:cubicBezTo>
                    <a:cubicBezTo>
                      <a:pt x="614" y="29"/>
                      <a:pt x="601" y="30"/>
                      <a:pt x="601" y="23"/>
                    </a:cubicBezTo>
                    <a:cubicBezTo>
                      <a:pt x="601" y="10"/>
                      <a:pt x="591" y="1"/>
                      <a:pt x="574" y="0"/>
                    </a:cubicBezTo>
                    <a:cubicBezTo>
                      <a:pt x="565" y="0"/>
                      <a:pt x="569" y="6"/>
                      <a:pt x="569" y="10"/>
                    </a:cubicBezTo>
                    <a:cubicBezTo>
                      <a:pt x="564" y="11"/>
                      <a:pt x="557" y="10"/>
                      <a:pt x="557" y="17"/>
                    </a:cubicBezTo>
                    <a:cubicBezTo>
                      <a:pt x="557" y="21"/>
                      <a:pt x="561" y="23"/>
                      <a:pt x="561" y="28"/>
                    </a:cubicBezTo>
                    <a:cubicBezTo>
                      <a:pt x="561" y="32"/>
                      <a:pt x="555" y="32"/>
                      <a:pt x="555" y="38"/>
                    </a:cubicBezTo>
                    <a:cubicBezTo>
                      <a:pt x="555" y="52"/>
                      <a:pt x="585" y="44"/>
                      <a:pt x="585" y="59"/>
                    </a:cubicBezTo>
                    <a:cubicBezTo>
                      <a:pt x="585" y="61"/>
                      <a:pt x="581" y="72"/>
                      <a:pt x="581" y="72"/>
                    </a:cubicBezTo>
                    <a:cubicBezTo>
                      <a:pt x="584" y="70"/>
                      <a:pt x="587" y="69"/>
                      <a:pt x="591" y="67"/>
                    </a:cubicBezTo>
                    <a:cubicBezTo>
                      <a:pt x="596" y="85"/>
                      <a:pt x="567" y="77"/>
                      <a:pt x="567" y="98"/>
                    </a:cubicBezTo>
                    <a:cubicBezTo>
                      <a:pt x="553" y="102"/>
                      <a:pt x="564" y="88"/>
                      <a:pt x="561" y="83"/>
                    </a:cubicBezTo>
                    <a:cubicBezTo>
                      <a:pt x="559" y="81"/>
                      <a:pt x="547" y="78"/>
                      <a:pt x="541" y="78"/>
                    </a:cubicBezTo>
                    <a:cubicBezTo>
                      <a:pt x="533" y="78"/>
                      <a:pt x="530" y="82"/>
                      <a:pt x="530" y="92"/>
                    </a:cubicBezTo>
                    <a:cubicBezTo>
                      <a:pt x="522" y="91"/>
                      <a:pt x="517" y="92"/>
                      <a:pt x="492" y="92"/>
                    </a:cubicBezTo>
                    <a:cubicBezTo>
                      <a:pt x="468" y="92"/>
                      <a:pt x="441" y="83"/>
                      <a:pt x="435" y="65"/>
                    </a:cubicBezTo>
                    <a:cubicBezTo>
                      <a:pt x="427" y="67"/>
                      <a:pt x="400" y="68"/>
                      <a:pt x="400" y="78"/>
                    </a:cubicBezTo>
                    <a:cubicBezTo>
                      <a:pt x="400" y="81"/>
                      <a:pt x="403" y="82"/>
                      <a:pt x="406" y="82"/>
                    </a:cubicBezTo>
                    <a:cubicBezTo>
                      <a:pt x="413" y="82"/>
                      <a:pt x="425" y="79"/>
                      <a:pt x="430" y="75"/>
                    </a:cubicBezTo>
                    <a:cubicBezTo>
                      <a:pt x="432" y="90"/>
                      <a:pt x="409" y="78"/>
                      <a:pt x="409" y="93"/>
                    </a:cubicBezTo>
                    <a:cubicBezTo>
                      <a:pt x="409" y="96"/>
                      <a:pt x="414" y="106"/>
                      <a:pt x="412" y="106"/>
                    </a:cubicBezTo>
                    <a:cubicBezTo>
                      <a:pt x="403" y="106"/>
                      <a:pt x="401" y="95"/>
                      <a:pt x="394" y="92"/>
                    </a:cubicBezTo>
                    <a:cubicBezTo>
                      <a:pt x="387" y="89"/>
                      <a:pt x="387" y="89"/>
                      <a:pt x="387" y="89"/>
                    </a:cubicBezTo>
                    <a:cubicBezTo>
                      <a:pt x="377" y="89"/>
                      <a:pt x="370" y="89"/>
                      <a:pt x="359" y="89"/>
                    </a:cubicBezTo>
                    <a:cubicBezTo>
                      <a:pt x="350" y="89"/>
                      <a:pt x="344" y="92"/>
                      <a:pt x="335" y="93"/>
                    </a:cubicBezTo>
                    <a:cubicBezTo>
                      <a:pt x="317" y="93"/>
                      <a:pt x="317" y="87"/>
                      <a:pt x="317" y="86"/>
                    </a:cubicBezTo>
                    <a:cubicBezTo>
                      <a:pt x="317" y="82"/>
                      <a:pt x="331" y="83"/>
                      <a:pt x="333" y="81"/>
                    </a:cubicBezTo>
                    <a:cubicBezTo>
                      <a:pt x="321" y="64"/>
                      <a:pt x="323" y="66"/>
                      <a:pt x="298" y="68"/>
                    </a:cubicBezTo>
                    <a:cubicBezTo>
                      <a:pt x="271" y="70"/>
                      <a:pt x="258" y="48"/>
                      <a:pt x="231" y="48"/>
                    </a:cubicBezTo>
                    <a:cubicBezTo>
                      <a:pt x="223" y="48"/>
                      <a:pt x="219" y="54"/>
                      <a:pt x="212" y="54"/>
                    </a:cubicBezTo>
                    <a:cubicBezTo>
                      <a:pt x="207" y="54"/>
                      <a:pt x="202" y="46"/>
                      <a:pt x="202" y="42"/>
                    </a:cubicBezTo>
                    <a:cubicBezTo>
                      <a:pt x="193" y="44"/>
                      <a:pt x="193" y="54"/>
                      <a:pt x="184" y="54"/>
                    </a:cubicBezTo>
                    <a:cubicBezTo>
                      <a:pt x="176" y="54"/>
                      <a:pt x="164" y="34"/>
                      <a:pt x="161" y="34"/>
                    </a:cubicBezTo>
                    <a:cubicBezTo>
                      <a:pt x="153" y="34"/>
                      <a:pt x="156" y="47"/>
                      <a:pt x="146" y="47"/>
                    </a:cubicBezTo>
                    <a:cubicBezTo>
                      <a:pt x="143" y="47"/>
                      <a:pt x="140" y="44"/>
                      <a:pt x="138" y="40"/>
                    </a:cubicBezTo>
                    <a:cubicBezTo>
                      <a:pt x="125" y="44"/>
                      <a:pt x="120" y="44"/>
                      <a:pt x="108" y="49"/>
                    </a:cubicBezTo>
                    <a:cubicBezTo>
                      <a:pt x="103" y="50"/>
                      <a:pt x="91" y="59"/>
                      <a:pt x="87" y="55"/>
                    </a:cubicBezTo>
                    <a:cubicBezTo>
                      <a:pt x="76" y="44"/>
                      <a:pt x="78" y="58"/>
                      <a:pt x="74" y="58"/>
                    </a:cubicBezTo>
                    <a:cubicBezTo>
                      <a:pt x="45" y="59"/>
                      <a:pt x="65" y="70"/>
                      <a:pt x="61" y="70"/>
                    </a:cubicBezTo>
                    <a:cubicBezTo>
                      <a:pt x="50" y="70"/>
                      <a:pt x="30" y="67"/>
                      <a:pt x="12" y="56"/>
                    </a:cubicBezTo>
                    <a:cubicBezTo>
                      <a:pt x="11" y="56"/>
                      <a:pt x="6" y="52"/>
                      <a:pt x="6" y="51"/>
                    </a:cubicBezTo>
                    <a:cubicBezTo>
                      <a:pt x="3" y="52"/>
                      <a:pt x="5" y="52"/>
                      <a:pt x="0" y="51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6" y="247"/>
                      <a:pt x="19" y="240"/>
                      <a:pt x="25" y="248"/>
                    </a:cubicBezTo>
                    <a:cubicBezTo>
                      <a:pt x="29" y="254"/>
                      <a:pt x="38" y="266"/>
                      <a:pt x="47" y="266"/>
                    </a:cubicBezTo>
                    <a:cubicBezTo>
                      <a:pt x="53" y="266"/>
                      <a:pt x="53" y="257"/>
                      <a:pt x="59" y="255"/>
                    </a:cubicBezTo>
                    <a:cubicBezTo>
                      <a:pt x="62" y="254"/>
                      <a:pt x="64" y="255"/>
                      <a:pt x="67" y="253"/>
                    </a:cubicBezTo>
                    <a:cubicBezTo>
                      <a:pt x="81" y="266"/>
                      <a:pt x="87" y="271"/>
                      <a:pt x="99" y="288"/>
                    </a:cubicBezTo>
                    <a:cubicBezTo>
                      <a:pt x="100" y="290"/>
                      <a:pt x="103" y="291"/>
                      <a:pt x="105" y="295"/>
                    </a:cubicBezTo>
                    <a:cubicBezTo>
                      <a:pt x="106" y="300"/>
                      <a:pt x="108" y="306"/>
                      <a:pt x="113" y="311"/>
                    </a:cubicBezTo>
                    <a:cubicBezTo>
                      <a:pt x="116" y="314"/>
                      <a:pt x="121" y="313"/>
                      <a:pt x="124" y="316"/>
                    </a:cubicBezTo>
                    <a:cubicBezTo>
                      <a:pt x="128" y="320"/>
                      <a:pt x="135" y="322"/>
                      <a:pt x="135" y="332"/>
                    </a:cubicBezTo>
                    <a:cubicBezTo>
                      <a:pt x="135" y="336"/>
                      <a:pt x="129" y="337"/>
                      <a:pt x="129" y="340"/>
                    </a:cubicBezTo>
                    <a:cubicBezTo>
                      <a:pt x="129" y="343"/>
                      <a:pt x="132" y="344"/>
                      <a:pt x="132" y="347"/>
                    </a:cubicBezTo>
                    <a:cubicBezTo>
                      <a:pt x="132" y="352"/>
                      <a:pt x="130" y="364"/>
                      <a:pt x="136" y="366"/>
                    </a:cubicBezTo>
                    <a:cubicBezTo>
                      <a:pt x="140" y="367"/>
                      <a:pt x="143" y="367"/>
                      <a:pt x="146" y="370"/>
                    </a:cubicBezTo>
                    <a:cubicBezTo>
                      <a:pt x="150" y="373"/>
                      <a:pt x="145" y="379"/>
                      <a:pt x="150" y="383"/>
                    </a:cubicBezTo>
                    <a:cubicBezTo>
                      <a:pt x="150" y="383"/>
                      <a:pt x="162" y="390"/>
                      <a:pt x="162" y="391"/>
                    </a:cubicBezTo>
                    <a:cubicBezTo>
                      <a:pt x="165" y="401"/>
                      <a:pt x="166" y="413"/>
                      <a:pt x="181" y="413"/>
                    </a:cubicBezTo>
                    <a:cubicBezTo>
                      <a:pt x="183" y="422"/>
                      <a:pt x="199" y="416"/>
                      <a:pt x="202" y="428"/>
                    </a:cubicBezTo>
                    <a:cubicBezTo>
                      <a:pt x="204" y="432"/>
                      <a:pt x="215" y="433"/>
                      <a:pt x="219" y="437"/>
                    </a:cubicBezTo>
                    <a:cubicBezTo>
                      <a:pt x="220" y="438"/>
                      <a:pt x="222" y="439"/>
                      <a:pt x="224" y="440"/>
                    </a:cubicBezTo>
                    <a:cubicBezTo>
                      <a:pt x="224" y="440"/>
                      <a:pt x="224" y="440"/>
                      <a:pt x="224" y="440"/>
                    </a:cubicBezTo>
                    <a:cubicBezTo>
                      <a:pt x="577" y="440"/>
                      <a:pt x="577" y="440"/>
                      <a:pt x="577" y="440"/>
                    </a:cubicBezTo>
                    <a:cubicBezTo>
                      <a:pt x="577" y="435"/>
                      <a:pt x="577" y="435"/>
                      <a:pt x="577" y="435"/>
                    </a:cubicBezTo>
                    <a:cubicBezTo>
                      <a:pt x="583" y="439"/>
                      <a:pt x="582" y="443"/>
                      <a:pt x="588" y="446"/>
                    </a:cubicBezTo>
                    <a:cubicBezTo>
                      <a:pt x="610" y="446"/>
                      <a:pt x="610" y="446"/>
                      <a:pt x="610" y="446"/>
                    </a:cubicBezTo>
                    <a:cubicBezTo>
                      <a:pt x="619" y="455"/>
                      <a:pt x="630" y="455"/>
                      <a:pt x="647" y="455"/>
                    </a:cubicBezTo>
                    <a:cubicBezTo>
                      <a:pt x="652" y="453"/>
                      <a:pt x="653" y="455"/>
                      <a:pt x="658" y="452"/>
                    </a:cubicBezTo>
                    <a:cubicBezTo>
                      <a:pt x="662" y="450"/>
                      <a:pt x="661" y="443"/>
                      <a:pt x="665" y="443"/>
                    </a:cubicBezTo>
                    <a:cubicBezTo>
                      <a:pt x="670" y="443"/>
                      <a:pt x="674" y="451"/>
                      <a:pt x="676" y="453"/>
                    </a:cubicBezTo>
                    <a:cubicBezTo>
                      <a:pt x="677" y="451"/>
                      <a:pt x="676" y="448"/>
                      <a:pt x="676" y="447"/>
                    </a:cubicBezTo>
                    <a:cubicBezTo>
                      <a:pt x="677" y="447"/>
                      <a:pt x="678" y="447"/>
                      <a:pt x="680" y="447"/>
                    </a:cubicBezTo>
                    <a:cubicBezTo>
                      <a:pt x="682" y="447"/>
                      <a:pt x="701" y="462"/>
                      <a:pt x="702" y="463"/>
                    </a:cubicBezTo>
                    <a:cubicBezTo>
                      <a:pt x="704" y="469"/>
                      <a:pt x="702" y="473"/>
                      <a:pt x="705" y="477"/>
                    </a:cubicBezTo>
                    <a:cubicBezTo>
                      <a:pt x="715" y="487"/>
                      <a:pt x="729" y="485"/>
                      <a:pt x="740" y="492"/>
                    </a:cubicBezTo>
                    <a:cubicBezTo>
                      <a:pt x="752" y="492"/>
                      <a:pt x="752" y="492"/>
                      <a:pt x="752" y="492"/>
                    </a:cubicBezTo>
                    <a:cubicBezTo>
                      <a:pt x="757" y="495"/>
                      <a:pt x="763" y="500"/>
                      <a:pt x="763" y="506"/>
                    </a:cubicBezTo>
                    <a:cubicBezTo>
                      <a:pt x="763" y="509"/>
                      <a:pt x="762" y="512"/>
                      <a:pt x="759" y="512"/>
                    </a:cubicBezTo>
                    <a:cubicBezTo>
                      <a:pt x="754" y="512"/>
                      <a:pt x="748" y="506"/>
                      <a:pt x="747" y="504"/>
                    </a:cubicBezTo>
                    <a:cubicBezTo>
                      <a:pt x="745" y="511"/>
                      <a:pt x="741" y="532"/>
                      <a:pt x="735" y="532"/>
                    </a:cubicBezTo>
                    <a:cubicBezTo>
                      <a:pt x="730" y="538"/>
                      <a:pt x="725" y="541"/>
                      <a:pt x="725" y="547"/>
                    </a:cubicBezTo>
                    <a:cubicBezTo>
                      <a:pt x="726" y="549"/>
                      <a:pt x="729" y="553"/>
                      <a:pt x="732" y="553"/>
                    </a:cubicBezTo>
                    <a:cubicBezTo>
                      <a:pt x="736" y="553"/>
                      <a:pt x="736" y="550"/>
                      <a:pt x="738" y="548"/>
                    </a:cubicBezTo>
                    <a:cubicBezTo>
                      <a:pt x="742" y="544"/>
                      <a:pt x="748" y="545"/>
                      <a:pt x="755" y="545"/>
                    </a:cubicBezTo>
                    <a:cubicBezTo>
                      <a:pt x="760" y="545"/>
                      <a:pt x="763" y="548"/>
                      <a:pt x="765" y="546"/>
                    </a:cubicBezTo>
                    <a:cubicBezTo>
                      <a:pt x="768" y="545"/>
                      <a:pt x="770" y="544"/>
                      <a:pt x="772" y="543"/>
                    </a:cubicBezTo>
                    <a:cubicBezTo>
                      <a:pt x="772" y="540"/>
                      <a:pt x="771" y="538"/>
                      <a:pt x="770" y="536"/>
                    </a:cubicBezTo>
                    <a:cubicBezTo>
                      <a:pt x="769" y="534"/>
                      <a:pt x="767" y="533"/>
                      <a:pt x="767" y="531"/>
                    </a:cubicBezTo>
                    <a:cubicBezTo>
                      <a:pt x="767" y="529"/>
                      <a:pt x="771" y="528"/>
                      <a:pt x="773" y="528"/>
                    </a:cubicBezTo>
                    <a:cubicBezTo>
                      <a:pt x="782" y="525"/>
                      <a:pt x="803" y="519"/>
                      <a:pt x="814" y="519"/>
                    </a:cubicBezTo>
                    <a:cubicBezTo>
                      <a:pt x="815" y="519"/>
                      <a:pt x="831" y="503"/>
                      <a:pt x="834" y="501"/>
                    </a:cubicBezTo>
                    <a:cubicBezTo>
                      <a:pt x="836" y="499"/>
                      <a:pt x="847" y="500"/>
                      <a:pt x="857" y="500"/>
                    </a:cubicBezTo>
                    <a:cubicBezTo>
                      <a:pt x="861" y="500"/>
                      <a:pt x="864" y="500"/>
                      <a:pt x="868" y="500"/>
                    </a:cubicBezTo>
                    <a:cubicBezTo>
                      <a:pt x="872" y="500"/>
                      <a:pt x="876" y="498"/>
                      <a:pt x="879" y="498"/>
                    </a:cubicBezTo>
                    <a:cubicBezTo>
                      <a:pt x="884" y="497"/>
                      <a:pt x="882" y="496"/>
                      <a:pt x="884" y="494"/>
                    </a:cubicBezTo>
                    <a:cubicBezTo>
                      <a:pt x="892" y="486"/>
                      <a:pt x="892" y="471"/>
                      <a:pt x="903" y="463"/>
                    </a:cubicBezTo>
                    <a:cubicBezTo>
                      <a:pt x="908" y="470"/>
                      <a:pt x="916" y="460"/>
                      <a:pt x="920" y="467"/>
                    </a:cubicBezTo>
                    <a:cubicBezTo>
                      <a:pt x="926" y="478"/>
                      <a:pt x="922" y="494"/>
                      <a:pt x="928" y="505"/>
                    </a:cubicBezTo>
                    <a:lnTo>
                      <a:pt x="928" y="5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7" name="Freeform 51"/>
              <p:cNvSpPr>
                <a:spLocks/>
              </p:cNvSpPr>
              <p:nvPr/>
            </p:nvSpPr>
            <p:spPr bwMode="auto">
              <a:xfrm>
                <a:off x="893725" y="1761426"/>
                <a:ext cx="765961" cy="561294"/>
              </a:xfrm>
              <a:custGeom>
                <a:avLst/>
                <a:gdLst/>
                <a:ahLst/>
                <a:cxnLst>
                  <a:cxn ang="0">
                    <a:pos x="334" y="228"/>
                  </a:cxn>
                  <a:cxn ang="0">
                    <a:pos x="381" y="252"/>
                  </a:cxn>
                  <a:cxn ang="0">
                    <a:pos x="401" y="239"/>
                  </a:cxn>
                  <a:cxn ang="0">
                    <a:pos x="439" y="281"/>
                  </a:cxn>
                  <a:cxn ang="0">
                    <a:pos x="458" y="302"/>
                  </a:cxn>
                  <a:cxn ang="0">
                    <a:pos x="463" y="326"/>
                  </a:cxn>
                  <a:cxn ang="0">
                    <a:pos x="440" y="314"/>
                  </a:cxn>
                  <a:cxn ang="0">
                    <a:pos x="427" y="300"/>
                  </a:cxn>
                  <a:cxn ang="0">
                    <a:pos x="426" y="286"/>
                  </a:cxn>
                  <a:cxn ang="0">
                    <a:pos x="414" y="286"/>
                  </a:cxn>
                  <a:cxn ang="0">
                    <a:pos x="412" y="270"/>
                  </a:cxn>
                  <a:cxn ang="0">
                    <a:pos x="390" y="261"/>
                  </a:cxn>
                  <a:cxn ang="0">
                    <a:pos x="363" y="252"/>
                  </a:cxn>
                  <a:cxn ang="0">
                    <a:pos x="299" y="236"/>
                  </a:cxn>
                  <a:cxn ang="0">
                    <a:pos x="240" y="221"/>
                  </a:cxn>
                  <a:cxn ang="0">
                    <a:pos x="200" y="252"/>
                  </a:cxn>
                  <a:cxn ang="0">
                    <a:pos x="199" y="245"/>
                  </a:cxn>
                  <a:cxn ang="0">
                    <a:pos x="218" y="219"/>
                  </a:cxn>
                  <a:cxn ang="0">
                    <a:pos x="213" y="214"/>
                  </a:cxn>
                  <a:cxn ang="0">
                    <a:pos x="173" y="260"/>
                  </a:cxn>
                  <a:cxn ang="0">
                    <a:pos x="143" y="288"/>
                  </a:cxn>
                  <a:cxn ang="0">
                    <a:pos x="79" y="322"/>
                  </a:cxn>
                  <a:cxn ang="0">
                    <a:pos x="57" y="328"/>
                  </a:cxn>
                  <a:cxn ang="0">
                    <a:pos x="92" y="307"/>
                  </a:cxn>
                  <a:cxn ang="0">
                    <a:pos x="148" y="256"/>
                  </a:cxn>
                  <a:cxn ang="0">
                    <a:pos x="125" y="262"/>
                  </a:cxn>
                  <a:cxn ang="0">
                    <a:pos x="110" y="266"/>
                  </a:cxn>
                  <a:cxn ang="0">
                    <a:pos x="88" y="261"/>
                  </a:cxn>
                  <a:cxn ang="0">
                    <a:pos x="76" y="264"/>
                  </a:cxn>
                  <a:cxn ang="0">
                    <a:pos x="72" y="244"/>
                  </a:cxn>
                  <a:cxn ang="0">
                    <a:pos x="60" y="245"/>
                  </a:cxn>
                  <a:cxn ang="0">
                    <a:pos x="37" y="224"/>
                  </a:cxn>
                  <a:cxn ang="0">
                    <a:pos x="52" y="180"/>
                  </a:cxn>
                  <a:cxn ang="0">
                    <a:pos x="79" y="152"/>
                  </a:cxn>
                  <a:cxn ang="0">
                    <a:pos x="85" y="145"/>
                  </a:cxn>
                  <a:cxn ang="0">
                    <a:pos x="60" y="153"/>
                  </a:cxn>
                  <a:cxn ang="0">
                    <a:pos x="18" y="150"/>
                  </a:cxn>
                  <a:cxn ang="0">
                    <a:pos x="13" y="133"/>
                  </a:cxn>
                  <a:cxn ang="0">
                    <a:pos x="40" y="106"/>
                  </a:cxn>
                  <a:cxn ang="0">
                    <a:pos x="64" y="116"/>
                  </a:cxn>
                  <a:cxn ang="0">
                    <a:pos x="50" y="95"/>
                  </a:cxn>
                  <a:cxn ang="0">
                    <a:pos x="13" y="68"/>
                  </a:cxn>
                  <a:cxn ang="0">
                    <a:pos x="44" y="56"/>
                  </a:cxn>
                  <a:cxn ang="0">
                    <a:pos x="117" y="13"/>
                  </a:cxn>
                  <a:cxn ang="0">
                    <a:pos x="150" y="7"/>
                  </a:cxn>
                  <a:cxn ang="0">
                    <a:pos x="157" y="7"/>
                  </a:cxn>
                  <a:cxn ang="0">
                    <a:pos x="189" y="11"/>
                  </a:cxn>
                  <a:cxn ang="0">
                    <a:pos x="236" y="20"/>
                  </a:cxn>
                  <a:cxn ang="0">
                    <a:pos x="307" y="28"/>
                  </a:cxn>
                  <a:cxn ang="0">
                    <a:pos x="334" y="36"/>
                  </a:cxn>
                </a:cxnLst>
                <a:rect l="0" t="0" r="r" b="b"/>
                <a:pathLst>
                  <a:path w="469" h="343">
                    <a:moveTo>
                      <a:pt x="334" y="37"/>
                    </a:moveTo>
                    <a:cubicBezTo>
                      <a:pt x="334" y="228"/>
                      <a:pt x="334" y="228"/>
                      <a:pt x="334" y="228"/>
                    </a:cubicBezTo>
                    <a:cubicBezTo>
                      <a:pt x="340" y="233"/>
                      <a:pt x="353" y="226"/>
                      <a:pt x="359" y="234"/>
                    </a:cubicBezTo>
                    <a:cubicBezTo>
                      <a:pt x="363" y="240"/>
                      <a:pt x="372" y="252"/>
                      <a:pt x="381" y="252"/>
                    </a:cubicBezTo>
                    <a:cubicBezTo>
                      <a:pt x="387" y="252"/>
                      <a:pt x="387" y="243"/>
                      <a:pt x="393" y="241"/>
                    </a:cubicBezTo>
                    <a:cubicBezTo>
                      <a:pt x="396" y="240"/>
                      <a:pt x="398" y="241"/>
                      <a:pt x="401" y="239"/>
                    </a:cubicBezTo>
                    <a:cubicBezTo>
                      <a:pt x="415" y="252"/>
                      <a:pt x="421" y="257"/>
                      <a:pt x="433" y="274"/>
                    </a:cubicBezTo>
                    <a:cubicBezTo>
                      <a:pt x="434" y="276"/>
                      <a:pt x="437" y="277"/>
                      <a:pt x="439" y="281"/>
                    </a:cubicBezTo>
                    <a:cubicBezTo>
                      <a:pt x="440" y="286"/>
                      <a:pt x="442" y="292"/>
                      <a:pt x="447" y="297"/>
                    </a:cubicBezTo>
                    <a:cubicBezTo>
                      <a:pt x="450" y="300"/>
                      <a:pt x="455" y="299"/>
                      <a:pt x="458" y="302"/>
                    </a:cubicBezTo>
                    <a:cubicBezTo>
                      <a:pt x="462" y="306"/>
                      <a:pt x="469" y="308"/>
                      <a:pt x="469" y="318"/>
                    </a:cubicBezTo>
                    <a:cubicBezTo>
                      <a:pt x="469" y="322"/>
                      <a:pt x="463" y="323"/>
                      <a:pt x="463" y="326"/>
                    </a:cubicBezTo>
                    <a:cubicBezTo>
                      <a:pt x="461" y="326"/>
                      <a:pt x="461" y="327"/>
                      <a:pt x="459" y="327"/>
                    </a:cubicBezTo>
                    <a:cubicBezTo>
                      <a:pt x="451" y="327"/>
                      <a:pt x="440" y="318"/>
                      <a:pt x="440" y="314"/>
                    </a:cubicBezTo>
                    <a:cubicBezTo>
                      <a:pt x="440" y="310"/>
                      <a:pt x="440" y="311"/>
                      <a:pt x="440" y="307"/>
                    </a:cubicBezTo>
                    <a:cubicBezTo>
                      <a:pt x="440" y="300"/>
                      <a:pt x="435" y="300"/>
                      <a:pt x="427" y="300"/>
                    </a:cubicBezTo>
                    <a:cubicBezTo>
                      <a:pt x="421" y="300"/>
                      <a:pt x="419" y="296"/>
                      <a:pt x="419" y="294"/>
                    </a:cubicBezTo>
                    <a:cubicBezTo>
                      <a:pt x="419" y="290"/>
                      <a:pt x="426" y="290"/>
                      <a:pt x="426" y="286"/>
                    </a:cubicBezTo>
                    <a:cubicBezTo>
                      <a:pt x="426" y="283"/>
                      <a:pt x="426" y="281"/>
                      <a:pt x="426" y="281"/>
                    </a:cubicBezTo>
                    <a:cubicBezTo>
                      <a:pt x="417" y="281"/>
                      <a:pt x="420" y="286"/>
                      <a:pt x="414" y="286"/>
                    </a:cubicBezTo>
                    <a:cubicBezTo>
                      <a:pt x="412" y="286"/>
                      <a:pt x="407" y="282"/>
                      <a:pt x="407" y="280"/>
                    </a:cubicBezTo>
                    <a:cubicBezTo>
                      <a:pt x="407" y="274"/>
                      <a:pt x="410" y="273"/>
                      <a:pt x="412" y="270"/>
                    </a:cubicBezTo>
                    <a:cubicBezTo>
                      <a:pt x="409" y="268"/>
                      <a:pt x="405" y="264"/>
                      <a:pt x="404" y="267"/>
                    </a:cubicBezTo>
                    <a:cubicBezTo>
                      <a:pt x="397" y="267"/>
                      <a:pt x="394" y="264"/>
                      <a:pt x="390" y="261"/>
                    </a:cubicBezTo>
                    <a:cubicBezTo>
                      <a:pt x="389" y="264"/>
                      <a:pt x="387" y="269"/>
                      <a:pt x="384" y="269"/>
                    </a:cubicBezTo>
                    <a:cubicBezTo>
                      <a:pt x="375" y="269"/>
                      <a:pt x="368" y="256"/>
                      <a:pt x="363" y="252"/>
                    </a:cubicBezTo>
                    <a:cubicBezTo>
                      <a:pt x="352" y="243"/>
                      <a:pt x="337" y="244"/>
                      <a:pt x="323" y="236"/>
                    </a:cubicBezTo>
                    <a:cubicBezTo>
                      <a:pt x="299" y="236"/>
                      <a:pt x="299" y="236"/>
                      <a:pt x="299" y="236"/>
                    </a:cubicBezTo>
                    <a:cubicBezTo>
                      <a:pt x="285" y="232"/>
                      <a:pt x="265" y="230"/>
                      <a:pt x="258" y="214"/>
                    </a:cubicBezTo>
                    <a:cubicBezTo>
                      <a:pt x="252" y="217"/>
                      <a:pt x="244" y="219"/>
                      <a:pt x="240" y="221"/>
                    </a:cubicBezTo>
                    <a:cubicBezTo>
                      <a:pt x="241" y="224"/>
                      <a:pt x="242" y="225"/>
                      <a:pt x="244" y="227"/>
                    </a:cubicBezTo>
                    <a:cubicBezTo>
                      <a:pt x="238" y="236"/>
                      <a:pt x="210" y="252"/>
                      <a:pt x="200" y="252"/>
                    </a:cubicBezTo>
                    <a:cubicBezTo>
                      <a:pt x="198" y="252"/>
                      <a:pt x="195" y="251"/>
                      <a:pt x="195" y="249"/>
                    </a:cubicBezTo>
                    <a:cubicBezTo>
                      <a:pt x="195" y="246"/>
                      <a:pt x="198" y="246"/>
                      <a:pt x="199" y="245"/>
                    </a:cubicBezTo>
                    <a:cubicBezTo>
                      <a:pt x="197" y="242"/>
                      <a:pt x="199" y="242"/>
                      <a:pt x="199" y="240"/>
                    </a:cubicBezTo>
                    <a:cubicBezTo>
                      <a:pt x="199" y="230"/>
                      <a:pt x="205" y="223"/>
                      <a:pt x="218" y="219"/>
                    </a:cubicBezTo>
                    <a:cubicBezTo>
                      <a:pt x="218" y="217"/>
                      <a:pt x="218" y="216"/>
                      <a:pt x="218" y="214"/>
                    </a:cubicBezTo>
                    <a:cubicBezTo>
                      <a:pt x="214" y="214"/>
                      <a:pt x="215" y="214"/>
                      <a:pt x="213" y="214"/>
                    </a:cubicBezTo>
                    <a:cubicBezTo>
                      <a:pt x="203" y="214"/>
                      <a:pt x="173" y="239"/>
                      <a:pt x="173" y="253"/>
                    </a:cubicBezTo>
                    <a:cubicBezTo>
                      <a:pt x="173" y="255"/>
                      <a:pt x="173" y="258"/>
                      <a:pt x="173" y="260"/>
                    </a:cubicBezTo>
                    <a:cubicBezTo>
                      <a:pt x="173" y="270"/>
                      <a:pt x="164" y="273"/>
                      <a:pt x="154" y="277"/>
                    </a:cubicBezTo>
                    <a:cubicBezTo>
                      <a:pt x="148" y="280"/>
                      <a:pt x="146" y="284"/>
                      <a:pt x="143" y="288"/>
                    </a:cubicBezTo>
                    <a:cubicBezTo>
                      <a:pt x="136" y="297"/>
                      <a:pt x="121" y="301"/>
                      <a:pt x="114" y="308"/>
                    </a:cubicBezTo>
                    <a:cubicBezTo>
                      <a:pt x="107" y="315"/>
                      <a:pt x="91" y="320"/>
                      <a:pt x="79" y="322"/>
                    </a:cubicBezTo>
                    <a:cubicBezTo>
                      <a:pt x="63" y="324"/>
                      <a:pt x="54" y="343"/>
                      <a:pt x="35" y="337"/>
                    </a:cubicBezTo>
                    <a:cubicBezTo>
                      <a:pt x="41" y="329"/>
                      <a:pt x="49" y="333"/>
                      <a:pt x="57" y="328"/>
                    </a:cubicBezTo>
                    <a:cubicBezTo>
                      <a:pt x="62" y="325"/>
                      <a:pt x="66" y="316"/>
                      <a:pt x="71" y="314"/>
                    </a:cubicBezTo>
                    <a:cubicBezTo>
                      <a:pt x="78" y="309"/>
                      <a:pt x="87" y="314"/>
                      <a:pt x="92" y="307"/>
                    </a:cubicBezTo>
                    <a:cubicBezTo>
                      <a:pt x="99" y="297"/>
                      <a:pt x="117" y="290"/>
                      <a:pt x="127" y="283"/>
                    </a:cubicBezTo>
                    <a:cubicBezTo>
                      <a:pt x="137" y="276"/>
                      <a:pt x="137" y="263"/>
                      <a:pt x="148" y="256"/>
                    </a:cubicBezTo>
                    <a:cubicBezTo>
                      <a:pt x="141" y="256"/>
                      <a:pt x="141" y="256"/>
                      <a:pt x="141" y="256"/>
                    </a:cubicBezTo>
                    <a:cubicBezTo>
                      <a:pt x="135" y="259"/>
                      <a:pt x="132" y="262"/>
                      <a:pt x="125" y="262"/>
                    </a:cubicBezTo>
                    <a:cubicBezTo>
                      <a:pt x="120" y="262"/>
                      <a:pt x="117" y="260"/>
                      <a:pt x="113" y="258"/>
                    </a:cubicBezTo>
                    <a:cubicBezTo>
                      <a:pt x="112" y="262"/>
                      <a:pt x="110" y="263"/>
                      <a:pt x="110" y="266"/>
                    </a:cubicBezTo>
                    <a:cubicBezTo>
                      <a:pt x="99" y="262"/>
                      <a:pt x="96" y="260"/>
                      <a:pt x="89" y="254"/>
                    </a:cubicBezTo>
                    <a:cubicBezTo>
                      <a:pt x="88" y="257"/>
                      <a:pt x="88" y="259"/>
                      <a:pt x="88" y="261"/>
                    </a:cubicBezTo>
                    <a:cubicBezTo>
                      <a:pt x="84" y="261"/>
                      <a:pt x="85" y="261"/>
                      <a:pt x="83" y="261"/>
                    </a:cubicBezTo>
                    <a:cubicBezTo>
                      <a:pt x="80" y="261"/>
                      <a:pt x="78" y="264"/>
                      <a:pt x="76" y="264"/>
                    </a:cubicBezTo>
                    <a:cubicBezTo>
                      <a:pt x="74" y="264"/>
                      <a:pt x="72" y="257"/>
                      <a:pt x="72" y="253"/>
                    </a:cubicBezTo>
                    <a:cubicBezTo>
                      <a:pt x="72" y="248"/>
                      <a:pt x="72" y="248"/>
                      <a:pt x="72" y="244"/>
                    </a:cubicBezTo>
                    <a:cubicBezTo>
                      <a:pt x="72" y="243"/>
                      <a:pt x="72" y="238"/>
                      <a:pt x="68" y="238"/>
                    </a:cubicBezTo>
                    <a:cubicBezTo>
                      <a:pt x="65" y="238"/>
                      <a:pt x="61" y="245"/>
                      <a:pt x="60" y="245"/>
                    </a:cubicBezTo>
                    <a:cubicBezTo>
                      <a:pt x="54" y="245"/>
                      <a:pt x="33" y="229"/>
                      <a:pt x="30" y="225"/>
                    </a:cubicBezTo>
                    <a:cubicBezTo>
                      <a:pt x="32" y="225"/>
                      <a:pt x="35" y="224"/>
                      <a:pt x="37" y="224"/>
                    </a:cubicBezTo>
                    <a:cubicBezTo>
                      <a:pt x="33" y="214"/>
                      <a:pt x="19" y="212"/>
                      <a:pt x="19" y="205"/>
                    </a:cubicBezTo>
                    <a:cubicBezTo>
                      <a:pt x="19" y="191"/>
                      <a:pt x="43" y="180"/>
                      <a:pt x="52" y="180"/>
                    </a:cubicBezTo>
                    <a:cubicBezTo>
                      <a:pt x="56" y="180"/>
                      <a:pt x="86" y="169"/>
                      <a:pt x="86" y="163"/>
                    </a:cubicBezTo>
                    <a:cubicBezTo>
                      <a:pt x="86" y="160"/>
                      <a:pt x="79" y="153"/>
                      <a:pt x="79" y="152"/>
                    </a:cubicBezTo>
                    <a:cubicBezTo>
                      <a:pt x="83" y="150"/>
                      <a:pt x="82" y="150"/>
                      <a:pt x="85" y="152"/>
                    </a:cubicBezTo>
                    <a:cubicBezTo>
                      <a:pt x="85" y="145"/>
                      <a:pt x="85" y="145"/>
                      <a:pt x="85" y="145"/>
                    </a:cubicBezTo>
                    <a:cubicBezTo>
                      <a:pt x="81" y="145"/>
                      <a:pt x="81" y="145"/>
                      <a:pt x="79" y="145"/>
                    </a:cubicBezTo>
                    <a:cubicBezTo>
                      <a:pt x="72" y="145"/>
                      <a:pt x="69" y="153"/>
                      <a:pt x="60" y="153"/>
                    </a:cubicBezTo>
                    <a:cubicBezTo>
                      <a:pt x="51" y="153"/>
                      <a:pt x="48" y="148"/>
                      <a:pt x="41" y="150"/>
                    </a:cubicBezTo>
                    <a:cubicBezTo>
                      <a:pt x="32" y="150"/>
                      <a:pt x="21" y="150"/>
                      <a:pt x="18" y="150"/>
                    </a:cubicBezTo>
                    <a:cubicBezTo>
                      <a:pt x="17" y="143"/>
                      <a:pt x="12" y="141"/>
                      <a:pt x="12" y="137"/>
                    </a:cubicBezTo>
                    <a:cubicBezTo>
                      <a:pt x="12" y="136"/>
                      <a:pt x="13" y="134"/>
                      <a:pt x="13" y="133"/>
                    </a:cubicBezTo>
                    <a:cubicBezTo>
                      <a:pt x="6" y="133"/>
                      <a:pt x="2" y="130"/>
                      <a:pt x="0" y="126"/>
                    </a:cubicBezTo>
                    <a:cubicBezTo>
                      <a:pt x="11" y="119"/>
                      <a:pt x="29" y="113"/>
                      <a:pt x="40" y="106"/>
                    </a:cubicBezTo>
                    <a:cubicBezTo>
                      <a:pt x="48" y="106"/>
                      <a:pt x="48" y="106"/>
                      <a:pt x="48" y="106"/>
                    </a:cubicBezTo>
                    <a:cubicBezTo>
                      <a:pt x="48" y="120"/>
                      <a:pt x="55" y="116"/>
                      <a:pt x="64" y="116"/>
                    </a:cubicBezTo>
                    <a:cubicBezTo>
                      <a:pt x="70" y="116"/>
                      <a:pt x="71" y="118"/>
                      <a:pt x="76" y="116"/>
                    </a:cubicBezTo>
                    <a:cubicBezTo>
                      <a:pt x="72" y="102"/>
                      <a:pt x="63" y="101"/>
                      <a:pt x="50" y="95"/>
                    </a:cubicBezTo>
                    <a:cubicBezTo>
                      <a:pt x="46" y="94"/>
                      <a:pt x="41" y="80"/>
                      <a:pt x="37" y="78"/>
                    </a:cubicBezTo>
                    <a:cubicBezTo>
                      <a:pt x="31" y="75"/>
                      <a:pt x="13" y="71"/>
                      <a:pt x="13" y="68"/>
                    </a:cubicBezTo>
                    <a:cubicBezTo>
                      <a:pt x="13" y="68"/>
                      <a:pt x="20" y="57"/>
                      <a:pt x="20" y="56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57" y="38"/>
                      <a:pt x="77" y="21"/>
                      <a:pt x="101" y="14"/>
                    </a:cubicBezTo>
                    <a:cubicBezTo>
                      <a:pt x="107" y="12"/>
                      <a:pt x="111" y="15"/>
                      <a:pt x="117" y="13"/>
                    </a:cubicBezTo>
                    <a:cubicBezTo>
                      <a:pt x="124" y="10"/>
                      <a:pt x="128" y="0"/>
                      <a:pt x="136" y="0"/>
                    </a:cubicBezTo>
                    <a:cubicBezTo>
                      <a:pt x="142" y="0"/>
                      <a:pt x="144" y="5"/>
                      <a:pt x="150" y="7"/>
                    </a:cubicBezTo>
                    <a:cubicBezTo>
                      <a:pt x="147" y="10"/>
                      <a:pt x="147" y="11"/>
                      <a:pt x="146" y="13"/>
                    </a:cubicBezTo>
                    <a:cubicBezTo>
                      <a:pt x="150" y="14"/>
                      <a:pt x="154" y="11"/>
                      <a:pt x="157" y="7"/>
                    </a:cubicBezTo>
                    <a:cubicBezTo>
                      <a:pt x="162" y="9"/>
                      <a:pt x="163" y="10"/>
                      <a:pt x="167" y="11"/>
                    </a:cubicBezTo>
                    <a:cubicBezTo>
                      <a:pt x="189" y="11"/>
                      <a:pt x="189" y="11"/>
                      <a:pt x="189" y="11"/>
                    </a:cubicBezTo>
                    <a:cubicBezTo>
                      <a:pt x="194" y="15"/>
                      <a:pt x="196" y="17"/>
                      <a:pt x="20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45" y="29"/>
                      <a:pt x="272" y="31"/>
                      <a:pt x="286" y="31"/>
                    </a:cubicBezTo>
                    <a:cubicBezTo>
                      <a:pt x="294" y="31"/>
                      <a:pt x="299" y="28"/>
                      <a:pt x="307" y="28"/>
                    </a:cubicBezTo>
                    <a:cubicBezTo>
                      <a:pt x="319" y="28"/>
                      <a:pt x="323" y="34"/>
                      <a:pt x="334" y="37"/>
                    </a:cubicBezTo>
                    <a:cubicBezTo>
                      <a:pt x="334" y="36"/>
                      <a:pt x="334" y="36"/>
                      <a:pt x="334" y="36"/>
                    </a:cubicBezTo>
                    <a:lnTo>
                      <a:pt x="334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8" name="Freeform 52"/>
              <p:cNvSpPr>
                <a:spLocks/>
              </p:cNvSpPr>
              <p:nvPr/>
            </p:nvSpPr>
            <p:spPr bwMode="auto">
              <a:xfrm>
                <a:off x="1585622" y="2256457"/>
                <a:ext cx="35082" cy="46775"/>
              </a:xfrm>
              <a:custGeom>
                <a:avLst/>
                <a:gdLst/>
                <a:ahLst/>
                <a:cxnLst>
                  <a:cxn ang="0">
                    <a:pos x="9" y="11"/>
                  </a:cxn>
                  <a:cxn ang="0">
                    <a:pos x="0" y="11"/>
                  </a:cxn>
                  <a:cxn ang="0">
                    <a:pos x="11" y="2"/>
                  </a:cxn>
                  <a:cxn ang="0">
                    <a:pos x="22" y="25"/>
                  </a:cxn>
                  <a:cxn ang="0">
                    <a:pos x="18" y="29"/>
                  </a:cxn>
                  <a:cxn ang="0">
                    <a:pos x="9" y="20"/>
                  </a:cxn>
                  <a:cxn ang="0">
                    <a:pos x="9" y="11"/>
                  </a:cxn>
                </a:cxnLst>
                <a:rect l="0" t="0" r="r" b="b"/>
                <a:pathLst>
                  <a:path w="22" h="29">
                    <a:moveTo>
                      <a:pt x="9" y="11"/>
                    </a:moveTo>
                    <a:cubicBezTo>
                      <a:pt x="2" y="9"/>
                      <a:pt x="5" y="7"/>
                      <a:pt x="0" y="11"/>
                    </a:cubicBezTo>
                    <a:cubicBezTo>
                      <a:pt x="0" y="0"/>
                      <a:pt x="2" y="0"/>
                      <a:pt x="11" y="2"/>
                    </a:cubicBezTo>
                    <a:cubicBezTo>
                      <a:pt x="10" y="14"/>
                      <a:pt x="22" y="15"/>
                      <a:pt x="22" y="25"/>
                    </a:cubicBezTo>
                    <a:cubicBezTo>
                      <a:pt x="22" y="28"/>
                      <a:pt x="20" y="29"/>
                      <a:pt x="18" y="29"/>
                    </a:cubicBezTo>
                    <a:cubicBezTo>
                      <a:pt x="14" y="29"/>
                      <a:pt x="9" y="20"/>
                      <a:pt x="9" y="20"/>
                    </a:cubicBezTo>
                    <a:cubicBezTo>
                      <a:pt x="9" y="16"/>
                      <a:pt x="8" y="13"/>
                      <a:pt x="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9" name="Freeform 53"/>
              <p:cNvSpPr>
                <a:spLocks/>
              </p:cNvSpPr>
              <p:nvPr/>
            </p:nvSpPr>
            <p:spPr bwMode="auto">
              <a:xfrm>
                <a:off x="1531050" y="2201887"/>
                <a:ext cx="37032" cy="56520"/>
              </a:xfrm>
              <a:custGeom>
                <a:avLst/>
                <a:gdLst/>
                <a:ahLst/>
                <a:cxnLst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5"/>
                  </a:cxn>
                  <a:cxn ang="0">
                    <a:pos x="11" y="17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5" y="0"/>
                  </a:cxn>
                  <a:cxn ang="0">
                    <a:pos x="15" y="18"/>
                  </a:cxn>
                </a:cxnLst>
                <a:rect l="0" t="0" r="r" b="b"/>
                <a:pathLst>
                  <a:path w="23" h="35">
                    <a:moveTo>
                      <a:pt x="15" y="18"/>
                    </a:moveTo>
                    <a:cubicBezTo>
                      <a:pt x="15" y="19"/>
                      <a:pt x="19" y="19"/>
                      <a:pt x="19" y="18"/>
                    </a:cubicBezTo>
                    <a:cubicBezTo>
                      <a:pt x="19" y="24"/>
                      <a:pt x="23" y="30"/>
                      <a:pt x="19" y="35"/>
                    </a:cubicBezTo>
                    <a:cubicBezTo>
                      <a:pt x="13" y="30"/>
                      <a:pt x="11" y="24"/>
                      <a:pt x="11" y="17"/>
                    </a:cubicBezTo>
                    <a:cubicBezTo>
                      <a:pt x="5" y="16"/>
                      <a:pt x="0" y="11"/>
                      <a:pt x="0" y="4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3" y="0"/>
                      <a:pt x="9" y="3"/>
                      <a:pt x="15" y="0"/>
                    </a:cubicBezTo>
                    <a:cubicBezTo>
                      <a:pt x="15" y="11"/>
                      <a:pt x="13" y="11"/>
                      <a:pt x="1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0" name="Freeform 54"/>
              <p:cNvSpPr>
                <a:spLocks/>
              </p:cNvSpPr>
              <p:nvPr/>
            </p:nvSpPr>
            <p:spPr bwMode="auto">
              <a:xfrm>
                <a:off x="1879923" y="1660082"/>
                <a:ext cx="378107" cy="198792"/>
              </a:xfrm>
              <a:custGeom>
                <a:avLst/>
                <a:gdLst/>
                <a:ahLst/>
                <a:cxnLst>
                  <a:cxn ang="0">
                    <a:pos x="214" y="96"/>
                  </a:cxn>
                  <a:cxn ang="0">
                    <a:pos x="209" y="100"/>
                  </a:cxn>
                  <a:cxn ang="0">
                    <a:pos x="215" y="103"/>
                  </a:cxn>
                  <a:cxn ang="0">
                    <a:pos x="220" y="110"/>
                  </a:cxn>
                  <a:cxn ang="0">
                    <a:pos x="195" y="118"/>
                  </a:cxn>
                  <a:cxn ang="0">
                    <a:pos x="158" y="104"/>
                  </a:cxn>
                  <a:cxn ang="0">
                    <a:pos x="147" y="112"/>
                  </a:cxn>
                  <a:cxn ang="0">
                    <a:pos x="115" y="121"/>
                  </a:cxn>
                  <a:cxn ang="0">
                    <a:pos x="75" y="121"/>
                  </a:cxn>
                  <a:cxn ang="0">
                    <a:pos x="68" y="110"/>
                  </a:cxn>
                  <a:cxn ang="0">
                    <a:pos x="43" y="108"/>
                  </a:cxn>
                  <a:cxn ang="0">
                    <a:pos x="23" y="92"/>
                  </a:cxn>
                  <a:cxn ang="0">
                    <a:pos x="65" y="82"/>
                  </a:cxn>
                  <a:cxn ang="0">
                    <a:pos x="80" y="81"/>
                  </a:cxn>
                  <a:cxn ang="0">
                    <a:pos x="69" y="77"/>
                  </a:cxn>
                  <a:cxn ang="0">
                    <a:pos x="45" y="77"/>
                  </a:cxn>
                  <a:cxn ang="0">
                    <a:pos x="12" y="69"/>
                  </a:cxn>
                  <a:cxn ang="0">
                    <a:pos x="29" y="60"/>
                  </a:cxn>
                  <a:cxn ang="0">
                    <a:pos x="14" y="59"/>
                  </a:cxn>
                  <a:cxn ang="0">
                    <a:pos x="0" y="51"/>
                  </a:cxn>
                  <a:cxn ang="0">
                    <a:pos x="56" y="13"/>
                  </a:cxn>
                  <a:cxn ang="0">
                    <a:pos x="64" y="29"/>
                  </a:cxn>
                  <a:cxn ang="0">
                    <a:pos x="78" y="21"/>
                  </a:cxn>
                  <a:cxn ang="0">
                    <a:pos x="98" y="34"/>
                  </a:cxn>
                  <a:cxn ang="0">
                    <a:pos x="111" y="31"/>
                  </a:cxn>
                  <a:cxn ang="0">
                    <a:pos x="109" y="23"/>
                  </a:cxn>
                  <a:cxn ang="0">
                    <a:pos x="118" y="23"/>
                  </a:cxn>
                  <a:cxn ang="0">
                    <a:pos x="133" y="35"/>
                  </a:cxn>
                  <a:cxn ang="0">
                    <a:pos x="140" y="51"/>
                  </a:cxn>
                  <a:cxn ang="0">
                    <a:pos x="146" y="48"/>
                  </a:cxn>
                  <a:cxn ang="0">
                    <a:pos x="136" y="17"/>
                  </a:cxn>
                  <a:cxn ang="0">
                    <a:pos x="144" y="12"/>
                  </a:cxn>
                  <a:cxn ang="0">
                    <a:pos x="156" y="12"/>
                  </a:cxn>
                  <a:cxn ang="0">
                    <a:pos x="156" y="7"/>
                  </a:cxn>
                  <a:cxn ang="0">
                    <a:pos x="169" y="0"/>
                  </a:cxn>
                  <a:cxn ang="0">
                    <a:pos x="184" y="10"/>
                  </a:cxn>
                  <a:cxn ang="0">
                    <a:pos x="175" y="24"/>
                  </a:cxn>
                  <a:cxn ang="0">
                    <a:pos x="187" y="62"/>
                  </a:cxn>
                  <a:cxn ang="0">
                    <a:pos x="232" y="92"/>
                  </a:cxn>
                  <a:cxn ang="0">
                    <a:pos x="214" y="96"/>
                  </a:cxn>
                </a:cxnLst>
                <a:rect l="0" t="0" r="r" b="b"/>
                <a:pathLst>
                  <a:path w="232" h="121">
                    <a:moveTo>
                      <a:pt x="214" y="96"/>
                    </a:moveTo>
                    <a:cubicBezTo>
                      <a:pt x="211" y="96"/>
                      <a:pt x="209" y="97"/>
                      <a:pt x="209" y="100"/>
                    </a:cubicBezTo>
                    <a:cubicBezTo>
                      <a:pt x="209" y="103"/>
                      <a:pt x="214" y="103"/>
                      <a:pt x="215" y="103"/>
                    </a:cubicBezTo>
                    <a:cubicBezTo>
                      <a:pt x="216" y="107"/>
                      <a:pt x="218" y="108"/>
                      <a:pt x="220" y="110"/>
                    </a:cubicBezTo>
                    <a:cubicBezTo>
                      <a:pt x="216" y="118"/>
                      <a:pt x="206" y="118"/>
                      <a:pt x="195" y="118"/>
                    </a:cubicBezTo>
                    <a:cubicBezTo>
                      <a:pt x="177" y="118"/>
                      <a:pt x="171" y="104"/>
                      <a:pt x="158" y="104"/>
                    </a:cubicBezTo>
                    <a:cubicBezTo>
                      <a:pt x="150" y="104"/>
                      <a:pt x="154" y="109"/>
                      <a:pt x="147" y="112"/>
                    </a:cubicBezTo>
                    <a:cubicBezTo>
                      <a:pt x="135" y="118"/>
                      <a:pt x="124" y="115"/>
                      <a:pt x="115" y="121"/>
                    </a:cubicBezTo>
                    <a:cubicBezTo>
                      <a:pt x="95" y="121"/>
                      <a:pt x="87" y="121"/>
                      <a:pt x="75" y="121"/>
                    </a:cubicBezTo>
                    <a:cubicBezTo>
                      <a:pt x="68" y="121"/>
                      <a:pt x="73" y="114"/>
                      <a:pt x="68" y="110"/>
                    </a:cubicBezTo>
                    <a:cubicBezTo>
                      <a:pt x="63" y="107"/>
                      <a:pt x="49" y="108"/>
                      <a:pt x="43" y="108"/>
                    </a:cubicBezTo>
                    <a:cubicBezTo>
                      <a:pt x="34" y="108"/>
                      <a:pt x="26" y="98"/>
                      <a:pt x="23" y="92"/>
                    </a:cubicBezTo>
                    <a:cubicBezTo>
                      <a:pt x="33" y="85"/>
                      <a:pt x="47" y="82"/>
                      <a:pt x="65" y="82"/>
                    </a:cubicBezTo>
                    <a:cubicBezTo>
                      <a:pt x="72" y="82"/>
                      <a:pt x="75" y="82"/>
                      <a:pt x="80" y="81"/>
                    </a:cubicBezTo>
                    <a:cubicBezTo>
                      <a:pt x="77" y="80"/>
                      <a:pt x="73" y="77"/>
                      <a:pt x="69" y="77"/>
                    </a:cubicBezTo>
                    <a:cubicBezTo>
                      <a:pt x="60" y="77"/>
                      <a:pt x="50" y="77"/>
                      <a:pt x="45" y="77"/>
                    </a:cubicBezTo>
                    <a:cubicBezTo>
                      <a:pt x="36" y="77"/>
                      <a:pt x="12" y="81"/>
                      <a:pt x="12" y="69"/>
                    </a:cubicBezTo>
                    <a:cubicBezTo>
                      <a:pt x="12" y="59"/>
                      <a:pt x="24" y="63"/>
                      <a:pt x="29" y="60"/>
                    </a:cubicBezTo>
                    <a:cubicBezTo>
                      <a:pt x="22" y="58"/>
                      <a:pt x="19" y="59"/>
                      <a:pt x="14" y="59"/>
                    </a:cubicBezTo>
                    <a:cubicBezTo>
                      <a:pt x="9" y="59"/>
                      <a:pt x="0" y="53"/>
                      <a:pt x="0" y="51"/>
                    </a:cubicBezTo>
                    <a:cubicBezTo>
                      <a:pt x="0" y="29"/>
                      <a:pt x="41" y="13"/>
                      <a:pt x="56" y="13"/>
                    </a:cubicBezTo>
                    <a:cubicBezTo>
                      <a:pt x="63" y="13"/>
                      <a:pt x="62" y="26"/>
                      <a:pt x="64" y="29"/>
                    </a:cubicBezTo>
                    <a:cubicBezTo>
                      <a:pt x="68" y="26"/>
                      <a:pt x="71" y="21"/>
                      <a:pt x="78" y="21"/>
                    </a:cubicBezTo>
                    <a:cubicBezTo>
                      <a:pt x="90" y="21"/>
                      <a:pt x="94" y="26"/>
                      <a:pt x="98" y="34"/>
                    </a:cubicBezTo>
                    <a:cubicBezTo>
                      <a:pt x="102" y="33"/>
                      <a:pt x="106" y="32"/>
                      <a:pt x="111" y="31"/>
                    </a:cubicBezTo>
                    <a:cubicBezTo>
                      <a:pt x="110" y="27"/>
                      <a:pt x="109" y="25"/>
                      <a:pt x="109" y="23"/>
                    </a:cubicBezTo>
                    <a:cubicBezTo>
                      <a:pt x="118" y="23"/>
                      <a:pt x="118" y="23"/>
                      <a:pt x="118" y="23"/>
                    </a:cubicBezTo>
                    <a:cubicBezTo>
                      <a:pt x="124" y="25"/>
                      <a:pt x="131" y="30"/>
                      <a:pt x="133" y="35"/>
                    </a:cubicBezTo>
                    <a:cubicBezTo>
                      <a:pt x="135" y="40"/>
                      <a:pt x="132" y="51"/>
                      <a:pt x="140" y="51"/>
                    </a:cubicBezTo>
                    <a:cubicBezTo>
                      <a:pt x="144" y="51"/>
                      <a:pt x="144" y="50"/>
                      <a:pt x="146" y="48"/>
                    </a:cubicBezTo>
                    <a:cubicBezTo>
                      <a:pt x="142" y="42"/>
                      <a:pt x="136" y="21"/>
                      <a:pt x="136" y="17"/>
                    </a:cubicBezTo>
                    <a:cubicBezTo>
                      <a:pt x="136" y="14"/>
                      <a:pt x="140" y="12"/>
                      <a:pt x="144" y="12"/>
                    </a:cubicBezTo>
                    <a:cubicBezTo>
                      <a:pt x="152" y="12"/>
                      <a:pt x="149" y="15"/>
                      <a:pt x="156" y="12"/>
                    </a:cubicBezTo>
                    <a:cubicBezTo>
                      <a:pt x="156" y="10"/>
                      <a:pt x="156" y="9"/>
                      <a:pt x="156" y="7"/>
                    </a:cubicBezTo>
                    <a:cubicBezTo>
                      <a:pt x="156" y="3"/>
                      <a:pt x="162" y="0"/>
                      <a:pt x="169" y="0"/>
                    </a:cubicBezTo>
                    <a:cubicBezTo>
                      <a:pt x="177" y="0"/>
                      <a:pt x="184" y="3"/>
                      <a:pt x="184" y="10"/>
                    </a:cubicBezTo>
                    <a:cubicBezTo>
                      <a:pt x="184" y="16"/>
                      <a:pt x="175" y="20"/>
                      <a:pt x="175" y="24"/>
                    </a:cubicBezTo>
                    <a:cubicBezTo>
                      <a:pt x="175" y="40"/>
                      <a:pt x="187" y="50"/>
                      <a:pt x="187" y="62"/>
                    </a:cubicBezTo>
                    <a:cubicBezTo>
                      <a:pt x="187" y="76"/>
                      <a:pt x="224" y="85"/>
                      <a:pt x="232" y="92"/>
                    </a:cubicBezTo>
                    <a:cubicBezTo>
                      <a:pt x="224" y="97"/>
                      <a:pt x="222" y="96"/>
                      <a:pt x="214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1" name="Freeform 55"/>
              <p:cNvSpPr>
                <a:spLocks/>
              </p:cNvSpPr>
              <p:nvPr/>
            </p:nvSpPr>
            <p:spPr bwMode="auto">
              <a:xfrm>
                <a:off x="1739594" y="1628899"/>
                <a:ext cx="212442" cy="140324"/>
              </a:xfrm>
              <a:custGeom>
                <a:avLst/>
                <a:gdLst/>
                <a:ahLst/>
                <a:cxnLst>
                  <a:cxn ang="0">
                    <a:pos x="28" y="82"/>
                  </a:cxn>
                  <a:cxn ang="0">
                    <a:pos x="22" y="73"/>
                  </a:cxn>
                  <a:cxn ang="0">
                    <a:pos x="0" y="64"/>
                  </a:cxn>
                  <a:cxn ang="0">
                    <a:pos x="22" y="21"/>
                  </a:cxn>
                  <a:cxn ang="0">
                    <a:pos x="16" y="5"/>
                  </a:cxn>
                  <a:cxn ang="0">
                    <a:pos x="42" y="5"/>
                  </a:cxn>
                  <a:cxn ang="0">
                    <a:pos x="60" y="2"/>
                  </a:cxn>
                  <a:cxn ang="0">
                    <a:pos x="84" y="11"/>
                  </a:cxn>
                  <a:cxn ang="0">
                    <a:pos x="99" y="10"/>
                  </a:cxn>
                  <a:cxn ang="0">
                    <a:pos x="130" y="29"/>
                  </a:cxn>
                  <a:cxn ang="0">
                    <a:pos x="102" y="38"/>
                  </a:cxn>
                  <a:cxn ang="0">
                    <a:pos x="69" y="71"/>
                  </a:cxn>
                  <a:cxn ang="0">
                    <a:pos x="35" y="86"/>
                  </a:cxn>
                  <a:cxn ang="0">
                    <a:pos x="28" y="82"/>
                  </a:cxn>
                </a:cxnLst>
                <a:rect l="0" t="0" r="r" b="b"/>
                <a:pathLst>
                  <a:path w="130" h="86">
                    <a:moveTo>
                      <a:pt x="28" y="82"/>
                    </a:moveTo>
                    <a:cubicBezTo>
                      <a:pt x="26" y="82"/>
                      <a:pt x="23" y="75"/>
                      <a:pt x="22" y="73"/>
                    </a:cubicBezTo>
                    <a:cubicBezTo>
                      <a:pt x="18" y="68"/>
                      <a:pt x="0" y="69"/>
                      <a:pt x="0" y="64"/>
                    </a:cubicBezTo>
                    <a:cubicBezTo>
                      <a:pt x="0" y="49"/>
                      <a:pt x="22" y="37"/>
                      <a:pt x="22" y="21"/>
                    </a:cubicBezTo>
                    <a:cubicBezTo>
                      <a:pt x="22" y="17"/>
                      <a:pt x="16" y="10"/>
                      <a:pt x="16" y="5"/>
                    </a:cubicBezTo>
                    <a:cubicBezTo>
                      <a:pt x="27" y="1"/>
                      <a:pt x="32" y="5"/>
                      <a:pt x="42" y="5"/>
                    </a:cubicBezTo>
                    <a:cubicBezTo>
                      <a:pt x="48" y="5"/>
                      <a:pt x="52" y="0"/>
                      <a:pt x="60" y="2"/>
                    </a:cubicBezTo>
                    <a:cubicBezTo>
                      <a:pt x="70" y="5"/>
                      <a:pt x="74" y="10"/>
                      <a:pt x="84" y="11"/>
                    </a:cubicBezTo>
                    <a:cubicBezTo>
                      <a:pt x="88" y="15"/>
                      <a:pt x="93" y="10"/>
                      <a:pt x="99" y="10"/>
                    </a:cubicBezTo>
                    <a:cubicBezTo>
                      <a:pt x="108" y="10"/>
                      <a:pt x="130" y="19"/>
                      <a:pt x="130" y="29"/>
                    </a:cubicBezTo>
                    <a:cubicBezTo>
                      <a:pt x="130" y="34"/>
                      <a:pt x="106" y="37"/>
                      <a:pt x="102" y="38"/>
                    </a:cubicBezTo>
                    <a:cubicBezTo>
                      <a:pt x="88" y="43"/>
                      <a:pt x="69" y="61"/>
                      <a:pt x="69" y="71"/>
                    </a:cubicBezTo>
                    <a:cubicBezTo>
                      <a:pt x="69" y="75"/>
                      <a:pt x="38" y="86"/>
                      <a:pt x="35" y="86"/>
                    </a:cubicBezTo>
                    <a:cubicBezTo>
                      <a:pt x="32" y="86"/>
                      <a:pt x="30" y="82"/>
                      <a:pt x="28" y="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2" name="Freeform 56"/>
              <p:cNvSpPr>
                <a:spLocks/>
              </p:cNvSpPr>
              <p:nvPr/>
            </p:nvSpPr>
            <p:spPr bwMode="auto">
              <a:xfrm>
                <a:off x="1909157" y="1529502"/>
                <a:ext cx="251423" cy="107192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41" y="59"/>
                  </a:cxn>
                  <a:cxn ang="0">
                    <a:pos x="53" y="53"/>
                  </a:cxn>
                  <a:cxn ang="0">
                    <a:pos x="46" y="43"/>
                  </a:cxn>
                  <a:cxn ang="0">
                    <a:pos x="41" y="49"/>
                  </a:cxn>
                  <a:cxn ang="0">
                    <a:pos x="22" y="52"/>
                  </a:cxn>
                  <a:cxn ang="0">
                    <a:pos x="7" y="49"/>
                  </a:cxn>
                  <a:cxn ang="0">
                    <a:pos x="0" y="42"/>
                  </a:cxn>
                  <a:cxn ang="0">
                    <a:pos x="0" y="36"/>
                  </a:cxn>
                  <a:cxn ang="0">
                    <a:pos x="11" y="31"/>
                  </a:cxn>
                  <a:cxn ang="0">
                    <a:pos x="31" y="36"/>
                  </a:cxn>
                  <a:cxn ang="0">
                    <a:pos x="11" y="30"/>
                  </a:cxn>
                  <a:cxn ang="0">
                    <a:pos x="11" y="23"/>
                  </a:cxn>
                  <a:cxn ang="0">
                    <a:pos x="19" y="23"/>
                  </a:cxn>
                  <a:cxn ang="0">
                    <a:pos x="38" y="26"/>
                  </a:cxn>
                  <a:cxn ang="0">
                    <a:pos x="16" y="22"/>
                  </a:cxn>
                  <a:cxn ang="0">
                    <a:pos x="25" y="17"/>
                  </a:cxn>
                  <a:cxn ang="0">
                    <a:pos x="36" y="18"/>
                  </a:cxn>
                  <a:cxn ang="0">
                    <a:pos x="23" y="12"/>
                  </a:cxn>
                  <a:cxn ang="0">
                    <a:pos x="38" y="12"/>
                  </a:cxn>
                  <a:cxn ang="0">
                    <a:pos x="45" y="19"/>
                  </a:cxn>
                  <a:cxn ang="0">
                    <a:pos x="55" y="19"/>
                  </a:cxn>
                  <a:cxn ang="0">
                    <a:pos x="97" y="36"/>
                  </a:cxn>
                  <a:cxn ang="0">
                    <a:pos x="107" y="30"/>
                  </a:cxn>
                  <a:cxn ang="0">
                    <a:pos x="98" y="29"/>
                  </a:cxn>
                  <a:cxn ang="0">
                    <a:pos x="102" y="27"/>
                  </a:cxn>
                  <a:cxn ang="0">
                    <a:pos x="102" y="21"/>
                  </a:cxn>
                  <a:cxn ang="0">
                    <a:pos x="91" y="15"/>
                  </a:cxn>
                  <a:cxn ang="0">
                    <a:pos x="107" y="0"/>
                  </a:cxn>
                  <a:cxn ang="0">
                    <a:pos x="116" y="4"/>
                  </a:cxn>
                  <a:cxn ang="0">
                    <a:pos x="116" y="9"/>
                  </a:cxn>
                  <a:cxn ang="0">
                    <a:pos x="132" y="26"/>
                  </a:cxn>
                  <a:cxn ang="0">
                    <a:pos x="144" y="20"/>
                  </a:cxn>
                  <a:cxn ang="0">
                    <a:pos x="154" y="31"/>
                  </a:cxn>
                  <a:cxn ang="0">
                    <a:pos x="140" y="52"/>
                  </a:cxn>
                  <a:cxn ang="0">
                    <a:pos x="111" y="51"/>
                  </a:cxn>
                  <a:cxn ang="0">
                    <a:pos x="82" y="59"/>
                  </a:cxn>
                  <a:cxn ang="0">
                    <a:pos x="53" y="65"/>
                  </a:cxn>
                </a:cxnLst>
                <a:rect l="0" t="0" r="r" b="b"/>
                <a:pathLst>
                  <a:path w="154" h="65">
                    <a:moveTo>
                      <a:pt x="53" y="65"/>
                    </a:moveTo>
                    <a:cubicBezTo>
                      <a:pt x="48" y="65"/>
                      <a:pt x="41" y="61"/>
                      <a:pt x="41" y="59"/>
                    </a:cubicBezTo>
                    <a:cubicBezTo>
                      <a:pt x="41" y="52"/>
                      <a:pt x="47" y="53"/>
                      <a:pt x="53" y="53"/>
                    </a:cubicBezTo>
                    <a:cubicBezTo>
                      <a:pt x="50" y="50"/>
                      <a:pt x="46" y="48"/>
                      <a:pt x="46" y="43"/>
                    </a:cubicBezTo>
                    <a:cubicBezTo>
                      <a:pt x="43" y="44"/>
                      <a:pt x="41" y="46"/>
                      <a:pt x="41" y="49"/>
                    </a:cubicBezTo>
                    <a:cubicBezTo>
                      <a:pt x="33" y="50"/>
                      <a:pt x="27" y="52"/>
                      <a:pt x="22" y="52"/>
                    </a:cubicBezTo>
                    <a:cubicBezTo>
                      <a:pt x="16" y="52"/>
                      <a:pt x="10" y="49"/>
                      <a:pt x="7" y="49"/>
                    </a:cubicBezTo>
                    <a:cubicBezTo>
                      <a:pt x="3" y="49"/>
                      <a:pt x="0" y="46"/>
                      <a:pt x="0" y="42"/>
                    </a:cubicBezTo>
                    <a:cubicBezTo>
                      <a:pt x="0" y="38"/>
                      <a:pt x="2" y="39"/>
                      <a:pt x="0" y="36"/>
                    </a:cubicBezTo>
                    <a:cubicBezTo>
                      <a:pt x="5" y="35"/>
                      <a:pt x="7" y="31"/>
                      <a:pt x="11" y="31"/>
                    </a:cubicBezTo>
                    <a:cubicBezTo>
                      <a:pt x="20" y="31"/>
                      <a:pt x="24" y="35"/>
                      <a:pt x="31" y="36"/>
                    </a:cubicBezTo>
                    <a:cubicBezTo>
                      <a:pt x="24" y="35"/>
                      <a:pt x="17" y="32"/>
                      <a:pt x="11" y="3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5" y="23"/>
                      <a:pt x="19" y="23"/>
                      <a:pt x="19" y="23"/>
                    </a:cubicBezTo>
                    <a:cubicBezTo>
                      <a:pt x="20" y="23"/>
                      <a:pt x="34" y="26"/>
                      <a:pt x="38" y="26"/>
                    </a:cubicBezTo>
                    <a:cubicBezTo>
                      <a:pt x="30" y="25"/>
                      <a:pt x="23" y="26"/>
                      <a:pt x="16" y="22"/>
                    </a:cubicBezTo>
                    <a:cubicBezTo>
                      <a:pt x="18" y="19"/>
                      <a:pt x="22" y="17"/>
                      <a:pt x="25" y="17"/>
                    </a:cubicBezTo>
                    <a:cubicBezTo>
                      <a:pt x="31" y="17"/>
                      <a:pt x="32" y="19"/>
                      <a:pt x="36" y="18"/>
                    </a:cubicBezTo>
                    <a:cubicBezTo>
                      <a:pt x="31" y="19"/>
                      <a:pt x="23" y="18"/>
                      <a:pt x="23" y="12"/>
                    </a:cubicBezTo>
                    <a:cubicBezTo>
                      <a:pt x="31" y="11"/>
                      <a:pt x="34" y="12"/>
                      <a:pt x="38" y="12"/>
                    </a:cubicBezTo>
                    <a:cubicBezTo>
                      <a:pt x="39" y="12"/>
                      <a:pt x="45" y="14"/>
                      <a:pt x="45" y="19"/>
                    </a:cubicBezTo>
                    <a:cubicBezTo>
                      <a:pt x="50" y="19"/>
                      <a:pt x="54" y="19"/>
                      <a:pt x="55" y="19"/>
                    </a:cubicBezTo>
                    <a:cubicBezTo>
                      <a:pt x="68" y="19"/>
                      <a:pt x="78" y="36"/>
                      <a:pt x="97" y="36"/>
                    </a:cubicBezTo>
                    <a:cubicBezTo>
                      <a:pt x="103" y="36"/>
                      <a:pt x="105" y="34"/>
                      <a:pt x="107" y="30"/>
                    </a:cubicBezTo>
                    <a:cubicBezTo>
                      <a:pt x="102" y="30"/>
                      <a:pt x="100" y="30"/>
                      <a:pt x="98" y="29"/>
                    </a:cubicBezTo>
                    <a:cubicBezTo>
                      <a:pt x="98" y="28"/>
                      <a:pt x="101" y="27"/>
                      <a:pt x="102" y="2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99" y="21"/>
                      <a:pt x="91" y="19"/>
                      <a:pt x="91" y="15"/>
                    </a:cubicBezTo>
                    <a:cubicBezTo>
                      <a:pt x="91" y="7"/>
                      <a:pt x="103" y="4"/>
                      <a:pt x="107" y="0"/>
                    </a:cubicBezTo>
                    <a:cubicBezTo>
                      <a:pt x="110" y="2"/>
                      <a:pt x="113" y="4"/>
                      <a:pt x="116" y="4"/>
                    </a:cubicBezTo>
                    <a:cubicBezTo>
                      <a:pt x="115" y="7"/>
                      <a:pt x="116" y="8"/>
                      <a:pt x="116" y="9"/>
                    </a:cubicBezTo>
                    <a:cubicBezTo>
                      <a:pt x="116" y="16"/>
                      <a:pt x="124" y="26"/>
                      <a:pt x="132" y="26"/>
                    </a:cubicBezTo>
                    <a:cubicBezTo>
                      <a:pt x="136" y="26"/>
                      <a:pt x="139" y="20"/>
                      <a:pt x="144" y="20"/>
                    </a:cubicBezTo>
                    <a:cubicBezTo>
                      <a:pt x="150" y="20"/>
                      <a:pt x="154" y="26"/>
                      <a:pt x="154" y="31"/>
                    </a:cubicBezTo>
                    <a:cubicBezTo>
                      <a:pt x="154" y="37"/>
                      <a:pt x="144" y="51"/>
                      <a:pt x="140" y="52"/>
                    </a:cubicBezTo>
                    <a:cubicBezTo>
                      <a:pt x="137" y="53"/>
                      <a:pt x="111" y="50"/>
                      <a:pt x="111" y="51"/>
                    </a:cubicBezTo>
                    <a:cubicBezTo>
                      <a:pt x="111" y="52"/>
                      <a:pt x="83" y="58"/>
                      <a:pt x="82" y="59"/>
                    </a:cubicBezTo>
                    <a:cubicBezTo>
                      <a:pt x="73" y="62"/>
                      <a:pt x="64" y="65"/>
                      <a:pt x="5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3" name="Freeform 57"/>
              <p:cNvSpPr>
                <a:spLocks/>
              </p:cNvSpPr>
              <p:nvPr/>
            </p:nvSpPr>
            <p:spPr bwMode="auto">
              <a:xfrm>
                <a:off x="1872127" y="1568481"/>
                <a:ext cx="35082" cy="25337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11"/>
                  </a:cxn>
                  <a:cxn ang="0">
                    <a:pos x="21" y="0"/>
                  </a:cxn>
                  <a:cxn ang="0">
                    <a:pos x="8" y="16"/>
                  </a:cxn>
                </a:cxnLst>
                <a:rect l="0" t="0" r="r" b="b"/>
                <a:pathLst>
                  <a:path w="21" h="16">
                    <a:moveTo>
                      <a:pt x="8" y="16"/>
                    </a:moveTo>
                    <a:cubicBezTo>
                      <a:pt x="4" y="16"/>
                      <a:pt x="0" y="14"/>
                      <a:pt x="0" y="11"/>
                    </a:cubicBezTo>
                    <a:cubicBezTo>
                      <a:pt x="0" y="3"/>
                      <a:pt x="16" y="0"/>
                      <a:pt x="21" y="0"/>
                    </a:cubicBezTo>
                    <a:cubicBezTo>
                      <a:pt x="20" y="7"/>
                      <a:pt x="13" y="16"/>
                      <a:pt x="8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4" name="Freeform 58"/>
              <p:cNvSpPr>
                <a:spLocks/>
              </p:cNvSpPr>
              <p:nvPr/>
            </p:nvSpPr>
            <p:spPr bwMode="auto">
              <a:xfrm>
                <a:off x="1963729" y="1531452"/>
                <a:ext cx="27286" cy="9745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6" y="6"/>
                  </a:cxn>
                </a:cxnLst>
                <a:rect l="0" t="0" r="r" b="b"/>
                <a:pathLst>
                  <a:path w="16" h="6">
                    <a:moveTo>
                      <a:pt x="6" y="6"/>
                    </a:moveTo>
                    <a:cubicBezTo>
                      <a:pt x="4" y="6"/>
                      <a:pt x="0" y="4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4" y="6"/>
                      <a:pt x="6" y="6"/>
                      <a:pt x="6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5" name="Freeform 59"/>
              <p:cNvSpPr>
                <a:spLocks/>
              </p:cNvSpPr>
              <p:nvPr/>
            </p:nvSpPr>
            <p:spPr bwMode="auto">
              <a:xfrm>
                <a:off x="1800013" y="1498319"/>
                <a:ext cx="144227" cy="79907"/>
              </a:xfrm>
              <a:custGeom>
                <a:avLst/>
                <a:gdLst/>
                <a:ahLst/>
                <a:cxnLst>
                  <a:cxn ang="0">
                    <a:pos x="88" y="8"/>
                  </a:cxn>
                  <a:cxn ang="0">
                    <a:pos x="82" y="15"/>
                  </a:cxn>
                  <a:cxn ang="0">
                    <a:pos x="86" y="24"/>
                  </a:cxn>
                  <a:cxn ang="0">
                    <a:pos x="67" y="38"/>
                  </a:cxn>
                  <a:cxn ang="0">
                    <a:pos x="56" y="26"/>
                  </a:cxn>
                  <a:cxn ang="0">
                    <a:pos x="41" y="39"/>
                  </a:cxn>
                  <a:cxn ang="0">
                    <a:pos x="32" y="49"/>
                  </a:cxn>
                  <a:cxn ang="0">
                    <a:pos x="24" y="42"/>
                  </a:cxn>
                  <a:cxn ang="0">
                    <a:pos x="12" y="42"/>
                  </a:cxn>
                  <a:cxn ang="0">
                    <a:pos x="4" y="46"/>
                  </a:cxn>
                  <a:cxn ang="0">
                    <a:pos x="0" y="39"/>
                  </a:cxn>
                  <a:cxn ang="0">
                    <a:pos x="10" y="31"/>
                  </a:cxn>
                  <a:cxn ang="0">
                    <a:pos x="31" y="23"/>
                  </a:cxn>
                  <a:cxn ang="0">
                    <a:pos x="54" y="6"/>
                  </a:cxn>
                  <a:cxn ang="0">
                    <a:pos x="62" y="7"/>
                  </a:cxn>
                  <a:cxn ang="0">
                    <a:pos x="88" y="8"/>
                  </a:cxn>
                </a:cxnLst>
                <a:rect l="0" t="0" r="r" b="b"/>
                <a:pathLst>
                  <a:path w="88" h="49">
                    <a:moveTo>
                      <a:pt x="88" y="8"/>
                    </a:moveTo>
                    <a:cubicBezTo>
                      <a:pt x="88" y="11"/>
                      <a:pt x="86" y="14"/>
                      <a:pt x="82" y="15"/>
                    </a:cubicBezTo>
                    <a:cubicBezTo>
                      <a:pt x="83" y="19"/>
                      <a:pt x="86" y="20"/>
                      <a:pt x="86" y="24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0" y="38"/>
                      <a:pt x="60" y="28"/>
                      <a:pt x="56" y="26"/>
                    </a:cubicBezTo>
                    <a:cubicBezTo>
                      <a:pt x="55" y="33"/>
                      <a:pt x="48" y="40"/>
                      <a:pt x="41" y="39"/>
                    </a:cubicBezTo>
                    <a:cubicBezTo>
                      <a:pt x="40" y="44"/>
                      <a:pt x="37" y="49"/>
                      <a:pt x="32" y="49"/>
                    </a:cubicBezTo>
                    <a:cubicBezTo>
                      <a:pt x="28" y="49"/>
                      <a:pt x="25" y="44"/>
                      <a:pt x="24" y="42"/>
                    </a:cubicBezTo>
                    <a:cubicBezTo>
                      <a:pt x="19" y="45"/>
                      <a:pt x="16" y="42"/>
                      <a:pt x="12" y="42"/>
                    </a:cubicBezTo>
                    <a:cubicBezTo>
                      <a:pt x="9" y="42"/>
                      <a:pt x="8" y="45"/>
                      <a:pt x="4" y="46"/>
                    </a:cubicBezTo>
                    <a:cubicBezTo>
                      <a:pt x="4" y="43"/>
                      <a:pt x="0" y="41"/>
                      <a:pt x="0" y="39"/>
                    </a:cubicBezTo>
                    <a:cubicBezTo>
                      <a:pt x="0" y="38"/>
                      <a:pt x="8" y="32"/>
                      <a:pt x="10" y="31"/>
                    </a:cubicBezTo>
                    <a:cubicBezTo>
                      <a:pt x="17" y="28"/>
                      <a:pt x="23" y="27"/>
                      <a:pt x="31" y="23"/>
                    </a:cubicBezTo>
                    <a:cubicBezTo>
                      <a:pt x="39" y="18"/>
                      <a:pt x="41" y="6"/>
                      <a:pt x="54" y="6"/>
                    </a:cubicBezTo>
                    <a:cubicBezTo>
                      <a:pt x="57" y="6"/>
                      <a:pt x="58" y="7"/>
                      <a:pt x="62" y="7"/>
                    </a:cubicBezTo>
                    <a:cubicBezTo>
                      <a:pt x="62" y="7"/>
                      <a:pt x="88" y="0"/>
                      <a:pt x="88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6" name="Freeform 60"/>
              <p:cNvSpPr>
                <a:spLocks/>
              </p:cNvSpPr>
              <p:nvPr/>
            </p:nvSpPr>
            <p:spPr bwMode="auto">
              <a:xfrm>
                <a:off x="1992965" y="1447647"/>
                <a:ext cx="81858" cy="25337"/>
              </a:xfrm>
              <a:custGeom>
                <a:avLst/>
                <a:gdLst/>
                <a:ahLst/>
                <a:cxnLst>
                  <a:cxn ang="0">
                    <a:pos x="20" y="15"/>
                  </a:cxn>
                  <a:cxn ang="0">
                    <a:pos x="9" y="12"/>
                  </a:cxn>
                  <a:cxn ang="0">
                    <a:pos x="0" y="15"/>
                  </a:cxn>
                  <a:cxn ang="0">
                    <a:pos x="32" y="0"/>
                  </a:cxn>
                  <a:cxn ang="0">
                    <a:pos x="50" y="11"/>
                  </a:cxn>
                  <a:cxn ang="0">
                    <a:pos x="39" y="15"/>
                  </a:cxn>
                  <a:cxn ang="0">
                    <a:pos x="20" y="15"/>
                  </a:cxn>
                </a:cxnLst>
                <a:rect l="0" t="0" r="r" b="b"/>
                <a:pathLst>
                  <a:path w="50" h="15">
                    <a:moveTo>
                      <a:pt x="20" y="15"/>
                    </a:moveTo>
                    <a:cubicBezTo>
                      <a:pt x="14" y="15"/>
                      <a:pt x="13" y="12"/>
                      <a:pt x="9" y="12"/>
                    </a:cubicBezTo>
                    <a:cubicBezTo>
                      <a:pt x="5" y="12"/>
                      <a:pt x="3" y="15"/>
                      <a:pt x="0" y="15"/>
                    </a:cubicBezTo>
                    <a:cubicBezTo>
                      <a:pt x="0" y="9"/>
                      <a:pt x="26" y="0"/>
                      <a:pt x="32" y="0"/>
                    </a:cubicBezTo>
                    <a:cubicBezTo>
                      <a:pt x="41" y="0"/>
                      <a:pt x="49" y="5"/>
                      <a:pt x="50" y="11"/>
                    </a:cubicBezTo>
                    <a:cubicBezTo>
                      <a:pt x="47" y="12"/>
                      <a:pt x="44" y="15"/>
                      <a:pt x="39" y="15"/>
                    </a:cubicBezTo>
                    <a:cubicBezTo>
                      <a:pt x="27" y="15"/>
                      <a:pt x="29" y="15"/>
                      <a:pt x="20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7" name="Freeform 61"/>
              <p:cNvSpPr>
                <a:spLocks/>
              </p:cNvSpPr>
              <p:nvPr/>
            </p:nvSpPr>
            <p:spPr bwMode="auto">
              <a:xfrm>
                <a:off x="1994914" y="1476881"/>
                <a:ext cx="72114" cy="37030"/>
              </a:xfrm>
              <a:custGeom>
                <a:avLst/>
                <a:gdLst/>
                <a:ahLst/>
                <a:cxnLst>
                  <a:cxn ang="0">
                    <a:pos x="38" y="10"/>
                  </a:cxn>
                  <a:cxn ang="0">
                    <a:pos x="14" y="23"/>
                  </a:cxn>
                  <a:cxn ang="0">
                    <a:pos x="0" y="11"/>
                  </a:cxn>
                  <a:cxn ang="0">
                    <a:pos x="36" y="0"/>
                  </a:cxn>
                  <a:cxn ang="0">
                    <a:pos x="44" y="5"/>
                  </a:cxn>
                  <a:cxn ang="0">
                    <a:pos x="25" y="10"/>
                  </a:cxn>
                  <a:cxn ang="0">
                    <a:pos x="38" y="10"/>
                  </a:cxn>
                </a:cxnLst>
                <a:rect l="0" t="0" r="r" b="b"/>
                <a:pathLst>
                  <a:path w="44" h="23">
                    <a:moveTo>
                      <a:pt x="38" y="10"/>
                    </a:moveTo>
                    <a:cubicBezTo>
                      <a:pt x="38" y="19"/>
                      <a:pt x="24" y="23"/>
                      <a:pt x="14" y="23"/>
                    </a:cubicBezTo>
                    <a:cubicBezTo>
                      <a:pt x="8" y="23"/>
                      <a:pt x="0" y="15"/>
                      <a:pt x="0" y="11"/>
                    </a:cubicBezTo>
                    <a:cubicBezTo>
                      <a:pt x="0" y="1"/>
                      <a:pt x="27" y="0"/>
                      <a:pt x="36" y="0"/>
                    </a:cubicBezTo>
                    <a:cubicBezTo>
                      <a:pt x="41" y="0"/>
                      <a:pt x="43" y="3"/>
                      <a:pt x="44" y="5"/>
                    </a:cubicBezTo>
                    <a:cubicBezTo>
                      <a:pt x="39" y="9"/>
                      <a:pt x="32" y="10"/>
                      <a:pt x="25" y="10"/>
                    </a:cubicBezTo>
                    <a:lnTo>
                      <a:pt x="38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8" name="Freeform 62"/>
              <p:cNvSpPr>
                <a:spLocks/>
              </p:cNvSpPr>
              <p:nvPr/>
            </p:nvSpPr>
            <p:spPr bwMode="auto">
              <a:xfrm>
                <a:off x="1959831" y="1471034"/>
                <a:ext cx="25338" cy="27285"/>
              </a:xfrm>
              <a:custGeom>
                <a:avLst/>
                <a:gdLst/>
                <a:ahLst/>
                <a:cxnLst>
                  <a:cxn ang="0">
                    <a:pos x="15" y="12"/>
                  </a:cxn>
                  <a:cxn ang="0">
                    <a:pos x="9" y="17"/>
                  </a:cxn>
                  <a:cxn ang="0">
                    <a:pos x="0" y="11"/>
                  </a:cxn>
                  <a:cxn ang="0">
                    <a:pos x="15" y="12"/>
                  </a:cxn>
                </a:cxnLst>
                <a:rect l="0" t="0" r="r" b="b"/>
                <a:pathLst>
                  <a:path w="15" h="17">
                    <a:moveTo>
                      <a:pt x="15" y="12"/>
                    </a:moveTo>
                    <a:cubicBezTo>
                      <a:pt x="13" y="15"/>
                      <a:pt x="12" y="17"/>
                      <a:pt x="9" y="17"/>
                    </a:cubicBezTo>
                    <a:cubicBezTo>
                      <a:pt x="5" y="17"/>
                      <a:pt x="0" y="13"/>
                      <a:pt x="0" y="11"/>
                    </a:cubicBezTo>
                    <a:cubicBezTo>
                      <a:pt x="0" y="0"/>
                      <a:pt x="12" y="11"/>
                      <a:pt x="1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9" name="Freeform 63"/>
              <p:cNvSpPr>
                <a:spLocks/>
              </p:cNvSpPr>
              <p:nvPr/>
            </p:nvSpPr>
            <p:spPr bwMode="auto">
              <a:xfrm>
                <a:off x="2226846" y="1660082"/>
                <a:ext cx="122788" cy="99397"/>
              </a:xfrm>
              <a:custGeom>
                <a:avLst/>
                <a:gdLst/>
                <a:ahLst/>
                <a:cxnLst>
                  <a:cxn ang="0">
                    <a:pos x="66" y="23"/>
                  </a:cxn>
                  <a:cxn ang="0">
                    <a:pos x="65" y="30"/>
                  </a:cxn>
                  <a:cxn ang="0">
                    <a:pos x="75" y="32"/>
                  </a:cxn>
                  <a:cxn ang="0">
                    <a:pos x="57" y="55"/>
                  </a:cxn>
                  <a:cxn ang="0">
                    <a:pos x="49" y="61"/>
                  </a:cxn>
                  <a:cxn ang="0">
                    <a:pos x="39" y="54"/>
                  </a:cxn>
                  <a:cxn ang="0">
                    <a:pos x="0" y="30"/>
                  </a:cxn>
                  <a:cxn ang="0">
                    <a:pos x="0" y="23"/>
                  </a:cxn>
                  <a:cxn ang="0">
                    <a:pos x="20" y="28"/>
                  </a:cxn>
                  <a:cxn ang="0">
                    <a:pos x="27" y="28"/>
                  </a:cxn>
                  <a:cxn ang="0">
                    <a:pos x="27" y="16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42" y="2"/>
                  </a:cxn>
                  <a:cxn ang="0">
                    <a:pos x="60" y="2"/>
                  </a:cxn>
                  <a:cxn ang="0">
                    <a:pos x="64" y="6"/>
                  </a:cxn>
                  <a:cxn ang="0">
                    <a:pos x="50" y="22"/>
                  </a:cxn>
                  <a:cxn ang="0">
                    <a:pos x="66" y="23"/>
                  </a:cxn>
                </a:cxnLst>
                <a:rect l="0" t="0" r="r" b="b"/>
                <a:pathLst>
                  <a:path w="75" h="61">
                    <a:moveTo>
                      <a:pt x="66" y="23"/>
                    </a:moveTo>
                    <a:cubicBezTo>
                      <a:pt x="66" y="29"/>
                      <a:pt x="65" y="25"/>
                      <a:pt x="65" y="30"/>
                    </a:cubicBezTo>
                    <a:cubicBezTo>
                      <a:pt x="67" y="30"/>
                      <a:pt x="72" y="31"/>
                      <a:pt x="75" y="32"/>
                    </a:cubicBezTo>
                    <a:cubicBezTo>
                      <a:pt x="73" y="56"/>
                      <a:pt x="72" y="49"/>
                      <a:pt x="57" y="55"/>
                    </a:cubicBezTo>
                    <a:cubicBezTo>
                      <a:pt x="53" y="56"/>
                      <a:pt x="53" y="61"/>
                      <a:pt x="49" y="61"/>
                    </a:cubicBezTo>
                    <a:cubicBezTo>
                      <a:pt x="42" y="61"/>
                      <a:pt x="42" y="56"/>
                      <a:pt x="39" y="54"/>
                    </a:cubicBezTo>
                    <a:cubicBezTo>
                      <a:pt x="27" y="41"/>
                      <a:pt x="13" y="43"/>
                      <a:pt x="0" y="3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3"/>
                      <a:pt x="12" y="28"/>
                      <a:pt x="20" y="28"/>
                    </a:cubicBezTo>
                    <a:cubicBezTo>
                      <a:pt x="24" y="28"/>
                      <a:pt x="23" y="28"/>
                      <a:pt x="27" y="28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1" y="15"/>
                      <a:pt x="12" y="16"/>
                      <a:pt x="12" y="11"/>
                    </a:cubicBezTo>
                    <a:cubicBezTo>
                      <a:pt x="12" y="9"/>
                      <a:pt x="15" y="8"/>
                      <a:pt x="16" y="7"/>
                    </a:cubicBezTo>
                    <a:cubicBezTo>
                      <a:pt x="23" y="0"/>
                      <a:pt x="32" y="2"/>
                      <a:pt x="42" y="2"/>
                    </a:cubicBezTo>
                    <a:cubicBezTo>
                      <a:pt x="50" y="2"/>
                      <a:pt x="60" y="2"/>
                      <a:pt x="60" y="2"/>
                    </a:cubicBezTo>
                    <a:cubicBezTo>
                      <a:pt x="61" y="2"/>
                      <a:pt x="64" y="4"/>
                      <a:pt x="64" y="6"/>
                    </a:cubicBezTo>
                    <a:cubicBezTo>
                      <a:pt x="64" y="15"/>
                      <a:pt x="53" y="18"/>
                      <a:pt x="50" y="22"/>
                    </a:cubicBezTo>
                    <a:cubicBezTo>
                      <a:pt x="53" y="22"/>
                      <a:pt x="66" y="18"/>
                      <a:pt x="66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0" name="Freeform 64"/>
              <p:cNvSpPr>
                <a:spLocks/>
              </p:cNvSpPr>
              <p:nvPr/>
            </p:nvSpPr>
            <p:spPr bwMode="auto">
              <a:xfrm>
                <a:off x="2183968" y="1539247"/>
                <a:ext cx="136431" cy="74060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2"/>
                  </a:cxn>
                  <a:cxn ang="0">
                    <a:pos x="5" y="2"/>
                  </a:cxn>
                  <a:cxn ang="0">
                    <a:pos x="38" y="20"/>
                  </a:cxn>
                  <a:cxn ang="0">
                    <a:pos x="29" y="13"/>
                  </a:cxn>
                  <a:cxn ang="0">
                    <a:pos x="29" y="8"/>
                  </a:cxn>
                  <a:cxn ang="0">
                    <a:pos x="54" y="17"/>
                  </a:cxn>
                  <a:cxn ang="0">
                    <a:pos x="54" y="8"/>
                  </a:cxn>
                  <a:cxn ang="0">
                    <a:pos x="38" y="1"/>
                  </a:cxn>
                  <a:cxn ang="0">
                    <a:pos x="46" y="1"/>
                  </a:cxn>
                  <a:cxn ang="0">
                    <a:pos x="66" y="5"/>
                  </a:cxn>
                  <a:cxn ang="0">
                    <a:pos x="75" y="2"/>
                  </a:cxn>
                  <a:cxn ang="0">
                    <a:pos x="84" y="13"/>
                  </a:cxn>
                  <a:cxn ang="0">
                    <a:pos x="80" y="41"/>
                  </a:cxn>
                  <a:cxn ang="0">
                    <a:pos x="62" y="43"/>
                  </a:cxn>
                  <a:cxn ang="0">
                    <a:pos x="48" y="41"/>
                  </a:cxn>
                  <a:cxn ang="0">
                    <a:pos x="51" y="36"/>
                  </a:cxn>
                  <a:cxn ang="0">
                    <a:pos x="51" y="32"/>
                  </a:cxn>
                  <a:cxn ang="0">
                    <a:pos x="62" y="25"/>
                  </a:cxn>
                  <a:cxn ang="0">
                    <a:pos x="57" y="24"/>
                  </a:cxn>
                  <a:cxn ang="0">
                    <a:pos x="25" y="28"/>
                  </a:cxn>
                  <a:cxn ang="0">
                    <a:pos x="20" y="23"/>
                  </a:cxn>
                  <a:cxn ang="0">
                    <a:pos x="13" y="23"/>
                  </a:cxn>
                  <a:cxn ang="0">
                    <a:pos x="12" y="19"/>
                  </a:cxn>
                  <a:cxn ang="0">
                    <a:pos x="1" y="14"/>
                  </a:cxn>
                  <a:cxn ang="0">
                    <a:pos x="1" y="6"/>
                  </a:cxn>
                  <a:cxn ang="0">
                    <a:pos x="4" y="11"/>
                  </a:cxn>
                </a:cxnLst>
                <a:rect l="0" t="0" r="r" b="b"/>
                <a:pathLst>
                  <a:path w="84" h="45">
                    <a:moveTo>
                      <a:pt x="4" y="11"/>
                    </a:moveTo>
                    <a:cubicBezTo>
                      <a:pt x="2" y="9"/>
                      <a:pt x="0" y="6"/>
                      <a:pt x="0" y="2"/>
                    </a:cubicBezTo>
                    <a:cubicBezTo>
                      <a:pt x="1" y="2"/>
                      <a:pt x="3" y="2"/>
                      <a:pt x="5" y="2"/>
                    </a:cubicBezTo>
                    <a:cubicBezTo>
                      <a:pt x="18" y="2"/>
                      <a:pt x="24" y="24"/>
                      <a:pt x="38" y="20"/>
                    </a:cubicBezTo>
                    <a:cubicBezTo>
                      <a:pt x="35" y="18"/>
                      <a:pt x="31" y="15"/>
                      <a:pt x="29" y="13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9" y="8"/>
                      <a:pt x="43" y="17"/>
                      <a:pt x="54" y="1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46" y="8"/>
                      <a:pt x="40" y="8"/>
                      <a:pt x="38" y="1"/>
                    </a:cubicBezTo>
                    <a:cubicBezTo>
                      <a:pt x="41" y="0"/>
                      <a:pt x="43" y="1"/>
                      <a:pt x="46" y="1"/>
                    </a:cubicBezTo>
                    <a:cubicBezTo>
                      <a:pt x="53" y="1"/>
                      <a:pt x="58" y="5"/>
                      <a:pt x="66" y="5"/>
                    </a:cubicBezTo>
                    <a:cubicBezTo>
                      <a:pt x="69" y="5"/>
                      <a:pt x="71" y="2"/>
                      <a:pt x="75" y="2"/>
                    </a:cubicBezTo>
                    <a:cubicBezTo>
                      <a:pt x="83" y="2"/>
                      <a:pt x="84" y="6"/>
                      <a:pt x="84" y="13"/>
                    </a:cubicBezTo>
                    <a:cubicBezTo>
                      <a:pt x="84" y="23"/>
                      <a:pt x="78" y="28"/>
                      <a:pt x="80" y="41"/>
                    </a:cubicBezTo>
                    <a:cubicBezTo>
                      <a:pt x="73" y="43"/>
                      <a:pt x="64" y="43"/>
                      <a:pt x="62" y="43"/>
                    </a:cubicBezTo>
                    <a:cubicBezTo>
                      <a:pt x="60" y="43"/>
                      <a:pt x="48" y="45"/>
                      <a:pt x="48" y="41"/>
                    </a:cubicBezTo>
                    <a:cubicBezTo>
                      <a:pt x="48" y="39"/>
                      <a:pt x="50" y="37"/>
                      <a:pt x="51" y="36"/>
                    </a:cubicBezTo>
                    <a:cubicBezTo>
                      <a:pt x="51" y="35"/>
                      <a:pt x="51" y="33"/>
                      <a:pt x="51" y="32"/>
                    </a:cubicBezTo>
                    <a:cubicBezTo>
                      <a:pt x="51" y="28"/>
                      <a:pt x="60" y="28"/>
                      <a:pt x="62" y="25"/>
                    </a:cubicBezTo>
                    <a:cubicBezTo>
                      <a:pt x="61" y="24"/>
                      <a:pt x="59" y="24"/>
                      <a:pt x="57" y="24"/>
                    </a:cubicBezTo>
                    <a:cubicBezTo>
                      <a:pt x="49" y="24"/>
                      <a:pt x="34" y="28"/>
                      <a:pt x="25" y="28"/>
                    </a:cubicBezTo>
                    <a:cubicBezTo>
                      <a:pt x="22" y="28"/>
                      <a:pt x="20" y="26"/>
                      <a:pt x="20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7" y="20"/>
                      <a:pt x="4" y="17"/>
                      <a:pt x="1" y="14"/>
                    </a:cubicBezTo>
                    <a:cubicBezTo>
                      <a:pt x="1" y="6"/>
                      <a:pt x="1" y="6"/>
                      <a:pt x="1" y="6"/>
                    </a:cubicBezTo>
                    <a:lnTo>
                      <a:pt x="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1" name="Freeform 65"/>
              <p:cNvSpPr>
                <a:spLocks/>
              </p:cNvSpPr>
              <p:nvPr/>
            </p:nvSpPr>
            <p:spPr bwMode="auto">
              <a:xfrm>
                <a:off x="2287265" y="1815997"/>
                <a:ext cx="79910" cy="46775"/>
              </a:xfrm>
              <a:custGeom>
                <a:avLst/>
                <a:gdLst/>
                <a:ahLst/>
                <a:cxnLst>
                  <a:cxn ang="0">
                    <a:pos x="38" y="29"/>
                  </a:cxn>
                  <a:cxn ang="0">
                    <a:pos x="0" y="16"/>
                  </a:cxn>
                  <a:cxn ang="0">
                    <a:pos x="9" y="14"/>
                  </a:cxn>
                  <a:cxn ang="0">
                    <a:pos x="22" y="0"/>
                  </a:cxn>
                  <a:cxn ang="0">
                    <a:pos x="49" y="22"/>
                  </a:cxn>
                  <a:cxn ang="0">
                    <a:pos x="38" y="29"/>
                  </a:cxn>
                </a:cxnLst>
                <a:rect l="0" t="0" r="r" b="b"/>
                <a:pathLst>
                  <a:path w="49" h="29">
                    <a:moveTo>
                      <a:pt x="38" y="29"/>
                    </a:moveTo>
                    <a:cubicBezTo>
                      <a:pt x="32" y="29"/>
                      <a:pt x="0" y="17"/>
                      <a:pt x="0" y="16"/>
                    </a:cubicBezTo>
                    <a:cubicBezTo>
                      <a:pt x="0" y="12"/>
                      <a:pt x="8" y="14"/>
                      <a:pt x="9" y="14"/>
                    </a:cubicBezTo>
                    <a:cubicBezTo>
                      <a:pt x="15" y="12"/>
                      <a:pt x="13" y="0"/>
                      <a:pt x="22" y="0"/>
                    </a:cubicBezTo>
                    <a:cubicBezTo>
                      <a:pt x="28" y="0"/>
                      <a:pt x="46" y="16"/>
                      <a:pt x="49" y="22"/>
                    </a:cubicBezTo>
                    <a:cubicBezTo>
                      <a:pt x="45" y="25"/>
                      <a:pt x="43" y="29"/>
                      <a:pt x="38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2" name="Freeform 66"/>
              <p:cNvSpPr>
                <a:spLocks/>
              </p:cNvSpPr>
              <p:nvPr/>
            </p:nvSpPr>
            <p:spPr bwMode="auto">
              <a:xfrm>
                <a:off x="2365225" y="1646438"/>
                <a:ext cx="105246" cy="85753"/>
              </a:xfrm>
              <a:custGeom>
                <a:avLst/>
                <a:gdLst/>
                <a:ahLst/>
                <a:cxnLst>
                  <a:cxn ang="0">
                    <a:pos x="65" y="11"/>
                  </a:cxn>
                  <a:cxn ang="0">
                    <a:pos x="57" y="18"/>
                  </a:cxn>
                  <a:cxn ang="0">
                    <a:pos x="32" y="35"/>
                  </a:cxn>
                  <a:cxn ang="0">
                    <a:pos x="20" y="38"/>
                  </a:cxn>
                  <a:cxn ang="0">
                    <a:pos x="25" y="38"/>
                  </a:cxn>
                  <a:cxn ang="0">
                    <a:pos x="15" y="53"/>
                  </a:cxn>
                  <a:cxn ang="0">
                    <a:pos x="6" y="53"/>
                  </a:cxn>
                  <a:cxn ang="0">
                    <a:pos x="7" y="40"/>
                  </a:cxn>
                  <a:cxn ang="0">
                    <a:pos x="0" y="19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22" y="0"/>
                  </a:cxn>
                  <a:cxn ang="0">
                    <a:pos x="65" y="5"/>
                  </a:cxn>
                  <a:cxn ang="0">
                    <a:pos x="65" y="11"/>
                  </a:cxn>
                </a:cxnLst>
                <a:rect l="0" t="0" r="r" b="b"/>
                <a:pathLst>
                  <a:path w="65" h="53">
                    <a:moveTo>
                      <a:pt x="65" y="11"/>
                    </a:moveTo>
                    <a:cubicBezTo>
                      <a:pt x="65" y="12"/>
                      <a:pt x="57" y="18"/>
                      <a:pt x="57" y="18"/>
                    </a:cubicBezTo>
                    <a:cubicBezTo>
                      <a:pt x="51" y="26"/>
                      <a:pt x="45" y="35"/>
                      <a:pt x="32" y="35"/>
                    </a:cubicBezTo>
                    <a:cubicBezTo>
                      <a:pt x="22" y="35"/>
                      <a:pt x="22" y="30"/>
                      <a:pt x="20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4" y="46"/>
                      <a:pt x="21" y="48"/>
                      <a:pt x="15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6" y="47"/>
                      <a:pt x="6" y="42"/>
                      <a:pt x="7" y="40"/>
                    </a:cubicBezTo>
                    <a:cubicBezTo>
                      <a:pt x="0" y="33"/>
                      <a:pt x="3" y="27"/>
                      <a:pt x="0" y="1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8" y="11"/>
                      <a:pt x="10" y="11"/>
                    </a:cubicBezTo>
                    <a:cubicBezTo>
                      <a:pt x="9" y="11"/>
                      <a:pt x="10" y="8"/>
                      <a:pt x="10" y="7"/>
                    </a:cubicBezTo>
                    <a:cubicBezTo>
                      <a:pt x="10" y="6"/>
                      <a:pt x="13" y="0"/>
                      <a:pt x="22" y="0"/>
                    </a:cubicBezTo>
                    <a:cubicBezTo>
                      <a:pt x="37" y="0"/>
                      <a:pt x="49" y="5"/>
                      <a:pt x="65" y="5"/>
                    </a:cubicBezTo>
                    <a:cubicBezTo>
                      <a:pt x="65" y="8"/>
                      <a:pt x="65" y="9"/>
                      <a:pt x="6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3" name="Freeform 67"/>
              <p:cNvSpPr>
                <a:spLocks/>
              </p:cNvSpPr>
              <p:nvPr/>
            </p:nvSpPr>
            <p:spPr bwMode="auto">
              <a:xfrm>
                <a:off x="2148886" y="1492473"/>
                <a:ext cx="35082" cy="29235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15" y="18"/>
                  </a:cxn>
                  <a:cxn ang="0">
                    <a:pos x="0" y="0"/>
                  </a:cxn>
                  <a:cxn ang="0">
                    <a:pos x="21" y="12"/>
                  </a:cxn>
                </a:cxnLst>
                <a:rect l="0" t="0" r="r" b="b"/>
                <a:pathLst>
                  <a:path w="21" h="18">
                    <a:moveTo>
                      <a:pt x="21" y="12"/>
                    </a:moveTo>
                    <a:cubicBezTo>
                      <a:pt x="21" y="16"/>
                      <a:pt x="18" y="18"/>
                      <a:pt x="15" y="18"/>
                    </a:cubicBezTo>
                    <a:cubicBezTo>
                      <a:pt x="10" y="18"/>
                      <a:pt x="0" y="6"/>
                      <a:pt x="0" y="0"/>
                    </a:cubicBezTo>
                    <a:cubicBezTo>
                      <a:pt x="11" y="0"/>
                      <a:pt x="12" y="9"/>
                      <a:pt x="21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4" name="Freeform 68"/>
              <p:cNvSpPr>
                <a:spLocks/>
              </p:cNvSpPr>
              <p:nvPr/>
            </p:nvSpPr>
            <p:spPr bwMode="auto">
              <a:xfrm>
                <a:off x="2170324" y="1589920"/>
                <a:ext cx="23388" cy="1948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5" y="6"/>
                  </a:cxn>
                  <a:cxn ang="0">
                    <a:pos x="9" y="12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15" h="12">
                    <a:moveTo>
                      <a:pt x="12" y="0"/>
                    </a:moveTo>
                    <a:cubicBezTo>
                      <a:pt x="13" y="2"/>
                      <a:pt x="15" y="3"/>
                      <a:pt x="15" y="6"/>
                    </a:cubicBezTo>
                    <a:cubicBezTo>
                      <a:pt x="15" y="12"/>
                      <a:pt x="11" y="12"/>
                      <a:pt x="9" y="12"/>
                    </a:cubicBezTo>
                    <a:cubicBezTo>
                      <a:pt x="4" y="12"/>
                      <a:pt x="3" y="11"/>
                      <a:pt x="0" y="12"/>
                    </a:cubicBezTo>
                    <a:cubicBezTo>
                      <a:pt x="2" y="4"/>
                      <a:pt x="6" y="2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5" name="Freeform 69"/>
              <p:cNvSpPr>
                <a:spLocks/>
              </p:cNvSpPr>
              <p:nvPr/>
            </p:nvSpPr>
            <p:spPr bwMode="auto">
              <a:xfrm>
                <a:off x="2156682" y="1420361"/>
                <a:ext cx="134482" cy="70162"/>
              </a:xfrm>
              <a:custGeom>
                <a:avLst/>
                <a:gdLst/>
                <a:ahLst/>
                <a:cxnLst>
                  <a:cxn ang="0">
                    <a:pos x="54" y="32"/>
                  </a:cxn>
                  <a:cxn ang="0">
                    <a:pos x="33" y="30"/>
                  </a:cxn>
                  <a:cxn ang="0">
                    <a:pos x="19" y="29"/>
                  </a:cxn>
                  <a:cxn ang="0">
                    <a:pos x="7" y="25"/>
                  </a:cxn>
                  <a:cxn ang="0">
                    <a:pos x="20" y="20"/>
                  </a:cxn>
                  <a:cxn ang="0">
                    <a:pos x="20" y="15"/>
                  </a:cxn>
                  <a:cxn ang="0">
                    <a:pos x="5" y="15"/>
                  </a:cxn>
                  <a:cxn ang="0">
                    <a:pos x="8" y="10"/>
                  </a:cxn>
                  <a:cxn ang="0">
                    <a:pos x="0" y="3"/>
                  </a:cxn>
                  <a:cxn ang="0">
                    <a:pos x="14" y="0"/>
                  </a:cxn>
                  <a:cxn ang="0">
                    <a:pos x="31" y="8"/>
                  </a:cxn>
                  <a:cxn ang="0">
                    <a:pos x="40" y="4"/>
                  </a:cxn>
                  <a:cxn ang="0">
                    <a:pos x="53" y="15"/>
                  </a:cxn>
                  <a:cxn ang="0">
                    <a:pos x="60" y="11"/>
                  </a:cxn>
                  <a:cxn ang="0">
                    <a:pos x="73" y="21"/>
                  </a:cxn>
                  <a:cxn ang="0">
                    <a:pos x="70" y="26"/>
                  </a:cxn>
                  <a:cxn ang="0">
                    <a:pos x="82" y="37"/>
                  </a:cxn>
                  <a:cxn ang="0">
                    <a:pos x="74" y="43"/>
                  </a:cxn>
                  <a:cxn ang="0">
                    <a:pos x="54" y="32"/>
                  </a:cxn>
                </a:cxnLst>
                <a:rect l="0" t="0" r="r" b="b"/>
                <a:pathLst>
                  <a:path w="82" h="43">
                    <a:moveTo>
                      <a:pt x="54" y="32"/>
                    </a:moveTo>
                    <a:cubicBezTo>
                      <a:pt x="46" y="32"/>
                      <a:pt x="41" y="29"/>
                      <a:pt x="33" y="30"/>
                    </a:cubicBezTo>
                    <a:cubicBezTo>
                      <a:pt x="31" y="26"/>
                      <a:pt x="25" y="29"/>
                      <a:pt x="19" y="29"/>
                    </a:cubicBezTo>
                    <a:cubicBezTo>
                      <a:pt x="13" y="29"/>
                      <a:pt x="11" y="29"/>
                      <a:pt x="7" y="25"/>
                    </a:cubicBezTo>
                    <a:cubicBezTo>
                      <a:pt x="11" y="21"/>
                      <a:pt x="15" y="22"/>
                      <a:pt x="20" y="20"/>
                    </a:cubicBezTo>
                    <a:cubicBezTo>
                      <a:pt x="19" y="18"/>
                      <a:pt x="19" y="16"/>
                      <a:pt x="20" y="15"/>
                    </a:cubicBezTo>
                    <a:cubicBezTo>
                      <a:pt x="10" y="15"/>
                      <a:pt x="8" y="17"/>
                      <a:pt x="5" y="15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2" y="10"/>
                      <a:pt x="0" y="9"/>
                      <a:pt x="0" y="3"/>
                    </a:cubicBezTo>
                    <a:cubicBezTo>
                      <a:pt x="6" y="3"/>
                      <a:pt x="9" y="0"/>
                      <a:pt x="14" y="0"/>
                    </a:cubicBezTo>
                    <a:cubicBezTo>
                      <a:pt x="24" y="0"/>
                      <a:pt x="26" y="8"/>
                      <a:pt x="31" y="8"/>
                    </a:cubicBezTo>
                    <a:cubicBezTo>
                      <a:pt x="35" y="8"/>
                      <a:pt x="36" y="4"/>
                      <a:pt x="40" y="4"/>
                    </a:cubicBezTo>
                    <a:cubicBezTo>
                      <a:pt x="49" y="4"/>
                      <a:pt x="48" y="15"/>
                      <a:pt x="53" y="15"/>
                    </a:cubicBezTo>
                    <a:cubicBezTo>
                      <a:pt x="56" y="15"/>
                      <a:pt x="57" y="11"/>
                      <a:pt x="60" y="11"/>
                    </a:cubicBezTo>
                    <a:cubicBezTo>
                      <a:pt x="66" y="11"/>
                      <a:pt x="71" y="19"/>
                      <a:pt x="73" y="21"/>
                    </a:cubicBezTo>
                    <a:cubicBezTo>
                      <a:pt x="72" y="22"/>
                      <a:pt x="70" y="24"/>
                      <a:pt x="70" y="26"/>
                    </a:cubicBezTo>
                    <a:cubicBezTo>
                      <a:pt x="73" y="29"/>
                      <a:pt x="82" y="33"/>
                      <a:pt x="82" y="37"/>
                    </a:cubicBezTo>
                    <a:cubicBezTo>
                      <a:pt x="82" y="42"/>
                      <a:pt x="77" y="43"/>
                      <a:pt x="74" y="43"/>
                    </a:cubicBezTo>
                    <a:cubicBezTo>
                      <a:pt x="63" y="43"/>
                      <a:pt x="64" y="32"/>
                      <a:pt x="54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6" name="Freeform 70"/>
              <p:cNvSpPr>
                <a:spLocks/>
              </p:cNvSpPr>
              <p:nvPr/>
            </p:nvSpPr>
            <p:spPr bwMode="auto">
              <a:xfrm>
                <a:off x="2209304" y="1480779"/>
                <a:ext cx="37032" cy="11694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12" y="0"/>
                  </a:cxn>
                  <a:cxn ang="0">
                    <a:pos x="23" y="4"/>
                  </a:cxn>
                  <a:cxn ang="0">
                    <a:pos x="8" y="7"/>
                  </a:cxn>
                </a:cxnLst>
                <a:rect l="0" t="0" r="r" b="b"/>
                <a:pathLst>
                  <a:path w="23" h="7">
                    <a:moveTo>
                      <a:pt x="8" y="7"/>
                    </a:moveTo>
                    <a:cubicBezTo>
                      <a:pt x="0" y="7"/>
                      <a:pt x="11" y="0"/>
                      <a:pt x="12" y="0"/>
                    </a:cubicBezTo>
                    <a:cubicBezTo>
                      <a:pt x="17" y="0"/>
                      <a:pt x="19" y="3"/>
                      <a:pt x="23" y="4"/>
                    </a:cubicBezTo>
                    <a:cubicBezTo>
                      <a:pt x="20" y="7"/>
                      <a:pt x="15" y="7"/>
                      <a:pt x="8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7" name="Freeform 71"/>
              <p:cNvSpPr>
                <a:spLocks/>
              </p:cNvSpPr>
              <p:nvPr/>
            </p:nvSpPr>
            <p:spPr bwMode="auto">
              <a:xfrm>
                <a:off x="2341837" y="1523656"/>
                <a:ext cx="352771" cy="111090"/>
              </a:xfrm>
              <a:custGeom>
                <a:avLst/>
                <a:gdLst/>
                <a:ahLst/>
                <a:cxnLst>
                  <a:cxn ang="0">
                    <a:pos x="215" y="45"/>
                  </a:cxn>
                  <a:cxn ang="0">
                    <a:pos x="210" y="51"/>
                  </a:cxn>
                  <a:cxn ang="0">
                    <a:pos x="216" y="52"/>
                  </a:cxn>
                  <a:cxn ang="0">
                    <a:pos x="179" y="67"/>
                  </a:cxn>
                  <a:cxn ang="0">
                    <a:pos x="170" y="60"/>
                  </a:cxn>
                  <a:cxn ang="0">
                    <a:pos x="159" y="66"/>
                  </a:cxn>
                  <a:cxn ang="0">
                    <a:pos x="124" y="66"/>
                  </a:cxn>
                  <a:cxn ang="0">
                    <a:pos x="102" y="60"/>
                  </a:cxn>
                  <a:cxn ang="0">
                    <a:pos x="97" y="60"/>
                  </a:cxn>
                  <a:cxn ang="0">
                    <a:pos x="84" y="67"/>
                  </a:cxn>
                  <a:cxn ang="0">
                    <a:pos x="53" y="47"/>
                  </a:cxn>
                  <a:cxn ang="0">
                    <a:pos x="58" y="40"/>
                  </a:cxn>
                  <a:cxn ang="0">
                    <a:pos x="40" y="18"/>
                  </a:cxn>
                  <a:cxn ang="0">
                    <a:pos x="32" y="22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51" y="15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89" y="25"/>
                  </a:cxn>
                  <a:cxn ang="0">
                    <a:pos x="71" y="25"/>
                  </a:cxn>
                  <a:cxn ang="0">
                    <a:pos x="91" y="35"/>
                  </a:cxn>
                  <a:cxn ang="0">
                    <a:pos x="88" y="38"/>
                  </a:cxn>
                  <a:cxn ang="0">
                    <a:pos x="95" y="40"/>
                  </a:cxn>
                  <a:cxn ang="0">
                    <a:pos x="125" y="45"/>
                  </a:cxn>
                  <a:cxn ang="0">
                    <a:pos x="181" y="34"/>
                  </a:cxn>
                  <a:cxn ang="0">
                    <a:pos x="216" y="46"/>
                  </a:cxn>
                  <a:cxn ang="0">
                    <a:pos x="211" y="47"/>
                  </a:cxn>
                  <a:cxn ang="0">
                    <a:pos x="215" y="45"/>
                  </a:cxn>
                </a:cxnLst>
                <a:rect l="0" t="0" r="r" b="b"/>
                <a:pathLst>
                  <a:path w="216" h="68">
                    <a:moveTo>
                      <a:pt x="215" y="45"/>
                    </a:moveTo>
                    <a:cubicBezTo>
                      <a:pt x="213" y="46"/>
                      <a:pt x="211" y="48"/>
                      <a:pt x="210" y="51"/>
                    </a:cubicBezTo>
                    <a:cubicBezTo>
                      <a:pt x="213" y="52"/>
                      <a:pt x="216" y="52"/>
                      <a:pt x="216" y="52"/>
                    </a:cubicBezTo>
                    <a:cubicBezTo>
                      <a:pt x="215" y="67"/>
                      <a:pt x="195" y="67"/>
                      <a:pt x="179" y="67"/>
                    </a:cubicBezTo>
                    <a:cubicBezTo>
                      <a:pt x="174" y="67"/>
                      <a:pt x="171" y="64"/>
                      <a:pt x="170" y="60"/>
                    </a:cubicBezTo>
                    <a:cubicBezTo>
                      <a:pt x="164" y="61"/>
                      <a:pt x="163" y="64"/>
                      <a:pt x="159" y="66"/>
                    </a:cubicBezTo>
                    <a:cubicBezTo>
                      <a:pt x="124" y="66"/>
                      <a:pt x="124" y="66"/>
                      <a:pt x="124" y="66"/>
                    </a:cubicBezTo>
                    <a:cubicBezTo>
                      <a:pt x="115" y="68"/>
                      <a:pt x="101" y="67"/>
                      <a:pt x="102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5" y="62"/>
                      <a:pt x="88" y="67"/>
                      <a:pt x="84" y="67"/>
                    </a:cubicBezTo>
                    <a:cubicBezTo>
                      <a:pt x="75" y="67"/>
                      <a:pt x="53" y="56"/>
                      <a:pt x="53" y="47"/>
                    </a:cubicBezTo>
                    <a:cubicBezTo>
                      <a:pt x="53" y="44"/>
                      <a:pt x="56" y="41"/>
                      <a:pt x="58" y="40"/>
                    </a:cubicBezTo>
                    <a:cubicBezTo>
                      <a:pt x="50" y="32"/>
                      <a:pt x="48" y="25"/>
                      <a:pt x="40" y="18"/>
                    </a:cubicBezTo>
                    <a:cubicBezTo>
                      <a:pt x="38" y="20"/>
                      <a:pt x="35" y="22"/>
                      <a:pt x="32" y="22"/>
                    </a:cubicBezTo>
                    <a:cubicBezTo>
                      <a:pt x="27" y="22"/>
                      <a:pt x="0" y="11"/>
                      <a:pt x="0" y="7"/>
                    </a:cubicBezTo>
                    <a:cubicBezTo>
                      <a:pt x="0" y="0"/>
                      <a:pt x="8" y="0"/>
                      <a:pt x="13" y="0"/>
                    </a:cubicBezTo>
                    <a:cubicBezTo>
                      <a:pt x="33" y="0"/>
                      <a:pt x="36" y="15"/>
                      <a:pt x="51" y="15"/>
                    </a:cubicBezTo>
                    <a:cubicBezTo>
                      <a:pt x="56" y="15"/>
                      <a:pt x="58" y="15"/>
                      <a:pt x="60" y="12"/>
                    </a:cubicBezTo>
                    <a:cubicBezTo>
                      <a:pt x="63" y="12"/>
                      <a:pt x="68" y="12"/>
                      <a:pt x="68" y="12"/>
                    </a:cubicBezTo>
                    <a:cubicBezTo>
                      <a:pt x="65" y="22"/>
                      <a:pt x="85" y="19"/>
                      <a:pt x="89" y="25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4" y="37"/>
                      <a:pt x="85" y="30"/>
                      <a:pt x="91" y="35"/>
                    </a:cubicBezTo>
                    <a:cubicBezTo>
                      <a:pt x="90" y="36"/>
                      <a:pt x="88" y="36"/>
                      <a:pt x="88" y="38"/>
                    </a:cubicBezTo>
                    <a:cubicBezTo>
                      <a:pt x="88" y="44"/>
                      <a:pt x="93" y="41"/>
                      <a:pt x="95" y="40"/>
                    </a:cubicBezTo>
                    <a:cubicBezTo>
                      <a:pt x="106" y="42"/>
                      <a:pt x="114" y="45"/>
                      <a:pt x="125" y="45"/>
                    </a:cubicBezTo>
                    <a:cubicBezTo>
                      <a:pt x="150" y="45"/>
                      <a:pt x="158" y="34"/>
                      <a:pt x="181" y="34"/>
                    </a:cubicBezTo>
                    <a:cubicBezTo>
                      <a:pt x="198" y="34"/>
                      <a:pt x="210" y="35"/>
                      <a:pt x="216" y="46"/>
                    </a:cubicBezTo>
                    <a:cubicBezTo>
                      <a:pt x="215" y="47"/>
                      <a:pt x="213" y="47"/>
                      <a:pt x="211" y="47"/>
                    </a:cubicBezTo>
                    <a:lnTo>
                      <a:pt x="215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8" name="Freeform 72"/>
              <p:cNvSpPr>
                <a:spLocks/>
              </p:cNvSpPr>
              <p:nvPr/>
            </p:nvSpPr>
            <p:spPr bwMode="auto">
              <a:xfrm>
                <a:off x="2345735" y="1582124"/>
                <a:ext cx="60420" cy="46775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19" y="0"/>
                  </a:cxn>
                  <a:cxn ang="0">
                    <a:pos x="37" y="15"/>
                  </a:cxn>
                  <a:cxn ang="0">
                    <a:pos x="29" y="29"/>
                  </a:cxn>
                  <a:cxn ang="0">
                    <a:pos x="0" y="17"/>
                  </a:cxn>
                  <a:cxn ang="0">
                    <a:pos x="6" y="10"/>
                  </a:cxn>
                </a:cxnLst>
                <a:rect l="0" t="0" r="r" b="b"/>
                <a:pathLst>
                  <a:path w="37" h="29">
                    <a:moveTo>
                      <a:pt x="6" y="10"/>
                    </a:moveTo>
                    <a:cubicBezTo>
                      <a:pt x="10" y="10"/>
                      <a:pt x="9" y="0"/>
                      <a:pt x="19" y="0"/>
                    </a:cubicBezTo>
                    <a:cubicBezTo>
                      <a:pt x="27" y="0"/>
                      <a:pt x="37" y="9"/>
                      <a:pt x="37" y="15"/>
                    </a:cubicBezTo>
                    <a:cubicBezTo>
                      <a:pt x="37" y="22"/>
                      <a:pt x="35" y="29"/>
                      <a:pt x="29" y="29"/>
                    </a:cubicBezTo>
                    <a:cubicBezTo>
                      <a:pt x="25" y="29"/>
                      <a:pt x="0" y="17"/>
                      <a:pt x="0" y="17"/>
                    </a:cubicBezTo>
                    <a:cubicBezTo>
                      <a:pt x="0" y="13"/>
                      <a:pt x="5" y="10"/>
                      <a:pt x="6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9" name="Freeform 73"/>
              <p:cNvSpPr>
                <a:spLocks/>
              </p:cNvSpPr>
              <p:nvPr/>
            </p:nvSpPr>
            <p:spPr bwMode="auto">
              <a:xfrm>
                <a:off x="2353531" y="1492473"/>
                <a:ext cx="56522" cy="15592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5" y="0"/>
                  </a:cxn>
                  <a:cxn ang="0">
                    <a:pos x="35" y="6"/>
                  </a:cxn>
                  <a:cxn ang="0">
                    <a:pos x="28" y="10"/>
                  </a:cxn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35" h="10">
                    <a:moveTo>
                      <a:pt x="29" y="0"/>
                    </a:moveTo>
                    <a:cubicBezTo>
                      <a:pt x="34" y="0"/>
                      <a:pt x="30" y="1"/>
                      <a:pt x="35" y="0"/>
                    </a:cubicBezTo>
                    <a:cubicBezTo>
                      <a:pt x="35" y="3"/>
                      <a:pt x="35" y="5"/>
                      <a:pt x="35" y="6"/>
                    </a:cubicBezTo>
                    <a:cubicBezTo>
                      <a:pt x="35" y="8"/>
                      <a:pt x="32" y="10"/>
                      <a:pt x="28" y="10"/>
                    </a:cubicBezTo>
                    <a:cubicBezTo>
                      <a:pt x="26" y="10"/>
                      <a:pt x="0" y="5"/>
                      <a:pt x="0" y="5"/>
                    </a:cubicBezTo>
                    <a:cubicBezTo>
                      <a:pt x="5" y="1"/>
                      <a:pt x="21" y="0"/>
                      <a:pt x="2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0" name="Freeform 74"/>
              <p:cNvSpPr>
                <a:spLocks/>
              </p:cNvSpPr>
              <p:nvPr/>
            </p:nvSpPr>
            <p:spPr bwMode="auto">
              <a:xfrm>
                <a:off x="2310653" y="1437903"/>
                <a:ext cx="66266" cy="54570"/>
              </a:xfrm>
              <a:custGeom>
                <a:avLst/>
                <a:gdLst/>
                <a:ahLst/>
                <a:cxnLst>
                  <a:cxn ang="0">
                    <a:pos x="10" y="28"/>
                  </a:cxn>
                  <a:cxn ang="0">
                    <a:pos x="14" y="23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5" y="7"/>
                  </a:cxn>
                  <a:cxn ang="0">
                    <a:pos x="41" y="17"/>
                  </a:cxn>
                  <a:cxn ang="0">
                    <a:pos x="41" y="28"/>
                  </a:cxn>
                  <a:cxn ang="0">
                    <a:pos x="10" y="28"/>
                  </a:cxn>
                </a:cxnLst>
                <a:rect l="0" t="0" r="r" b="b"/>
                <a:pathLst>
                  <a:path w="41" h="33">
                    <a:moveTo>
                      <a:pt x="10" y="28"/>
                    </a:moveTo>
                    <a:cubicBezTo>
                      <a:pt x="10" y="26"/>
                      <a:pt x="13" y="24"/>
                      <a:pt x="14" y="23"/>
                    </a:cubicBezTo>
                    <a:cubicBezTo>
                      <a:pt x="9" y="18"/>
                      <a:pt x="0" y="15"/>
                      <a:pt x="0" y="7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11" y="4"/>
                      <a:pt x="21" y="7"/>
                      <a:pt x="25" y="7"/>
                    </a:cubicBezTo>
                    <a:cubicBezTo>
                      <a:pt x="25" y="17"/>
                      <a:pt x="41" y="7"/>
                      <a:pt x="41" y="17"/>
                    </a:cubicBezTo>
                    <a:cubicBezTo>
                      <a:pt x="41" y="20"/>
                      <a:pt x="39" y="23"/>
                      <a:pt x="41" y="28"/>
                    </a:cubicBezTo>
                    <a:cubicBezTo>
                      <a:pt x="25" y="31"/>
                      <a:pt x="10" y="33"/>
                      <a:pt x="10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1" name="Freeform 75"/>
              <p:cNvSpPr>
                <a:spLocks/>
              </p:cNvSpPr>
              <p:nvPr/>
            </p:nvSpPr>
            <p:spPr bwMode="auto">
              <a:xfrm>
                <a:off x="2285316" y="1389178"/>
                <a:ext cx="25338" cy="1559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9">
                    <a:moveTo>
                      <a:pt x="16" y="0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6" y="7"/>
                      <a:pt x="0" y="6"/>
                      <a:pt x="0" y="0"/>
                    </a:cubicBezTo>
                    <a:cubicBezTo>
                      <a:pt x="6" y="0"/>
                      <a:pt x="13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2" name="Freeform 76"/>
              <p:cNvSpPr>
                <a:spLocks/>
              </p:cNvSpPr>
              <p:nvPr/>
            </p:nvSpPr>
            <p:spPr bwMode="auto">
              <a:xfrm>
                <a:off x="2355481" y="1324864"/>
                <a:ext cx="226085" cy="152017"/>
              </a:xfrm>
              <a:custGeom>
                <a:avLst/>
                <a:gdLst/>
                <a:ahLst/>
                <a:cxnLst>
                  <a:cxn ang="0">
                    <a:pos x="92" y="37"/>
                  </a:cxn>
                  <a:cxn ang="0">
                    <a:pos x="97" y="37"/>
                  </a:cxn>
                  <a:cxn ang="0">
                    <a:pos x="97" y="32"/>
                  </a:cxn>
                  <a:cxn ang="0">
                    <a:pos x="95" y="28"/>
                  </a:cxn>
                  <a:cxn ang="0">
                    <a:pos x="100" y="28"/>
                  </a:cxn>
                  <a:cxn ang="0">
                    <a:pos x="105" y="36"/>
                  </a:cxn>
                  <a:cxn ang="0">
                    <a:pos x="111" y="43"/>
                  </a:cxn>
                  <a:cxn ang="0">
                    <a:pos x="108" y="49"/>
                  </a:cxn>
                  <a:cxn ang="0">
                    <a:pos x="115" y="49"/>
                  </a:cxn>
                  <a:cxn ang="0">
                    <a:pos x="137" y="55"/>
                  </a:cxn>
                  <a:cxn ang="0">
                    <a:pos x="136" y="61"/>
                  </a:cxn>
                  <a:cxn ang="0">
                    <a:pos x="126" y="64"/>
                  </a:cxn>
                  <a:cxn ang="0">
                    <a:pos x="105" y="78"/>
                  </a:cxn>
                  <a:cxn ang="0">
                    <a:pos x="98" y="69"/>
                  </a:cxn>
                  <a:cxn ang="0">
                    <a:pos x="93" y="76"/>
                  </a:cxn>
                  <a:cxn ang="0">
                    <a:pos x="99" y="84"/>
                  </a:cxn>
                  <a:cxn ang="0">
                    <a:pos x="91" y="84"/>
                  </a:cxn>
                  <a:cxn ang="0">
                    <a:pos x="91" y="90"/>
                  </a:cxn>
                  <a:cxn ang="0">
                    <a:pos x="75" y="82"/>
                  </a:cxn>
                  <a:cxn ang="0">
                    <a:pos x="64" y="92"/>
                  </a:cxn>
                  <a:cxn ang="0">
                    <a:pos x="47" y="84"/>
                  </a:cxn>
                  <a:cxn ang="0">
                    <a:pos x="53" y="81"/>
                  </a:cxn>
                  <a:cxn ang="0">
                    <a:pos x="33" y="70"/>
                  </a:cxn>
                  <a:cxn ang="0">
                    <a:pos x="66" y="61"/>
                  </a:cxn>
                  <a:cxn ang="0">
                    <a:pos x="48" y="58"/>
                  </a:cxn>
                  <a:cxn ang="0">
                    <a:pos x="35" y="61"/>
                  </a:cxn>
                  <a:cxn ang="0">
                    <a:pos x="29" y="56"/>
                  </a:cxn>
                  <a:cxn ang="0">
                    <a:pos x="19" y="59"/>
                  </a:cxn>
                  <a:cxn ang="0">
                    <a:pos x="16" y="55"/>
                  </a:cxn>
                  <a:cxn ang="0">
                    <a:pos x="26" y="49"/>
                  </a:cxn>
                  <a:cxn ang="0">
                    <a:pos x="0" y="35"/>
                  </a:cxn>
                  <a:cxn ang="0">
                    <a:pos x="7" y="35"/>
                  </a:cxn>
                  <a:cxn ang="0">
                    <a:pos x="20" y="39"/>
                  </a:cxn>
                  <a:cxn ang="0">
                    <a:pos x="24" y="36"/>
                  </a:cxn>
                  <a:cxn ang="0">
                    <a:pos x="5" y="26"/>
                  </a:cxn>
                  <a:cxn ang="0">
                    <a:pos x="15" y="22"/>
                  </a:cxn>
                  <a:cxn ang="0">
                    <a:pos x="27" y="25"/>
                  </a:cxn>
                  <a:cxn ang="0">
                    <a:pos x="32" y="20"/>
                  </a:cxn>
                  <a:cxn ang="0">
                    <a:pos x="19" y="20"/>
                  </a:cxn>
                  <a:cxn ang="0">
                    <a:pos x="14" y="13"/>
                  </a:cxn>
                  <a:cxn ang="0">
                    <a:pos x="30" y="9"/>
                  </a:cxn>
                  <a:cxn ang="0">
                    <a:pos x="38" y="9"/>
                  </a:cxn>
                  <a:cxn ang="0">
                    <a:pos x="25" y="0"/>
                  </a:cxn>
                  <a:cxn ang="0">
                    <a:pos x="53" y="5"/>
                  </a:cxn>
                  <a:cxn ang="0">
                    <a:pos x="67" y="24"/>
                  </a:cxn>
                  <a:cxn ang="0">
                    <a:pos x="84" y="25"/>
                  </a:cxn>
                  <a:cxn ang="0">
                    <a:pos x="92" y="37"/>
                  </a:cxn>
                </a:cxnLst>
                <a:rect l="0" t="0" r="r" b="b"/>
                <a:pathLst>
                  <a:path w="138" h="92">
                    <a:moveTo>
                      <a:pt x="92" y="37"/>
                    </a:moveTo>
                    <a:cubicBezTo>
                      <a:pt x="97" y="37"/>
                      <a:pt x="97" y="37"/>
                      <a:pt x="97" y="37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97" y="28"/>
                      <a:pt x="98" y="28"/>
                      <a:pt x="100" y="28"/>
                    </a:cubicBezTo>
                    <a:cubicBezTo>
                      <a:pt x="106" y="28"/>
                      <a:pt x="105" y="31"/>
                      <a:pt x="105" y="36"/>
                    </a:cubicBezTo>
                    <a:cubicBezTo>
                      <a:pt x="105" y="39"/>
                      <a:pt x="111" y="39"/>
                      <a:pt x="111" y="43"/>
                    </a:cubicBezTo>
                    <a:cubicBezTo>
                      <a:pt x="111" y="46"/>
                      <a:pt x="108" y="46"/>
                      <a:pt x="108" y="49"/>
                    </a:cubicBezTo>
                    <a:cubicBezTo>
                      <a:pt x="108" y="53"/>
                      <a:pt x="114" y="49"/>
                      <a:pt x="115" y="49"/>
                    </a:cubicBezTo>
                    <a:cubicBezTo>
                      <a:pt x="120" y="49"/>
                      <a:pt x="131" y="54"/>
                      <a:pt x="137" y="55"/>
                    </a:cubicBezTo>
                    <a:cubicBezTo>
                      <a:pt x="137" y="58"/>
                      <a:pt x="138" y="60"/>
                      <a:pt x="136" y="61"/>
                    </a:cubicBezTo>
                    <a:cubicBezTo>
                      <a:pt x="135" y="64"/>
                      <a:pt x="130" y="63"/>
                      <a:pt x="126" y="64"/>
                    </a:cubicBezTo>
                    <a:cubicBezTo>
                      <a:pt x="117" y="65"/>
                      <a:pt x="111" y="78"/>
                      <a:pt x="105" y="78"/>
                    </a:cubicBezTo>
                    <a:cubicBezTo>
                      <a:pt x="100" y="78"/>
                      <a:pt x="100" y="74"/>
                      <a:pt x="98" y="69"/>
                    </a:cubicBezTo>
                    <a:cubicBezTo>
                      <a:pt x="96" y="71"/>
                      <a:pt x="95" y="73"/>
                      <a:pt x="93" y="76"/>
                    </a:cubicBezTo>
                    <a:cubicBezTo>
                      <a:pt x="96" y="80"/>
                      <a:pt x="97" y="81"/>
                      <a:pt x="99" y="84"/>
                    </a:cubicBezTo>
                    <a:cubicBezTo>
                      <a:pt x="91" y="84"/>
                      <a:pt x="91" y="84"/>
                      <a:pt x="91" y="84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87" y="91"/>
                      <a:pt x="79" y="85"/>
                      <a:pt x="75" y="82"/>
                    </a:cubicBezTo>
                    <a:cubicBezTo>
                      <a:pt x="75" y="90"/>
                      <a:pt x="71" y="92"/>
                      <a:pt x="64" y="92"/>
                    </a:cubicBezTo>
                    <a:cubicBezTo>
                      <a:pt x="57" y="92"/>
                      <a:pt x="48" y="91"/>
                      <a:pt x="47" y="84"/>
                    </a:cubicBezTo>
                    <a:cubicBezTo>
                      <a:pt x="50" y="84"/>
                      <a:pt x="51" y="83"/>
                      <a:pt x="53" y="81"/>
                    </a:cubicBezTo>
                    <a:cubicBezTo>
                      <a:pt x="45" y="81"/>
                      <a:pt x="33" y="77"/>
                      <a:pt x="33" y="70"/>
                    </a:cubicBezTo>
                    <a:cubicBezTo>
                      <a:pt x="33" y="62"/>
                      <a:pt x="60" y="63"/>
                      <a:pt x="66" y="61"/>
                    </a:cubicBezTo>
                    <a:cubicBezTo>
                      <a:pt x="60" y="60"/>
                      <a:pt x="55" y="58"/>
                      <a:pt x="48" y="58"/>
                    </a:cubicBezTo>
                    <a:cubicBezTo>
                      <a:pt x="41" y="58"/>
                      <a:pt x="40" y="61"/>
                      <a:pt x="35" y="61"/>
                    </a:cubicBezTo>
                    <a:cubicBezTo>
                      <a:pt x="30" y="61"/>
                      <a:pt x="30" y="58"/>
                      <a:pt x="29" y="56"/>
                    </a:cubicBezTo>
                    <a:cubicBezTo>
                      <a:pt x="24" y="58"/>
                      <a:pt x="23" y="59"/>
                      <a:pt x="19" y="59"/>
                    </a:cubicBezTo>
                    <a:cubicBezTo>
                      <a:pt x="16" y="59"/>
                      <a:pt x="16" y="58"/>
                      <a:pt x="16" y="55"/>
                    </a:cubicBezTo>
                    <a:cubicBezTo>
                      <a:pt x="20" y="53"/>
                      <a:pt x="23" y="53"/>
                      <a:pt x="26" y="49"/>
                    </a:cubicBezTo>
                    <a:cubicBezTo>
                      <a:pt x="11" y="49"/>
                      <a:pt x="2" y="48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7"/>
                      <a:pt x="16" y="39"/>
                      <a:pt x="20" y="39"/>
                    </a:cubicBezTo>
                    <a:cubicBezTo>
                      <a:pt x="22" y="39"/>
                      <a:pt x="24" y="36"/>
                      <a:pt x="24" y="36"/>
                    </a:cubicBezTo>
                    <a:cubicBezTo>
                      <a:pt x="19" y="34"/>
                      <a:pt x="5" y="31"/>
                      <a:pt x="5" y="26"/>
                    </a:cubicBezTo>
                    <a:cubicBezTo>
                      <a:pt x="5" y="21"/>
                      <a:pt x="11" y="22"/>
                      <a:pt x="15" y="22"/>
                    </a:cubicBezTo>
                    <a:cubicBezTo>
                      <a:pt x="21" y="22"/>
                      <a:pt x="23" y="25"/>
                      <a:pt x="27" y="25"/>
                    </a:cubicBezTo>
                    <a:cubicBezTo>
                      <a:pt x="30" y="25"/>
                      <a:pt x="30" y="22"/>
                      <a:pt x="32" y="20"/>
                    </a:cubicBezTo>
                    <a:cubicBezTo>
                      <a:pt x="27" y="18"/>
                      <a:pt x="22" y="20"/>
                      <a:pt x="19" y="20"/>
                    </a:cubicBezTo>
                    <a:cubicBezTo>
                      <a:pt x="18" y="20"/>
                      <a:pt x="14" y="14"/>
                      <a:pt x="14" y="13"/>
                    </a:cubicBezTo>
                    <a:cubicBezTo>
                      <a:pt x="19" y="10"/>
                      <a:pt x="23" y="8"/>
                      <a:pt x="30" y="9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3" y="7"/>
                      <a:pt x="25" y="6"/>
                      <a:pt x="25" y="0"/>
                    </a:cubicBezTo>
                    <a:cubicBezTo>
                      <a:pt x="36" y="1"/>
                      <a:pt x="45" y="2"/>
                      <a:pt x="53" y="5"/>
                    </a:cubicBezTo>
                    <a:cubicBezTo>
                      <a:pt x="61" y="9"/>
                      <a:pt x="60" y="21"/>
                      <a:pt x="67" y="24"/>
                    </a:cubicBezTo>
                    <a:cubicBezTo>
                      <a:pt x="73" y="27"/>
                      <a:pt x="78" y="22"/>
                      <a:pt x="84" y="25"/>
                    </a:cubicBezTo>
                    <a:cubicBezTo>
                      <a:pt x="91" y="28"/>
                      <a:pt x="88" y="33"/>
                      <a:pt x="9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3" name="Freeform 77"/>
              <p:cNvSpPr>
                <a:spLocks/>
              </p:cNvSpPr>
              <p:nvPr/>
            </p:nvSpPr>
            <p:spPr bwMode="auto">
              <a:xfrm>
                <a:off x="2538687" y="1954371"/>
                <a:ext cx="144227" cy="91601"/>
              </a:xfrm>
              <a:custGeom>
                <a:avLst/>
                <a:gdLst/>
                <a:ahLst/>
                <a:cxnLst>
                  <a:cxn ang="0">
                    <a:pos x="6" y="39"/>
                  </a:cxn>
                  <a:cxn ang="0">
                    <a:pos x="11" y="33"/>
                  </a:cxn>
                  <a:cxn ang="0">
                    <a:pos x="11" y="27"/>
                  </a:cxn>
                  <a:cxn ang="0">
                    <a:pos x="25" y="0"/>
                  </a:cxn>
                  <a:cxn ang="0">
                    <a:pos x="32" y="13"/>
                  </a:cxn>
                  <a:cxn ang="0">
                    <a:pos x="36" y="9"/>
                  </a:cxn>
                  <a:cxn ang="0">
                    <a:pos x="67" y="27"/>
                  </a:cxn>
                  <a:cxn ang="0">
                    <a:pos x="70" y="35"/>
                  </a:cxn>
                  <a:cxn ang="0">
                    <a:pos x="89" y="43"/>
                  </a:cxn>
                  <a:cxn ang="0">
                    <a:pos x="75" y="48"/>
                  </a:cxn>
                  <a:cxn ang="0">
                    <a:pos x="63" y="48"/>
                  </a:cxn>
                  <a:cxn ang="0">
                    <a:pos x="46" y="37"/>
                  </a:cxn>
                  <a:cxn ang="0">
                    <a:pos x="25" y="53"/>
                  </a:cxn>
                  <a:cxn ang="0">
                    <a:pos x="22" y="57"/>
                  </a:cxn>
                  <a:cxn ang="0">
                    <a:pos x="19" y="48"/>
                  </a:cxn>
                  <a:cxn ang="0">
                    <a:pos x="0" y="48"/>
                  </a:cxn>
                  <a:cxn ang="0">
                    <a:pos x="6" y="39"/>
                  </a:cxn>
                </a:cxnLst>
                <a:rect l="0" t="0" r="r" b="b"/>
                <a:pathLst>
                  <a:path w="89" h="57">
                    <a:moveTo>
                      <a:pt x="6" y="39"/>
                    </a:moveTo>
                    <a:cubicBezTo>
                      <a:pt x="9" y="37"/>
                      <a:pt x="11" y="36"/>
                      <a:pt x="11" y="33"/>
                    </a:cubicBezTo>
                    <a:cubicBezTo>
                      <a:pt x="11" y="29"/>
                      <a:pt x="11" y="31"/>
                      <a:pt x="11" y="27"/>
                    </a:cubicBezTo>
                    <a:cubicBezTo>
                      <a:pt x="11" y="19"/>
                      <a:pt x="13" y="2"/>
                      <a:pt x="25" y="0"/>
                    </a:cubicBezTo>
                    <a:cubicBezTo>
                      <a:pt x="28" y="7"/>
                      <a:pt x="30" y="8"/>
                      <a:pt x="32" y="13"/>
                    </a:cubicBezTo>
                    <a:cubicBezTo>
                      <a:pt x="33" y="11"/>
                      <a:pt x="35" y="10"/>
                      <a:pt x="36" y="9"/>
                    </a:cubicBezTo>
                    <a:cubicBezTo>
                      <a:pt x="45" y="21"/>
                      <a:pt x="59" y="16"/>
                      <a:pt x="67" y="27"/>
                    </a:cubicBezTo>
                    <a:cubicBezTo>
                      <a:pt x="69" y="30"/>
                      <a:pt x="68" y="33"/>
                      <a:pt x="70" y="35"/>
                    </a:cubicBezTo>
                    <a:cubicBezTo>
                      <a:pt x="77" y="40"/>
                      <a:pt x="85" y="38"/>
                      <a:pt x="89" y="43"/>
                    </a:cubicBezTo>
                    <a:cubicBezTo>
                      <a:pt x="84" y="46"/>
                      <a:pt x="80" y="48"/>
                      <a:pt x="75" y="48"/>
                    </a:cubicBezTo>
                    <a:cubicBezTo>
                      <a:pt x="69" y="48"/>
                      <a:pt x="67" y="48"/>
                      <a:pt x="63" y="48"/>
                    </a:cubicBezTo>
                    <a:cubicBezTo>
                      <a:pt x="63" y="48"/>
                      <a:pt x="49" y="38"/>
                      <a:pt x="46" y="37"/>
                    </a:cubicBezTo>
                    <a:cubicBezTo>
                      <a:pt x="46" y="47"/>
                      <a:pt x="31" y="56"/>
                      <a:pt x="25" y="53"/>
                    </a:cubicBezTo>
                    <a:cubicBezTo>
                      <a:pt x="24" y="55"/>
                      <a:pt x="24" y="57"/>
                      <a:pt x="22" y="57"/>
                    </a:cubicBezTo>
                    <a:cubicBezTo>
                      <a:pt x="16" y="57"/>
                      <a:pt x="18" y="52"/>
                      <a:pt x="19" y="48"/>
                    </a:cubicBezTo>
                    <a:cubicBezTo>
                      <a:pt x="12" y="46"/>
                      <a:pt x="3" y="48"/>
                      <a:pt x="0" y="48"/>
                    </a:cubicBezTo>
                    <a:cubicBezTo>
                      <a:pt x="0" y="40"/>
                      <a:pt x="5" y="41"/>
                      <a:pt x="6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4" name="Freeform 78"/>
              <p:cNvSpPr>
                <a:spLocks/>
              </p:cNvSpPr>
              <p:nvPr/>
            </p:nvSpPr>
            <p:spPr bwMode="auto">
              <a:xfrm>
                <a:off x="2745282" y="1862771"/>
                <a:ext cx="44828" cy="44826"/>
              </a:xfrm>
              <a:custGeom>
                <a:avLst/>
                <a:gdLst/>
                <a:ahLst/>
                <a:cxnLst>
                  <a:cxn ang="0">
                    <a:pos x="27" y="18"/>
                  </a:cxn>
                  <a:cxn ang="0">
                    <a:pos x="11" y="28"/>
                  </a:cxn>
                  <a:cxn ang="0">
                    <a:pos x="0" y="18"/>
                  </a:cxn>
                  <a:cxn ang="0">
                    <a:pos x="27" y="18"/>
                  </a:cxn>
                </a:cxnLst>
                <a:rect l="0" t="0" r="r" b="b"/>
                <a:pathLst>
                  <a:path w="27" h="28">
                    <a:moveTo>
                      <a:pt x="27" y="18"/>
                    </a:moveTo>
                    <a:cubicBezTo>
                      <a:pt x="27" y="24"/>
                      <a:pt x="16" y="28"/>
                      <a:pt x="11" y="28"/>
                    </a:cubicBezTo>
                    <a:cubicBezTo>
                      <a:pt x="4" y="28"/>
                      <a:pt x="0" y="23"/>
                      <a:pt x="0" y="18"/>
                    </a:cubicBezTo>
                    <a:cubicBezTo>
                      <a:pt x="0" y="0"/>
                      <a:pt x="27" y="3"/>
                      <a:pt x="27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5" name="Freeform 79"/>
              <p:cNvSpPr>
                <a:spLocks/>
              </p:cNvSpPr>
              <p:nvPr/>
            </p:nvSpPr>
            <p:spPr bwMode="auto">
              <a:xfrm>
                <a:off x="2610800" y="2049869"/>
                <a:ext cx="37032" cy="29235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22" y="3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0" y="1"/>
                  </a:cxn>
                </a:cxnLst>
                <a:rect l="0" t="0" r="r" b="b"/>
                <a:pathLst>
                  <a:path w="22" h="18">
                    <a:moveTo>
                      <a:pt x="10" y="1"/>
                    </a:moveTo>
                    <a:cubicBezTo>
                      <a:pt x="19" y="0"/>
                      <a:pt x="17" y="0"/>
                      <a:pt x="22" y="3"/>
                    </a:cubicBezTo>
                    <a:cubicBezTo>
                      <a:pt x="18" y="8"/>
                      <a:pt x="7" y="17"/>
                      <a:pt x="0" y="1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7"/>
                      <a:pt x="9" y="4"/>
                      <a:pt x="1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6" name="Freeform 80"/>
              <p:cNvSpPr>
                <a:spLocks/>
              </p:cNvSpPr>
              <p:nvPr/>
            </p:nvSpPr>
            <p:spPr bwMode="auto">
              <a:xfrm>
                <a:off x="2669270" y="1662030"/>
                <a:ext cx="97450" cy="40928"/>
              </a:xfrm>
              <a:custGeom>
                <a:avLst/>
                <a:gdLst/>
                <a:ahLst/>
                <a:cxnLst>
                  <a:cxn ang="0">
                    <a:pos x="22" y="25"/>
                  </a:cxn>
                  <a:cxn ang="0">
                    <a:pos x="9" y="16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0" y="3"/>
                  </a:cxn>
                  <a:cxn ang="0">
                    <a:pos x="60" y="17"/>
                  </a:cxn>
                  <a:cxn ang="0">
                    <a:pos x="52" y="24"/>
                  </a:cxn>
                  <a:cxn ang="0">
                    <a:pos x="39" y="21"/>
                  </a:cxn>
                  <a:cxn ang="0">
                    <a:pos x="22" y="25"/>
                  </a:cxn>
                </a:cxnLst>
                <a:rect l="0" t="0" r="r" b="b"/>
                <a:pathLst>
                  <a:path w="60" h="25">
                    <a:moveTo>
                      <a:pt x="22" y="25"/>
                    </a:moveTo>
                    <a:cubicBezTo>
                      <a:pt x="14" y="25"/>
                      <a:pt x="6" y="23"/>
                      <a:pt x="9" y="16"/>
                    </a:cubicBezTo>
                    <a:cubicBezTo>
                      <a:pt x="5" y="13"/>
                      <a:pt x="0" y="11"/>
                      <a:pt x="0" y="6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8" y="0"/>
                      <a:pt x="21" y="3"/>
                      <a:pt x="30" y="3"/>
                    </a:cubicBezTo>
                    <a:cubicBezTo>
                      <a:pt x="42" y="3"/>
                      <a:pt x="52" y="13"/>
                      <a:pt x="60" y="17"/>
                    </a:cubicBezTo>
                    <a:cubicBezTo>
                      <a:pt x="59" y="21"/>
                      <a:pt x="56" y="24"/>
                      <a:pt x="52" y="24"/>
                    </a:cubicBezTo>
                    <a:cubicBezTo>
                      <a:pt x="46" y="24"/>
                      <a:pt x="44" y="21"/>
                      <a:pt x="39" y="21"/>
                    </a:cubicBezTo>
                    <a:cubicBezTo>
                      <a:pt x="34" y="21"/>
                      <a:pt x="30" y="25"/>
                      <a:pt x="22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7" name="Freeform 81"/>
              <p:cNvSpPr>
                <a:spLocks/>
              </p:cNvSpPr>
              <p:nvPr/>
            </p:nvSpPr>
            <p:spPr bwMode="auto">
              <a:xfrm>
                <a:off x="2679016" y="2067409"/>
                <a:ext cx="21440" cy="25337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6" y="15"/>
                  </a:cxn>
                  <a:cxn ang="0">
                    <a:pos x="0" y="9"/>
                  </a:cxn>
                  <a:cxn ang="0">
                    <a:pos x="14" y="6"/>
                  </a:cxn>
                </a:cxnLst>
                <a:rect l="0" t="0" r="r" b="b"/>
                <a:pathLst>
                  <a:path w="14" h="15">
                    <a:moveTo>
                      <a:pt x="14" y="6"/>
                    </a:moveTo>
                    <a:cubicBezTo>
                      <a:pt x="12" y="9"/>
                      <a:pt x="11" y="15"/>
                      <a:pt x="6" y="15"/>
                    </a:cubicBezTo>
                    <a:cubicBezTo>
                      <a:pt x="5" y="15"/>
                      <a:pt x="0" y="9"/>
                      <a:pt x="0" y="9"/>
                    </a:cubicBezTo>
                    <a:cubicBezTo>
                      <a:pt x="0" y="1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8" name="Freeform 82"/>
              <p:cNvSpPr>
                <a:spLocks/>
              </p:cNvSpPr>
              <p:nvPr/>
            </p:nvSpPr>
            <p:spPr bwMode="auto">
              <a:xfrm>
                <a:off x="2797905" y="1874465"/>
                <a:ext cx="23388" cy="13643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4" y="7"/>
                  </a:cxn>
                  <a:cxn ang="0">
                    <a:pos x="5" y="8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4" y="0"/>
                      <a:pt x="5" y="0"/>
                    </a:cubicBezTo>
                    <a:cubicBezTo>
                      <a:pt x="9" y="0"/>
                      <a:pt x="13" y="5"/>
                      <a:pt x="14" y="7"/>
                    </a:cubicBezTo>
                    <a:cubicBezTo>
                      <a:pt x="8" y="8"/>
                      <a:pt x="10" y="8"/>
                      <a:pt x="5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9" name="Freeform 83"/>
              <p:cNvSpPr>
                <a:spLocks/>
              </p:cNvSpPr>
              <p:nvPr/>
            </p:nvSpPr>
            <p:spPr bwMode="auto">
              <a:xfrm>
                <a:off x="2694608" y="1833537"/>
                <a:ext cx="25338" cy="15592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5" y="0"/>
                  </a:cxn>
                  <a:cxn ang="0">
                    <a:pos x="5" y="10"/>
                  </a:cxn>
                </a:cxnLst>
                <a:rect l="0" t="0" r="r" b="b"/>
                <a:pathLst>
                  <a:path w="15" h="10">
                    <a:moveTo>
                      <a:pt x="5" y="10"/>
                    </a:moveTo>
                    <a:cubicBezTo>
                      <a:pt x="0" y="10"/>
                      <a:pt x="10" y="0"/>
                      <a:pt x="15" y="0"/>
                    </a:cubicBezTo>
                    <a:cubicBezTo>
                      <a:pt x="14" y="6"/>
                      <a:pt x="10" y="10"/>
                      <a:pt x="5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0" name="Freeform 84"/>
              <p:cNvSpPr>
                <a:spLocks/>
              </p:cNvSpPr>
              <p:nvPr/>
            </p:nvSpPr>
            <p:spPr bwMode="auto">
              <a:xfrm>
                <a:off x="2478267" y="1660082"/>
                <a:ext cx="592498" cy="426818"/>
              </a:xfrm>
              <a:custGeom>
                <a:avLst/>
                <a:gdLst/>
                <a:ahLst/>
                <a:cxnLst>
                  <a:cxn ang="0">
                    <a:pos x="333" y="196"/>
                  </a:cxn>
                  <a:cxn ang="0">
                    <a:pos x="281" y="171"/>
                  </a:cxn>
                  <a:cxn ang="0">
                    <a:pos x="289" y="177"/>
                  </a:cxn>
                  <a:cxn ang="0">
                    <a:pos x="283" y="184"/>
                  </a:cxn>
                  <a:cxn ang="0">
                    <a:pos x="298" y="201"/>
                  </a:cxn>
                  <a:cxn ang="0">
                    <a:pos x="318" y="206"/>
                  </a:cxn>
                  <a:cxn ang="0">
                    <a:pos x="326" y="225"/>
                  </a:cxn>
                  <a:cxn ang="0">
                    <a:pos x="278" y="225"/>
                  </a:cxn>
                  <a:cxn ang="0">
                    <a:pos x="304" y="256"/>
                  </a:cxn>
                  <a:cxn ang="0">
                    <a:pos x="295" y="256"/>
                  </a:cxn>
                  <a:cxn ang="0">
                    <a:pos x="233" y="226"/>
                  </a:cxn>
                  <a:cxn ang="0">
                    <a:pos x="190" y="210"/>
                  </a:cxn>
                  <a:cxn ang="0">
                    <a:pos x="169" y="214"/>
                  </a:cxn>
                  <a:cxn ang="0">
                    <a:pos x="168" y="189"/>
                  </a:cxn>
                  <a:cxn ang="0">
                    <a:pos x="207" y="183"/>
                  </a:cxn>
                  <a:cxn ang="0">
                    <a:pos x="210" y="167"/>
                  </a:cxn>
                  <a:cxn ang="0">
                    <a:pos x="186" y="115"/>
                  </a:cxn>
                  <a:cxn ang="0">
                    <a:pos x="168" y="115"/>
                  </a:cxn>
                  <a:cxn ang="0">
                    <a:pos x="146" y="85"/>
                  </a:cxn>
                  <a:cxn ang="0">
                    <a:pos x="122" y="91"/>
                  </a:cxn>
                  <a:cxn ang="0">
                    <a:pos x="41" y="82"/>
                  </a:cxn>
                  <a:cxn ang="0">
                    <a:pos x="11" y="69"/>
                  </a:cxn>
                  <a:cxn ang="0">
                    <a:pos x="30" y="65"/>
                  </a:cxn>
                  <a:cxn ang="0">
                    <a:pos x="0" y="48"/>
                  </a:cxn>
                  <a:cxn ang="0">
                    <a:pos x="11" y="16"/>
                  </a:cxn>
                  <a:cxn ang="0">
                    <a:pos x="61" y="4"/>
                  </a:cxn>
                  <a:cxn ang="0">
                    <a:pos x="46" y="32"/>
                  </a:cxn>
                  <a:cxn ang="0">
                    <a:pos x="50" y="47"/>
                  </a:cxn>
                  <a:cxn ang="0">
                    <a:pos x="55" y="26"/>
                  </a:cxn>
                  <a:cxn ang="0">
                    <a:pos x="120" y="29"/>
                  </a:cxn>
                  <a:cxn ang="0">
                    <a:pos x="128" y="34"/>
                  </a:cxn>
                  <a:cxn ang="0">
                    <a:pos x="156" y="27"/>
                  </a:cxn>
                  <a:cxn ang="0">
                    <a:pos x="217" y="56"/>
                  </a:cxn>
                  <a:cxn ang="0">
                    <a:pos x="242" y="65"/>
                  </a:cxn>
                  <a:cxn ang="0">
                    <a:pos x="273" y="85"/>
                  </a:cxn>
                  <a:cxn ang="0">
                    <a:pos x="293" y="95"/>
                  </a:cxn>
                  <a:cxn ang="0">
                    <a:pos x="291" y="102"/>
                  </a:cxn>
                  <a:cxn ang="0">
                    <a:pos x="283" y="116"/>
                  </a:cxn>
                  <a:cxn ang="0">
                    <a:pos x="317" y="135"/>
                  </a:cxn>
                  <a:cxn ang="0">
                    <a:pos x="342" y="153"/>
                  </a:cxn>
                  <a:cxn ang="0">
                    <a:pos x="362" y="165"/>
                  </a:cxn>
                  <a:cxn ang="0">
                    <a:pos x="349" y="178"/>
                  </a:cxn>
                </a:cxnLst>
                <a:rect l="0" t="0" r="r" b="b"/>
                <a:pathLst>
                  <a:path w="362" h="261">
                    <a:moveTo>
                      <a:pt x="339" y="184"/>
                    </a:moveTo>
                    <a:cubicBezTo>
                      <a:pt x="339" y="189"/>
                      <a:pt x="338" y="196"/>
                      <a:pt x="333" y="196"/>
                    </a:cubicBezTo>
                    <a:cubicBezTo>
                      <a:pt x="311" y="196"/>
                      <a:pt x="311" y="166"/>
                      <a:pt x="289" y="166"/>
                    </a:cubicBezTo>
                    <a:cubicBezTo>
                      <a:pt x="287" y="166"/>
                      <a:pt x="281" y="171"/>
                      <a:pt x="281" y="171"/>
                    </a:cubicBezTo>
                    <a:cubicBezTo>
                      <a:pt x="284" y="173"/>
                      <a:pt x="285" y="173"/>
                      <a:pt x="289" y="172"/>
                    </a:cubicBezTo>
                    <a:cubicBezTo>
                      <a:pt x="289" y="177"/>
                      <a:pt x="289" y="177"/>
                      <a:pt x="289" y="177"/>
                    </a:cubicBezTo>
                    <a:cubicBezTo>
                      <a:pt x="287" y="178"/>
                      <a:pt x="284" y="178"/>
                      <a:pt x="283" y="177"/>
                    </a:cubicBezTo>
                    <a:cubicBezTo>
                      <a:pt x="283" y="184"/>
                      <a:pt x="283" y="184"/>
                      <a:pt x="283" y="184"/>
                    </a:cubicBezTo>
                    <a:cubicBezTo>
                      <a:pt x="288" y="184"/>
                      <a:pt x="288" y="184"/>
                      <a:pt x="288" y="184"/>
                    </a:cubicBezTo>
                    <a:cubicBezTo>
                      <a:pt x="289" y="189"/>
                      <a:pt x="295" y="199"/>
                      <a:pt x="298" y="201"/>
                    </a:cubicBezTo>
                    <a:cubicBezTo>
                      <a:pt x="307" y="204"/>
                      <a:pt x="310" y="198"/>
                      <a:pt x="311" y="206"/>
                    </a:cubicBezTo>
                    <a:cubicBezTo>
                      <a:pt x="315" y="206"/>
                      <a:pt x="315" y="206"/>
                      <a:pt x="318" y="206"/>
                    </a:cubicBezTo>
                    <a:cubicBezTo>
                      <a:pt x="318" y="213"/>
                      <a:pt x="318" y="213"/>
                      <a:pt x="318" y="215"/>
                    </a:cubicBezTo>
                    <a:cubicBezTo>
                      <a:pt x="318" y="218"/>
                      <a:pt x="326" y="220"/>
                      <a:pt x="326" y="225"/>
                    </a:cubicBezTo>
                    <a:cubicBezTo>
                      <a:pt x="326" y="229"/>
                      <a:pt x="321" y="238"/>
                      <a:pt x="319" y="242"/>
                    </a:cubicBezTo>
                    <a:cubicBezTo>
                      <a:pt x="311" y="242"/>
                      <a:pt x="283" y="231"/>
                      <a:pt x="278" y="225"/>
                    </a:cubicBezTo>
                    <a:cubicBezTo>
                      <a:pt x="272" y="225"/>
                      <a:pt x="272" y="225"/>
                      <a:pt x="272" y="225"/>
                    </a:cubicBezTo>
                    <a:cubicBezTo>
                      <a:pt x="279" y="234"/>
                      <a:pt x="304" y="243"/>
                      <a:pt x="304" y="256"/>
                    </a:cubicBezTo>
                    <a:cubicBezTo>
                      <a:pt x="304" y="259"/>
                      <a:pt x="301" y="261"/>
                      <a:pt x="299" y="261"/>
                    </a:cubicBezTo>
                    <a:cubicBezTo>
                      <a:pt x="297" y="261"/>
                      <a:pt x="296" y="256"/>
                      <a:pt x="295" y="256"/>
                    </a:cubicBezTo>
                    <a:cubicBezTo>
                      <a:pt x="282" y="249"/>
                      <a:pt x="274" y="252"/>
                      <a:pt x="263" y="245"/>
                    </a:cubicBezTo>
                    <a:cubicBezTo>
                      <a:pt x="252" y="239"/>
                      <a:pt x="226" y="240"/>
                      <a:pt x="233" y="226"/>
                    </a:cubicBezTo>
                    <a:cubicBezTo>
                      <a:pt x="219" y="219"/>
                      <a:pt x="212" y="211"/>
                      <a:pt x="199" y="204"/>
                    </a:cubicBezTo>
                    <a:cubicBezTo>
                      <a:pt x="197" y="207"/>
                      <a:pt x="194" y="210"/>
                      <a:pt x="190" y="210"/>
                    </a:cubicBezTo>
                    <a:cubicBezTo>
                      <a:pt x="186" y="210"/>
                      <a:pt x="187" y="207"/>
                      <a:pt x="183" y="207"/>
                    </a:cubicBezTo>
                    <a:cubicBezTo>
                      <a:pt x="177" y="207"/>
                      <a:pt x="175" y="214"/>
                      <a:pt x="169" y="214"/>
                    </a:cubicBezTo>
                    <a:cubicBezTo>
                      <a:pt x="165" y="214"/>
                      <a:pt x="150" y="208"/>
                      <a:pt x="150" y="201"/>
                    </a:cubicBezTo>
                    <a:cubicBezTo>
                      <a:pt x="150" y="197"/>
                      <a:pt x="162" y="189"/>
                      <a:pt x="168" y="189"/>
                    </a:cubicBezTo>
                    <a:cubicBezTo>
                      <a:pt x="176" y="189"/>
                      <a:pt x="183" y="189"/>
                      <a:pt x="187" y="189"/>
                    </a:cubicBezTo>
                    <a:cubicBezTo>
                      <a:pt x="191" y="189"/>
                      <a:pt x="202" y="187"/>
                      <a:pt x="207" y="183"/>
                    </a:cubicBezTo>
                    <a:cubicBezTo>
                      <a:pt x="205" y="182"/>
                      <a:pt x="199" y="178"/>
                      <a:pt x="199" y="174"/>
                    </a:cubicBezTo>
                    <a:cubicBezTo>
                      <a:pt x="199" y="167"/>
                      <a:pt x="207" y="171"/>
                      <a:pt x="210" y="167"/>
                    </a:cubicBezTo>
                    <a:cubicBezTo>
                      <a:pt x="214" y="163"/>
                      <a:pt x="223" y="154"/>
                      <a:pt x="223" y="148"/>
                    </a:cubicBezTo>
                    <a:cubicBezTo>
                      <a:pt x="223" y="136"/>
                      <a:pt x="195" y="115"/>
                      <a:pt x="186" y="115"/>
                    </a:cubicBezTo>
                    <a:cubicBezTo>
                      <a:pt x="180" y="115"/>
                      <a:pt x="177" y="120"/>
                      <a:pt x="172" y="120"/>
                    </a:cubicBezTo>
                    <a:cubicBezTo>
                      <a:pt x="170" y="120"/>
                      <a:pt x="168" y="115"/>
                      <a:pt x="168" y="115"/>
                    </a:cubicBezTo>
                    <a:cubicBezTo>
                      <a:pt x="168" y="110"/>
                      <a:pt x="176" y="109"/>
                      <a:pt x="179" y="109"/>
                    </a:cubicBezTo>
                    <a:cubicBezTo>
                      <a:pt x="175" y="105"/>
                      <a:pt x="151" y="85"/>
                      <a:pt x="146" y="85"/>
                    </a:cubicBezTo>
                    <a:cubicBezTo>
                      <a:pt x="140" y="85"/>
                      <a:pt x="133" y="101"/>
                      <a:pt x="125" y="101"/>
                    </a:cubicBezTo>
                    <a:cubicBezTo>
                      <a:pt x="120" y="101"/>
                      <a:pt x="121" y="94"/>
                      <a:pt x="122" y="91"/>
                    </a:cubicBezTo>
                    <a:cubicBezTo>
                      <a:pt x="108" y="90"/>
                      <a:pt x="75" y="91"/>
                      <a:pt x="55" y="91"/>
                    </a:cubicBezTo>
                    <a:cubicBezTo>
                      <a:pt x="51" y="91"/>
                      <a:pt x="44" y="86"/>
                      <a:pt x="41" y="82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18" y="76"/>
                      <a:pt x="11" y="75"/>
                      <a:pt x="11" y="69"/>
                    </a:cubicBezTo>
                    <a:cubicBezTo>
                      <a:pt x="16" y="67"/>
                      <a:pt x="23" y="70"/>
                      <a:pt x="30" y="70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6" y="62"/>
                      <a:pt x="6" y="60"/>
                      <a:pt x="6" y="60"/>
                    </a:cubicBezTo>
                    <a:cubicBezTo>
                      <a:pt x="6" y="60"/>
                      <a:pt x="0" y="52"/>
                      <a:pt x="0" y="48"/>
                    </a:cubicBezTo>
                    <a:cubicBezTo>
                      <a:pt x="0" y="36"/>
                      <a:pt x="2" y="33"/>
                      <a:pt x="8" y="29"/>
                    </a:cubicBezTo>
                    <a:cubicBezTo>
                      <a:pt x="12" y="26"/>
                      <a:pt x="10" y="18"/>
                      <a:pt x="11" y="16"/>
                    </a:cubicBezTo>
                    <a:cubicBezTo>
                      <a:pt x="20" y="7"/>
                      <a:pt x="32" y="0"/>
                      <a:pt x="47" y="0"/>
                    </a:cubicBezTo>
                    <a:cubicBezTo>
                      <a:pt x="47" y="0"/>
                      <a:pt x="61" y="4"/>
                      <a:pt x="61" y="4"/>
                    </a:cubicBezTo>
                    <a:cubicBezTo>
                      <a:pt x="57" y="14"/>
                      <a:pt x="42" y="14"/>
                      <a:pt x="42" y="27"/>
                    </a:cubicBezTo>
                    <a:cubicBezTo>
                      <a:pt x="42" y="30"/>
                      <a:pt x="44" y="32"/>
                      <a:pt x="46" y="32"/>
                    </a:cubicBezTo>
                    <a:cubicBezTo>
                      <a:pt x="45" y="35"/>
                      <a:pt x="46" y="40"/>
                      <a:pt x="46" y="40"/>
                    </a:cubicBezTo>
                    <a:cubicBezTo>
                      <a:pt x="46" y="43"/>
                      <a:pt x="45" y="47"/>
                      <a:pt x="50" y="47"/>
                    </a:cubicBezTo>
                    <a:cubicBezTo>
                      <a:pt x="53" y="47"/>
                      <a:pt x="59" y="42"/>
                      <a:pt x="59" y="38"/>
                    </a:cubicBezTo>
                    <a:cubicBezTo>
                      <a:pt x="59" y="34"/>
                      <a:pt x="55" y="31"/>
                      <a:pt x="55" y="26"/>
                    </a:cubicBezTo>
                    <a:cubicBezTo>
                      <a:pt x="55" y="10"/>
                      <a:pt x="84" y="4"/>
                      <a:pt x="102" y="4"/>
                    </a:cubicBezTo>
                    <a:cubicBezTo>
                      <a:pt x="113" y="4"/>
                      <a:pt x="120" y="20"/>
                      <a:pt x="120" y="29"/>
                    </a:cubicBezTo>
                    <a:cubicBezTo>
                      <a:pt x="120" y="31"/>
                      <a:pt x="117" y="38"/>
                      <a:pt x="120" y="38"/>
                    </a:cubicBezTo>
                    <a:cubicBezTo>
                      <a:pt x="122" y="38"/>
                      <a:pt x="124" y="34"/>
                      <a:pt x="128" y="34"/>
                    </a:cubicBezTo>
                    <a:cubicBezTo>
                      <a:pt x="133" y="34"/>
                      <a:pt x="135" y="38"/>
                      <a:pt x="138" y="38"/>
                    </a:cubicBezTo>
                    <a:cubicBezTo>
                      <a:pt x="146" y="38"/>
                      <a:pt x="148" y="27"/>
                      <a:pt x="156" y="27"/>
                    </a:cubicBezTo>
                    <a:cubicBezTo>
                      <a:pt x="165" y="27"/>
                      <a:pt x="183" y="30"/>
                      <a:pt x="189" y="34"/>
                    </a:cubicBezTo>
                    <a:cubicBezTo>
                      <a:pt x="199" y="41"/>
                      <a:pt x="202" y="56"/>
                      <a:pt x="217" y="56"/>
                    </a:cubicBezTo>
                    <a:cubicBezTo>
                      <a:pt x="223" y="56"/>
                      <a:pt x="224" y="56"/>
                      <a:pt x="228" y="56"/>
                    </a:cubicBezTo>
                    <a:cubicBezTo>
                      <a:pt x="232" y="56"/>
                      <a:pt x="243" y="57"/>
                      <a:pt x="242" y="65"/>
                    </a:cubicBezTo>
                    <a:cubicBezTo>
                      <a:pt x="254" y="69"/>
                      <a:pt x="261" y="76"/>
                      <a:pt x="273" y="77"/>
                    </a:cubicBezTo>
                    <a:cubicBezTo>
                      <a:pt x="273" y="85"/>
                      <a:pt x="273" y="85"/>
                      <a:pt x="273" y="85"/>
                    </a:cubicBezTo>
                    <a:cubicBezTo>
                      <a:pt x="276" y="85"/>
                      <a:pt x="281" y="85"/>
                      <a:pt x="281" y="85"/>
                    </a:cubicBezTo>
                    <a:cubicBezTo>
                      <a:pt x="287" y="85"/>
                      <a:pt x="290" y="89"/>
                      <a:pt x="293" y="95"/>
                    </a:cubicBezTo>
                    <a:cubicBezTo>
                      <a:pt x="287" y="96"/>
                      <a:pt x="281" y="96"/>
                      <a:pt x="277" y="101"/>
                    </a:cubicBezTo>
                    <a:cubicBezTo>
                      <a:pt x="285" y="102"/>
                      <a:pt x="287" y="102"/>
                      <a:pt x="291" y="102"/>
                    </a:cubicBezTo>
                    <a:cubicBezTo>
                      <a:pt x="293" y="102"/>
                      <a:pt x="296" y="103"/>
                      <a:pt x="297" y="106"/>
                    </a:cubicBezTo>
                    <a:cubicBezTo>
                      <a:pt x="290" y="110"/>
                      <a:pt x="287" y="110"/>
                      <a:pt x="283" y="116"/>
                    </a:cubicBezTo>
                    <a:cubicBezTo>
                      <a:pt x="287" y="118"/>
                      <a:pt x="289" y="120"/>
                      <a:pt x="295" y="120"/>
                    </a:cubicBezTo>
                    <a:cubicBezTo>
                      <a:pt x="296" y="130"/>
                      <a:pt x="308" y="134"/>
                      <a:pt x="317" y="135"/>
                    </a:cubicBezTo>
                    <a:cubicBezTo>
                      <a:pt x="318" y="143"/>
                      <a:pt x="320" y="151"/>
                      <a:pt x="327" y="151"/>
                    </a:cubicBezTo>
                    <a:cubicBezTo>
                      <a:pt x="337" y="151"/>
                      <a:pt x="339" y="145"/>
                      <a:pt x="342" y="153"/>
                    </a:cubicBezTo>
                    <a:cubicBezTo>
                      <a:pt x="344" y="155"/>
                      <a:pt x="348" y="155"/>
                      <a:pt x="350" y="155"/>
                    </a:cubicBezTo>
                    <a:cubicBezTo>
                      <a:pt x="359" y="155"/>
                      <a:pt x="362" y="158"/>
                      <a:pt x="362" y="165"/>
                    </a:cubicBezTo>
                    <a:cubicBezTo>
                      <a:pt x="362" y="171"/>
                      <a:pt x="355" y="173"/>
                      <a:pt x="349" y="173"/>
                    </a:cubicBezTo>
                    <a:cubicBezTo>
                      <a:pt x="349" y="178"/>
                      <a:pt x="349" y="176"/>
                      <a:pt x="349" y="178"/>
                    </a:cubicBezTo>
                    <a:cubicBezTo>
                      <a:pt x="349" y="180"/>
                      <a:pt x="348" y="184"/>
                      <a:pt x="339" y="1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1" name="Freeform 85"/>
              <p:cNvSpPr>
                <a:spLocks/>
              </p:cNvSpPr>
              <p:nvPr/>
            </p:nvSpPr>
            <p:spPr bwMode="auto">
              <a:xfrm>
                <a:off x="2719944" y="2028430"/>
                <a:ext cx="17542" cy="15592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0" y="6"/>
                  </a:cxn>
                  <a:cxn ang="0">
                    <a:pos x="10" y="6"/>
                  </a:cxn>
                </a:cxnLst>
                <a:rect l="0" t="0" r="r" b="b"/>
                <a:pathLst>
                  <a:path w="10" h="9">
                    <a:moveTo>
                      <a:pt x="10" y="6"/>
                    </a:moveTo>
                    <a:cubicBezTo>
                      <a:pt x="6" y="9"/>
                      <a:pt x="5" y="9"/>
                      <a:pt x="0" y="6"/>
                    </a:cubicBezTo>
                    <a:cubicBezTo>
                      <a:pt x="5" y="0"/>
                      <a:pt x="5" y="3"/>
                      <a:pt x="1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2" name="Freeform 86"/>
              <p:cNvSpPr>
                <a:spLocks/>
              </p:cNvSpPr>
              <p:nvPr/>
            </p:nvSpPr>
            <p:spPr bwMode="auto">
              <a:xfrm>
                <a:off x="2599106" y="1946575"/>
                <a:ext cx="15592" cy="1559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9" y="9"/>
                  </a:cxn>
                  <a:cxn ang="0">
                    <a:pos x="1" y="2"/>
                  </a:cxn>
                </a:cxnLst>
                <a:rect l="0" t="0" r="r" b="b"/>
                <a:pathLst>
                  <a:path w="9" h="9">
                    <a:moveTo>
                      <a:pt x="1" y="2"/>
                    </a:moveTo>
                    <a:cubicBezTo>
                      <a:pt x="6" y="0"/>
                      <a:pt x="6" y="5"/>
                      <a:pt x="9" y="9"/>
                    </a:cubicBezTo>
                    <a:cubicBezTo>
                      <a:pt x="4" y="9"/>
                      <a:pt x="0" y="5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3" name="Freeform 87"/>
              <p:cNvSpPr>
                <a:spLocks/>
              </p:cNvSpPr>
              <p:nvPr/>
            </p:nvSpPr>
            <p:spPr bwMode="auto">
              <a:xfrm>
                <a:off x="2443185" y="1231315"/>
                <a:ext cx="631478" cy="331320"/>
              </a:xfrm>
              <a:custGeom>
                <a:avLst/>
                <a:gdLst/>
                <a:ahLst/>
                <a:cxnLst>
                  <a:cxn ang="0">
                    <a:pos x="307" y="16"/>
                  </a:cxn>
                  <a:cxn ang="0">
                    <a:pos x="350" y="9"/>
                  </a:cxn>
                  <a:cxn ang="0">
                    <a:pos x="386" y="28"/>
                  </a:cxn>
                  <a:cxn ang="0">
                    <a:pos x="313" y="51"/>
                  </a:cxn>
                  <a:cxn ang="0">
                    <a:pos x="295" y="74"/>
                  </a:cxn>
                  <a:cxn ang="0">
                    <a:pos x="231" y="108"/>
                  </a:cxn>
                  <a:cxn ang="0">
                    <a:pos x="216" y="118"/>
                  </a:cxn>
                  <a:cxn ang="0">
                    <a:pos x="216" y="137"/>
                  </a:cxn>
                  <a:cxn ang="0">
                    <a:pos x="174" y="157"/>
                  </a:cxn>
                  <a:cxn ang="0">
                    <a:pos x="158" y="184"/>
                  </a:cxn>
                  <a:cxn ang="0">
                    <a:pos x="176" y="188"/>
                  </a:cxn>
                  <a:cxn ang="0">
                    <a:pos x="126" y="197"/>
                  </a:cxn>
                  <a:cxn ang="0">
                    <a:pos x="80" y="201"/>
                  </a:cxn>
                  <a:cxn ang="0">
                    <a:pos x="33" y="197"/>
                  </a:cxn>
                  <a:cxn ang="0">
                    <a:pos x="60" y="176"/>
                  </a:cxn>
                  <a:cxn ang="0">
                    <a:pos x="57" y="158"/>
                  </a:cxn>
                  <a:cxn ang="0">
                    <a:pos x="92" y="170"/>
                  </a:cxn>
                  <a:cxn ang="0">
                    <a:pos x="66" y="148"/>
                  </a:cxn>
                  <a:cxn ang="0">
                    <a:pos x="55" y="151"/>
                  </a:cxn>
                  <a:cxn ang="0">
                    <a:pos x="68" y="131"/>
                  </a:cxn>
                  <a:cxn ang="0">
                    <a:pos x="62" y="97"/>
                  </a:cxn>
                  <a:cxn ang="0">
                    <a:pos x="67" y="89"/>
                  </a:cxn>
                  <a:cxn ang="0">
                    <a:pos x="97" y="90"/>
                  </a:cxn>
                  <a:cxn ang="0">
                    <a:pos x="108" y="91"/>
                  </a:cxn>
                  <a:cxn ang="0">
                    <a:pos x="133" y="86"/>
                  </a:cxn>
                  <a:cxn ang="0">
                    <a:pos x="147" y="74"/>
                  </a:cxn>
                  <a:cxn ang="0">
                    <a:pos x="99" y="81"/>
                  </a:cxn>
                  <a:cxn ang="0">
                    <a:pos x="72" y="76"/>
                  </a:cxn>
                  <a:cxn ang="0">
                    <a:pos x="57" y="81"/>
                  </a:cxn>
                  <a:cxn ang="0">
                    <a:pos x="44" y="67"/>
                  </a:cxn>
                  <a:cxn ang="0">
                    <a:pos x="51" y="53"/>
                  </a:cxn>
                  <a:cxn ang="0">
                    <a:pos x="25" y="60"/>
                  </a:cxn>
                  <a:cxn ang="0">
                    <a:pos x="29" y="49"/>
                  </a:cxn>
                  <a:cxn ang="0">
                    <a:pos x="9" y="52"/>
                  </a:cxn>
                  <a:cxn ang="0">
                    <a:pos x="44" y="36"/>
                  </a:cxn>
                  <a:cxn ang="0">
                    <a:pos x="57" y="32"/>
                  </a:cxn>
                  <a:cxn ang="0">
                    <a:pos x="104" y="32"/>
                  </a:cxn>
                  <a:cxn ang="0">
                    <a:pos x="135" y="11"/>
                  </a:cxn>
                  <a:cxn ang="0">
                    <a:pos x="196" y="6"/>
                  </a:cxn>
                  <a:cxn ang="0">
                    <a:pos x="218" y="8"/>
                  </a:cxn>
                  <a:cxn ang="0">
                    <a:pos x="245" y="3"/>
                  </a:cxn>
                  <a:cxn ang="0">
                    <a:pos x="315" y="11"/>
                  </a:cxn>
                </a:cxnLst>
                <a:rect l="0" t="0" r="r" b="b"/>
                <a:pathLst>
                  <a:path w="386" h="203">
                    <a:moveTo>
                      <a:pt x="315" y="11"/>
                    </a:moveTo>
                    <a:cubicBezTo>
                      <a:pt x="312" y="14"/>
                      <a:pt x="310" y="15"/>
                      <a:pt x="307" y="16"/>
                    </a:cubicBezTo>
                    <a:cubicBezTo>
                      <a:pt x="342" y="6"/>
                      <a:pt x="342" y="6"/>
                      <a:pt x="342" y="6"/>
                    </a:cubicBezTo>
                    <a:cubicBezTo>
                      <a:pt x="345" y="7"/>
                      <a:pt x="347" y="8"/>
                      <a:pt x="350" y="9"/>
                    </a:cubicBezTo>
                    <a:cubicBezTo>
                      <a:pt x="355" y="11"/>
                      <a:pt x="355" y="14"/>
                      <a:pt x="358" y="17"/>
                    </a:cubicBezTo>
                    <a:cubicBezTo>
                      <a:pt x="363" y="22"/>
                      <a:pt x="386" y="20"/>
                      <a:pt x="386" y="28"/>
                    </a:cubicBezTo>
                    <a:cubicBezTo>
                      <a:pt x="386" y="33"/>
                      <a:pt x="378" y="32"/>
                      <a:pt x="375" y="34"/>
                    </a:cubicBezTo>
                    <a:cubicBezTo>
                      <a:pt x="358" y="48"/>
                      <a:pt x="336" y="40"/>
                      <a:pt x="313" y="51"/>
                    </a:cubicBezTo>
                    <a:cubicBezTo>
                      <a:pt x="317" y="56"/>
                      <a:pt x="335" y="52"/>
                      <a:pt x="346" y="52"/>
                    </a:cubicBezTo>
                    <a:cubicBezTo>
                      <a:pt x="336" y="63"/>
                      <a:pt x="311" y="69"/>
                      <a:pt x="295" y="74"/>
                    </a:cubicBezTo>
                    <a:cubicBezTo>
                      <a:pt x="277" y="80"/>
                      <a:pt x="267" y="97"/>
                      <a:pt x="254" y="107"/>
                    </a:cubicBezTo>
                    <a:cubicBezTo>
                      <a:pt x="248" y="112"/>
                      <a:pt x="238" y="106"/>
                      <a:pt x="231" y="108"/>
                    </a:cubicBezTo>
                    <a:cubicBezTo>
                      <a:pt x="221" y="112"/>
                      <a:pt x="210" y="112"/>
                      <a:pt x="203" y="118"/>
                    </a:cubicBezTo>
                    <a:cubicBezTo>
                      <a:pt x="216" y="118"/>
                      <a:pt x="216" y="118"/>
                      <a:pt x="216" y="118"/>
                    </a:cubicBezTo>
                    <a:cubicBezTo>
                      <a:pt x="217" y="128"/>
                      <a:pt x="211" y="127"/>
                      <a:pt x="203" y="126"/>
                    </a:cubicBezTo>
                    <a:cubicBezTo>
                      <a:pt x="208" y="129"/>
                      <a:pt x="213" y="131"/>
                      <a:pt x="216" y="137"/>
                    </a:cubicBezTo>
                    <a:cubicBezTo>
                      <a:pt x="206" y="141"/>
                      <a:pt x="203" y="152"/>
                      <a:pt x="196" y="157"/>
                    </a:cubicBezTo>
                    <a:cubicBezTo>
                      <a:pt x="177" y="157"/>
                      <a:pt x="177" y="157"/>
                      <a:pt x="174" y="157"/>
                    </a:cubicBezTo>
                    <a:cubicBezTo>
                      <a:pt x="175" y="160"/>
                      <a:pt x="177" y="161"/>
                      <a:pt x="177" y="164"/>
                    </a:cubicBezTo>
                    <a:cubicBezTo>
                      <a:pt x="177" y="178"/>
                      <a:pt x="158" y="169"/>
                      <a:pt x="158" y="184"/>
                    </a:cubicBezTo>
                    <a:cubicBezTo>
                      <a:pt x="165" y="184"/>
                      <a:pt x="166" y="184"/>
                      <a:pt x="169" y="184"/>
                    </a:cubicBezTo>
                    <a:cubicBezTo>
                      <a:pt x="171" y="184"/>
                      <a:pt x="176" y="184"/>
                      <a:pt x="176" y="188"/>
                    </a:cubicBezTo>
                    <a:cubicBezTo>
                      <a:pt x="176" y="195"/>
                      <a:pt x="151" y="203"/>
                      <a:pt x="141" y="203"/>
                    </a:cubicBezTo>
                    <a:cubicBezTo>
                      <a:pt x="131" y="203"/>
                      <a:pt x="135" y="197"/>
                      <a:pt x="126" y="197"/>
                    </a:cubicBezTo>
                    <a:cubicBezTo>
                      <a:pt x="113" y="197"/>
                      <a:pt x="104" y="197"/>
                      <a:pt x="93" y="197"/>
                    </a:cubicBezTo>
                    <a:cubicBezTo>
                      <a:pt x="89" y="197"/>
                      <a:pt x="86" y="201"/>
                      <a:pt x="80" y="201"/>
                    </a:cubicBezTo>
                    <a:cubicBezTo>
                      <a:pt x="65" y="201"/>
                      <a:pt x="53" y="197"/>
                      <a:pt x="38" y="192"/>
                    </a:cubicBezTo>
                    <a:cubicBezTo>
                      <a:pt x="37" y="194"/>
                      <a:pt x="35" y="197"/>
                      <a:pt x="33" y="197"/>
                    </a:cubicBezTo>
                    <a:cubicBezTo>
                      <a:pt x="29" y="197"/>
                      <a:pt x="28" y="194"/>
                      <a:pt x="28" y="193"/>
                    </a:cubicBezTo>
                    <a:cubicBezTo>
                      <a:pt x="28" y="176"/>
                      <a:pt x="51" y="182"/>
                      <a:pt x="60" y="176"/>
                    </a:cubicBezTo>
                    <a:cubicBezTo>
                      <a:pt x="55" y="172"/>
                      <a:pt x="46" y="170"/>
                      <a:pt x="46" y="162"/>
                    </a:cubicBezTo>
                    <a:cubicBezTo>
                      <a:pt x="46" y="156"/>
                      <a:pt x="52" y="158"/>
                      <a:pt x="57" y="158"/>
                    </a:cubicBezTo>
                    <a:cubicBezTo>
                      <a:pt x="71" y="158"/>
                      <a:pt x="76" y="165"/>
                      <a:pt x="84" y="170"/>
                    </a:cubicBezTo>
                    <a:cubicBezTo>
                      <a:pt x="92" y="170"/>
                      <a:pt x="92" y="170"/>
                      <a:pt x="92" y="170"/>
                    </a:cubicBezTo>
                    <a:cubicBezTo>
                      <a:pt x="86" y="164"/>
                      <a:pt x="72" y="159"/>
                      <a:pt x="72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3" y="149"/>
                      <a:pt x="63" y="149"/>
                      <a:pt x="61" y="151"/>
                    </a:cubicBezTo>
                    <a:cubicBezTo>
                      <a:pt x="55" y="151"/>
                      <a:pt x="55" y="151"/>
                      <a:pt x="55" y="151"/>
                    </a:cubicBezTo>
                    <a:cubicBezTo>
                      <a:pt x="55" y="146"/>
                      <a:pt x="55" y="146"/>
                      <a:pt x="55" y="146"/>
                    </a:cubicBezTo>
                    <a:cubicBezTo>
                      <a:pt x="58" y="138"/>
                      <a:pt x="61" y="134"/>
                      <a:pt x="68" y="131"/>
                    </a:cubicBezTo>
                    <a:cubicBezTo>
                      <a:pt x="79" y="128"/>
                      <a:pt x="92" y="132"/>
                      <a:pt x="92" y="119"/>
                    </a:cubicBezTo>
                    <a:cubicBezTo>
                      <a:pt x="92" y="105"/>
                      <a:pt x="62" y="105"/>
                      <a:pt x="62" y="97"/>
                    </a:cubicBezTo>
                    <a:cubicBezTo>
                      <a:pt x="62" y="93"/>
                      <a:pt x="69" y="94"/>
                      <a:pt x="73" y="94"/>
                    </a:cubicBezTo>
                    <a:cubicBezTo>
                      <a:pt x="68" y="94"/>
                      <a:pt x="67" y="92"/>
                      <a:pt x="67" y="89"/>
                    </a:cubicBezTo>
                    <a:cubicBezTo>
                      <a:pt x="69" y="88"/>
                      <a:pt x="71" y="89"/>
                      <a:pt x="73" y="89"/>
                    </a:cubicBezTo>
                    <a:cubicBezTo>
                      <a:pt x="78" y="89"/>
                      <a:pt x="88" y="87"/>
                      <a:pt x="97" y="90"/>
                    </a:cubicBezTo>
                    <a:cubicBezTo>
                      <a:pt x="108" y="93"/>
                      <a:pt x="112" y="106"/>
                      <a:pt x="124" y="104"/>
                    </a:cubicBezTo>
                    <a:cubicBezTo>
                      <a:pt x="122" y="102"/>
                      <a:pt x="108" y="93"/>
                      <a:pt x="108" y="91"/>
                    </a:cubicBezTo>
                    <a:cubicBezTo>
                      <a:pt x="108" y="89"/>
                      <a:pt x="110" y="88"/>
                      <a:pt x="111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41" y="83"/>
                      <a:pt x="149" y="81"/>
                      <a:pt x="154" y="74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38" y="81"/>
                      <a:pt x="128" y="84"/>
                      <a:pt x="114" y="84"/>
                    </a:cubicBezTo>
                    <a:cubicBezTo>
                      <a:pt x="106" y="84"/>
                      <a:pt x="103" y="81"/>
                      <a:pt x="99" y="81"/>
                    </a:cubicBezTo>
                    <a:cubicBezTo>
                      <a:pt x="95" y="81"/>
                      <a:pt x="93" y="85"/>
                      <a:pt x="90" y="85"/>
                    </a:cubicBezTo>
                    <a:cubicBezTo>
                      <a:pt x="81" y="85"/>
                      <a:pt x="70" y="82"/>
                      <a:pt x="72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3" y="78"/>
                      <a:pt x="61" y="81"/>
                      <a:pt x="57" y="81"/>
                    </a:cubicBezTo>
                    <a:cubicBezTo>
                      <a:pt x="48" y="81"/>
                      <a:pt x="36" y="75"/>
                      <a:pt x="33" y="71"/>
                    </a:cubicBezTo>
                    <a:cubicBezTo>
                      <a:pt x="36" y="69"/>
                      <a:pt x="39" y="67"/>
                      <a:pt x="44" y="67"/>
                    </a:cubicBezTo>
                    <a:cubicBezTo>
                      <a:pt x="36" y="67"/>
                      <a:pt x="27" y="66"/>
                      <a:pt x="24" y="67"/>
                    </a:cubicBezTo>
                    <a:cubicBezTo>
                      <a:pt x="29" y="55"/>
                      <a:pt x="40" y="56"/>
                      <a:pt x="51" y="53"/>
                    </a:cubicBezTo>
                    <a:cubicBezTo>
                      <a:pt x="47" y="52"/>
                      <a:pt x="46" y="52"/>
                      <a:pt x="42" y="52"/>
                    </a:cubicBezTo>
                    <a:cubicBezTo>
                      <a:pt x="33" y="52"/>
                      <a:pt x="33" y="60"/>
                      <a:pt x="25" y="60"/>
                    </a:cubicBezTo>
                    <a:cubicBezTo>
                      <a:pt x="22" y="60"/>
                      <a:pt x="18" y="57"/>
                      <a:pt x="17" y="56"/>
                    </a:cubicBezTo>
                    <a:cubicBezTo>
                      <a:pt x="21" y="52"/>
                      <a:pt x="24" y="51"/>
                      <a:pt x="29" y="49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3" y="50"/>
                      <a:pt x="11" y="51"/>
                      <a:pt x="9" y="52"/>
                    </a:cubicBezTo>
                    <a:cubicBezTo>
                      <a:pt x="7" y="52"/>
                      <a:pt x="2" y="52"/>
                      <a:pt x="0" y="52"/>
                    </a:cubicBezTo>
                    <a:cubicBezTo>
                      <a:pt x="2" y="41"/>
                      <a:pt x="31" y="36"/>
                      <a:pt x="44" y="36"/>
                    </a:cubicBezTo>
                    <a:cubicBezTo>
                      <a:pt x="49" y="36"/>
                      <a:pt x="52" y="36"/>
                      <a:pt x="53" y="36"/>
                    </a:cubicBezTo>
                    <a:cubicBezTo>
                      <a:pt x="55" y="36"/>
                      <a:pt x="57" y="34"/>
                      <a:pt x="57" y="32"/>
                    </a:cubicBezTo>
                    <a:cubicBezTo>
                      <a:pt x="71" y="32"/>
                      <a:pt x="65" y="22"/>
                      <a:pt x="74" y="22"/>
                    </a:cubicBezTo>
                    <a:cubicBezTo>
                      <a:pt x="83" y="22"/>
                      <a:pt x="100" y="31"/>
                      <a:pt x="104" y="32"/>
                    </a:cubicBezTo>
                    <a:cubicBezTo>
                      <a:pt x="108" y="22"/>
                      <a:pt x="113" y="12"/>
                      <a:pt x="126" y="12"/>
                    </a:cubicBezTo>
                    <a:cubicBezTo>
                      <a:pt x="134" y="12"/>
                      <a:pt x="129" y="16"/>
                      <a:pt x="135" y="11"/>
                    </a:cubicBezTo>
                    <a:cubicBezTo>
                      <a:pt x="137" y="7"/>
                      <a:pt x="141" y="6"/>
                      <a:pt x="145" y="6"/>
                    </a:cubicBezTo>
                    <a:cubicBezTo>
                      <a:pt x="168" y="6"/>
                      <a:pt x="173" y="6"/>
                      <a:pt x="196" y="6"/>
                    </a:cubicBezTo>
                    <a:cubicBezTo>
                      <a:pt x="197" y="4"/>
                      <a:pt x="199" y="3"/>
                      <a:pt x="201" y="3"/>
                    </a:cubicBezTo>
                    <a:cubicBezTo>
                      <a:pt x="209" y="3"/>
                      <a:pt x="211" y="8"/>
                      <a:pt x="218" y="8"/>
                    </a:cubicBezTo>
                    <a:cubicBezTo>
                      <a:pt x="224" y="8"/>
                      <a:pt x="226" y="0"/>
                      <a:pt x="232" y="0"/>
                    </a:cubicBezTo>
                    <a:cubicBezTo>
                      <a:pt x="239" y="0"/>
                      <a:pt x="241" y="3"/>
                      <a:pt x="245" y="3"/>
                    </a:cubicBezTo>
                    <a:cubicBezTo>
                      <a:pt x="250" y="3"/>
                      <a:pt x="253" y="3"/>
                      <a:pt x="258" y="3"/>
                    </a:cubicBezTo>
                    <a:cubicBezTo>
                      <a:pt x="268" y="3"/>
                      <a:pt x="306" y="2"/>
                      <a:pt x="31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4" name="Freeform 88"/>
              <p:cNvSpPr>
                <a:spLocks/>
              </p:cNvSpPr>
              <p:nvPr/>
            </p:nvSpPr>
            <p:spPr bwMode="auto">
              <a:xfrm>
                <a:off x="2838834" y="1200132"/>
                <a:ext cx="1235671" cy="939389"/>
              </a:xfrm>
              <a:custGeom>
                <a:avLst/>
                <a:gdLst/>
                <a:ahLst/>
                <a:cxnLst>
                  <a:cxn ang="0">
                    <a:pos x="280" y="372"/>
                  </a:cxn>
                  <a:cxn ang="0">
                    <a:pos x="267" y="360"/>
                  </a:cxn>
                  <a:cxn ang="0">
                    <a:pos x="228" y="336"/>
                  </a:cxn>
                  <a:cxn ang="0">
                    <a:pos x="215" y="302"/>
                  </a:cxn>
                  <a:cxn ang="0">
                    <a:pos x="109" y="219"/>
                  </a:cxn>
                  <a:cxn ang="0">
                    <a:pos x="73" y="223"/>
                  </a:cxn>
                  <a:cxn ang="0">
                    <a:pos x="43" y="217"/>
                  </a:cxn>
                  <a:cxn ang="0">
                    <a:pos x="19" y="202"/>
                  </a:cxn>
                  <a:cxn ang="0">
                    <a:pos x="51" y="190"/>
                  </a:cxn>
                  <a:cxn ang="0">
                    <a:pos x="64" y="180"/>
                  </a:cxn>
                  <a:cxn ang="0">
                    <a:pos x="0" y="166"/>
                  </a:cxn>
                  <a:cxn ang="0">
                    <a:pos x="84" y="141"/>
                  </a:cxn>
                  <a:cxn ang="0">
                    <a:pos x="72" y="102"/>
                  </a:cxn>
                  <a:cxn ang="0">
                    <a:pos x="144" y="59"/>
                  </a:cxn>
                  <a:cxn ang="0">
                    <a:pos x="237" y="56"/>
                  </a:cxn>
                  <a:cxn ang="0">
                    <a:pos x="260" y="53"/>
                  </a:cxn>
                  <a:cxn ang="0">
                    <a:pos x="274" y="38"/>
                  </a:cxn>
                  <a:cxn ang="0">
                    <a:pos x="309" y="36"/>
                  </a:cxn>
                  <a:cxn ang="0">
                    <a:pos x="355" y="15"/>
                  </a:cxn>
                  <a:cxn ang="0">
                    <a:pos x="391" y="13"/>
                  </a:cxn>
                  <a:cxn ang="0">
                    <a:pos x="534" y="0"/>
                  </a:cxn>
                  <a:cxn ang="0">
                    <a:pos x="594" y="48"/>
                  </a:cxn>
                  <a:cxn ang="0">
                    <a:pos x="570" y="75"/>
                  </a:cxn>
                  <a:cxn ang="0">
                    <a:pos x="603" y="102"/>
                  </a:cxn>
                  <a:cxn ang="0">
                    <a:pos x="684" y="66"/>
                  </a:cxn>
                  <a:cxn ang="0">
                    <a:pos x="730" y="51"/>
                  </a:cxn>
                  <a:cxn ang="0">
                    <a:pos x="702" y="94"/>
                  </a:cxn>
                  <a:cxn ang="0">
                    <a:pos x="691" y="114"/>
                  </a:cxn>
                  <a:cxn ang="0">
                    <a:pos x="654" y="150"/>
                  </a:cxn>
                  <a:cxn ang="0">
                    <a:pos x="677" y="178"/>
                  </a:cxn>
                  <a:cxn ang="0">
                    <a:pos x="657" y="202"/>
                  </a:cxn>
                  <a:cxn ang="0">
                    <a:pos x="669" y="236"/>
                  </a:cxn>
                  <a:cxn ang="0">
                    <a:pos x="673" y="260"/>
                  </a:cxn>
                  <a:cxn ang="0">
                    <a:pos x="633" y="295"/>
                  </a:cxn>
                  <a:cxn ang="0">
                    <a:pos x="637" y="305"/>
                  </a:cxn>
                  <a:cxn ang="0">
                    <a:pos x="601" y="297"/>
                  </a:cxn>
                  <a:cxn ang="0">
                    <a:pos x="633" y="358"/>
                  </a:cxn>
                  <a:cxn ang="0">
                    <a:pos x="596" y="347"/>
                  </a:cxn>
                  <a:cxn ang="0">
                    <a:pos x="616" y="375"/>
                  </a:cxn>
                  <a:cxn ang="0">
                    <a:pos x="518" y="408"/>
                  </a:cxn>
                  <a:cxn ang="0">
                    <a:pos x="483" y="445"/>
                  </a:cxn>
                  <a:cxn ang="0">
                    <a:pos x="443" y="449"/>
                  </a:cxn>
                  <a:cxn ang="0">
                    <a:pos x="402" y="485"/>
                  </a:cxn>
                  <a:cxn ang="0">
                    <a:pos x="384" y="523"/>
                  </a:cxn>
                  <a:cxn ang="0">
                    <a:pos x="362" y="571"/>
                  </a:cxn>
                  <a:cxn ang="0">
                    <a:pos x="313" y="560"/>
                  </a:cxn>
                  <a:cxn ang="0">
                    <a:pos x="270" y="499"/>
                  </a:cxn>
                  <a:cxn ang="0">
                    <a:pos x="256" y="475"/>
                  </a:cxn>
                  <a:cxn ang="0">
                    <a:pos x="237" y="438"/>
                  </a:cxn>
                  <a:cxn ang="0">
                    <a:pos x="255" y="403"/>
                  </a:cxn>
                </a:cxnLst>
                <a:rect l="0" t="0" r="r" b="b"/>
                <a:pathLst>
                  <a:path w="756" h="575">
                    <a:moveTo>
                      <a:pt x="255" y="403"/>
                    </a:moveTo>
                    <a:cubicBezTo>
                      <a:pt x="261" y="400"/>
                      <a:pt x="261" y="400"/>
                      <a:pt x="267" y="402"/>
                    </a:cubicBezTo>
                    <a:cubicBezTo>
                      <a:pt x="270" y="389"/>
                      <a:pt x="276" y="385"/>
                      <a:pt x="280" y="372"/>
                    </a:cubicBezTo>
                    <a:cubicBezTo>
                      <a:pt x="266" y="368"/>
                      <a:pt x="234" y="366"/>
                      <a:pt x="233" y="353"/>
                    </a:cubicBezTo>
                    <a:cubicBezTo>
                      <a:pt x="237" y="352"/>
                      <a:pt x="236" y="353"/>
                      <a:pt x="240" y="353"/>
                    </a:cubicBezTo>
                    <a:cubicBezTo>
                      <a:pt x="250" y="353"/>
                      <a:pt x="256" y="360"/>
                      <a:pt x="267" y="360"/>
                    </a:cubicBezTo>
                    <a:cubicBezTo>
                      <a:pt x="271" y="360"/>
                      <a:pt x="271" y="356"/>
                      <a:pt x="271" y="353"/>
                    </a:cubicBezTo>
                    <a:cubicBezTo>
                      <a:pt x="258" y="349"/>
                      <a:pt x="254" y="328"/>
                      <a:pt x="239" y="328"/>
                    </a:cubicBezTo>
                    <a:cubicBezTo>
                      <a:pt x="235" y="328"/>
                      <a:pt x="234" y="336"/>
                      <a:pt x="228" y="336"/>
                    </a:cubicBezTo>
                    <a:cubicBezTo>
                      <a:pt x="220" y="336"/>
                      <a:pt x="216" y="335"/>
                      <a:pt x="216" y="328"/>
                    </a:cubicBezTo>
                    <a:cubicBezTo>
                      <a:pt x="216" y="318"/>
                      <a:pt x="226" y="319"/>
                      <a:pt x="226" y="309"/>
                    </a:cubicBezTo>
                    <a:cubicBezTo>
                      <a:pt x="226" y="303"/>
                      <a:pt x="219" y="302"/>
                      <a:pt x="215" y="302"/>
                    </a:cubicBezTo>
                    <a:cubicBezTo>
                      <a:pt x="215" y="295"/>
                      <a:pt x="215" y="295"/>
                      <a:pt x="215" y="295"/>
                    </a:cubicBezTo>
                    <a:cubicBezTo>
                      <a:pt x="203" y="257"/>
                      <a:pt x="172" y="219"/>
                      <a:pt x="122" y="219"/>
                    </a:cubicBezTo>
                    <a:cubicBezTo>
                      <a:pt x="115" y="219"/>
                      <a:pt x="113" y="219"/>
                      <a:pt x="109" y="219"/>
                    </a:cubicBezTo>
                    <a:cubicBezTo>
                      <a:pt x="103" y="219"/>
                      <a:pt x="101" y="224"/>
                      <a:pt x="95" y="224"/>
                    </a:cubicBezTo>
                    <a:cubicBezTo>
                      <a:pt x="91" y="224"/>
                      <a:pt x="87" y="221"/>
                      <a:pt x="82" y="221"/>
                    </a:cubicBezTo>
                    <a:cubicBezTo>
                      <a:pt x="77" y="221"/>
                      <a:pt x="75" y="222"/>
                      <a:pt x="73" y="223"/>
                    </a:cubicBezTo>
                    <a:cubicBezTo>
                      <a:pt x="74" y="224"/>
                      <a:pt x="76" y="226"/>
                      <a:pt x="77" y="226"/>
                    </a:cubicBezTo>
                    <a:cubicBezTo>
                      <a:pt x="75" y="229"/>
                      <a:pt x="75" y="228"/>
                      <a:pt x="72" y="228"/>
                    </a:cubicBezTo>
                    <a:cubicBezTo>
                      <a:pt x="62" y="228"/>
                      <a:pt x="48" y="224"/>
                      <a:pt x="43" y="217"/>
                    </a:cubicBezTo>
                    <a:cubicBezTo>
                      <a:pt x="47" y="214"/>
                      <a:pt x="50" y="214"/>
                      <a:pt x="52" y="210"/>
                    </a:cubicBezTo>
                    <a:cubicBezTo>
                      <a:pt x="45" y="207"/>
                      <a:pt x="39" y="202"/>
                      <a:pt x="34" y="202"/>
                    </a:cubicBezTo>
                    <a:cubicBezTo>
                      <a:pt x="24" y="202"/>
                      <a:pt x="27" y="206"/>
                      <a:pt x="19" y="202"/>
                    </a:cubicBezTo>
                    <a:cubicBezTo>
                      <a:pt x="19" y="196"/>
                      <a:pt x="28" y="194"/>
                      <a:pt x="32" y="194"/>
                    </a:cubicBezTo>
                    <a:cubicBezTo>
                      <a:pt x="37" y="194"/>
                      <a:pt x="40" y="194"/>
                      <a:pt x="43" y="194"/>
                    </a:cubicBezTo>
                    <a:cubicBezTo>
                      <a:pt x="47" y="194"/>
                      <a:pt x="49" y="193"/>
                      <a:pt x="51" y="190"/>
                    </a:cubicBezTo>
                    <a:cubicBezTo>
                      <a:pt x="76" y="190"/>
                      <a:pt x="76" y="190"/>
                      <a:pt x="76" y="190"/>
                    </a:cubicBezTo>
                    <a:cubicBezTo>
                      <a:pt x="80" y="187"/>
                      <a:pt x="80" y="185"/>
                      <a:pt x="82" y="180"/>
                    </a:cubicBezTo>
                    <a:cubicBezTo>
                      <a:pt x="64" y="180"/>
                      <a:pt x="64" y="180"/>
                      <a:pt x="64" y="180"/>
                    </a:cubicBezTo>
                    <a:cubicBezTo>
                      <a:pt x="63" y="183"/>
                      <a:pt x="62" y="185"/>
                      <a:pt x="60" y="185"/>
                    </a:cubicBezTo>
                    <a:cubicBezTo>
                      <a:pt x="53" y="185"/>
                      <a:pt x="50" y="185"/>
                      <a:pt x="44" y="185"/>
                    </a:cubicBezTo>
                    <a:cubicBezTo>
                      <a:pt x="42" y="185"/>
                      <a:pt x="0" y="173"/>
                      <a:pt x="0" y="166"/>
                    </a:cubicBezTo>
                    <a:cubicBezTo>
                      <a:pt x="0" y="152"/>
                      <a:pt x="16" y="157"/>
                      <a:pt x="25" y="154"/>
                    </a:cubicBezTo>
                    <a:cubicBezTo>
                      <a:pt x="33" y="151"/>
                      <a:pt x="38" y="146"/>
                      <a:pt x="46" y="144"/>
                    </a:cubicBezTo>
                    <a:cubicBezTo>
                      <a:pt x="58" y="140"/>
                      <a:pt x="74" y="146"/>
                      <a:pt x="84" y="141"/>
                    </a:cubicBezTo>
                    <a:cubicBezTo>
                      <a:pt x="91" y="136"/>
                      <a:pt x="96" y="128"/>
                      <a:pt x="96" y="117"/>
                    </a:cubicBezTo>
                    <a:cubicBezTo>
                      <a:pt x="88" y="116"/>
                      <a:pt x="63" y="117"/>
                      <a:pt x="63" y="109"/>
                    </a:cubicBezTo>
                    <a:cubicBezTo>
                      <a:pt x="63" y="105"/>
                      <a:pt x="69" y="102"/>
                      <a:pt x="72" y="102"/>
                    </a:cubicBezTo>
                    <a:cubicBezTo>
                      <a:pt x="87" y="97"/>
                      <a:pt x="106" y="86"/>
                      <a:pt x="115" y="78"/>
                    </a:cubicBezTo>
                    <a:cubicBezTo>
                      <a:pt x="119" y="80"/>
                      <a:pt x="122" y="81"/>
                      <a:pt x="127" y="81"/>
                    </a:cubicBezTo>
                    <a:cubicBezTo>
                      <a:pt x="142" y="81"/>
                      <a:pt x="130" y="61"/>
                      <a:pt x="144" y="59"/>
                    </a:cubicBezTo>
                    <a:cubicBezTo>
                      <a:pt x="162" y="57"/>
                      <a:pt x="169" y="52"/>
                      <a:pt x="185" y="52"/>
                    </a:cubicBezTo>
                    <a:cubicBezTo>
                      <a:pt x="198" y="49"/>
                      <a:pt x="206" y="42"/>
                      <a:pt x="218" y="42"/>
                    </a:cubicBezTo>
                    <a:cubicBezTo>
                      <a:pt x="226" y="42"/>
                      <a:pt x="229" y="56"/>
                      <a:pt x="237" y="56"/>
                    </a:cubicBezTo>
                    <a:cubicBezTo>
                      <a:pt x="237" y="52"/>
                      <a:pt x="235" y="50"/>
                      <a:pt x="235" y="47"/>
                    </a:cubicBezTo>
                    <a:cubicBezTo>
                      <a:pt x="239" y="42"/>
                      <a:pt x="239" y="42"/>
                      <a:pt x="239" y="42"/>
                    </a:cubicBezTo>
                    <a:cubicBezTo>
                      <a:pt x="244" y="51"/>
                      <a:pt x="252" y="50"/>
                      <a:pt x="260" y="53"/>
                    </a:cubicBezTo>
                    <a:cubicBezTo>
                      <a:pt x="262" y="53"/>
                      <a:pt x="267" y="53"/>
                      <a:pt x="267" y="53"/>
                    </a:cubicBezTo>
                    <a:cubicBezTo>
                      <a:pt x="266" y="50"/>
                      <a:pt x="263" y="47"/>
                      <a:pt x="263" y="44"/>
                    </a:cubicBezTo>
                    <a:cubicBezTo>
                      <a:pt x="263" y="38"/>
                      <a:pt x="270" y="38"/>
                      <a:pt x="274" y="38"/>
                    </a:cubicBezTo>
                    <a:cubicBezTo>
                      <a:pt x="293" y="38"/>
                      <a:pt x="303" y="48"/>
                      <a:pt x="314" y="53"/>
                    </a:cubicBezTo>
                    <a:cubicBezTo>
                      <a:pt x="334" y="53"/>
                      <a:pt x="334" y="53"/>
                      <a:pt x="334" y="53"/>
                    </a:cubicBezTo>
                    <a:cubicBezTo>
                      <a:pt x="327" y="50"/>
                      <a:pt x="309" y="44"/>
                      <a:pt x="309" y="36"/>
                    </a:cubicBezTo>
                    <a:cubicBezTo>
                      <a:pt x="309" y="29"/>
                      <a:pt x="322" y="31"/>
                      <a:pt x="326" y="30"/>
                    </a:cubicBezTo>
                    <a:cubicBezTo>
                      <a:pt x="323" y="27"/>
                      <a:pt x="320" y="27"/>
                      <a:pt x="318" y="24"/>
                    </a:cubicBezTo>
                    <a:cubicBezTo>
                      <a:pt x="330" y="18"/>
                      <a:pt x="341" y="15"/>
                      <a:pt x="355" y="15"/>
                    </a:cubicBezTo>
                    <a:cubicBezTo>
                      <a:pt x="366" y="15"/>
                      <a:pt x="373" y="15"/>
                      <a:pt x="382" y="18"/>
                    </a:cubicBezTo>
                    <a:cubicBezTo>
                      <a:pt x="391" y="18"/>
                      <a:pt x="391" y="18"/>
                      <a:pt x="391" y="18"/>
                    </a:cubicBezTo>
                    <a:cubicBezTo>
                      <a:pt x="391" y="13"/>
                      <a:pt x="391" y="13"/>
                      <a:pt x="391" y="13"/>
                    </a:cubicBezTo>
                    <a:cubicBezTo>
                      <a:pt x="398" y="12"/>
                      <a:pt x="402" y="13"/>
                      <a:pt x="409" y="13"/>
                    </a:cubicBezTo>
                    <a:cubicBezTo>
                      <a:pt x="430" y="13"/>
                      <a:pt x="447" y="0"/>
                      <a:pt x="470" y="0"/>
                    </a:cubicBezTo>
                    <a:cubicBezTo>
                      <a:pt x="495" y="0"/>
                      <a:pt x="512" y="0"/>
                      <a:pt x="534" y="0"/>
                    </a:cubicBezTo>
                    <a:cubicBezTo>
                      <a:pt x="560" y="0"/>
                      <a:pt x="579" y="17"/>
                      <a:pt x="600" y="26"/>
                    </a:cubicBezTo>
                    <a:cubicBezTo>
                      <a:pt x="612" y="31"/>
                      <a:pt x="627" y="28"/>
                      <a:pt x="638" y="30"/>
                    </a:cubicBezTo>
                    <a:cubicBezTo>
                      <a:pt x="636" y="46"/>
                      <a:pt x="606" y="44"/>
                      <a:pt x="594" y="48"/>
                    </a:cubicBezTo>
                    <a:cubicBezTo>
                      <a:pt x="497" y="53"/>
                      <a:pt x="497" y="53"/>
                      <a:pt x="497" y="53"/>
                    </a:cubicBezTo>
                    <a:cubicBezTo>
                      <a:pt x="505" y="59"/>
                      <a:pt x="579" y="50"/>
                      <a:pt x="587" y="53"/>
                    </a:cubicBezTo>
                    <a:cubicBezTo>
                      <a:pt x="586" y="57"/>
                      <a:pt x="567" y="75"/>
                      <a:pt x="570" y="75"/>
                    </a:cubicBezTo>
                    <a:cubicBezTo>
                      <a:pt x="581" y="75"/>
                      <a:pt x="607" y="50"/>
                      <a:pt x="622" y="50"/>
                    </a:cubicBezTo>
                    <a:cubicBezTo>
                      <a:pt x="630" y="50"/>
                      <a:pt x="633" y="57"/>
                      <a:pt x="633" y="64"/>
                    </a:cubicBezTo>
                    <a:cubicBezTo>
                      <a:pt x="633" y="67"/>
                      <a:pt x="605" y="97"/>
                      <a:pt x="603" y="102"/>
                    </a:cubicBezTo>
                    <a:cubicBezTo>
                      <a:pt x="615" y="99"/>
                      <a:pt x="637" y="70"/>
                      <a:pt x="644" y="64"/>
                    </a:cubicBezTo>
                    <a:cubicBezTo>
                      <a:pt x="655" y="64"/>
                      <a:pt x="674" y="64"/>
                      <a:pt x="674" y="64"/>
                    </a:cubicBezTo>
                    <a:cubicBezTo>
                      <a:pt x="674" y="64"/>
                      <a:pt x="682" y="66"/>
                      <a:pt x="684" y="66"/>
                    </a:cubicBezTo>
                    <a:cubicBezTo>
                      <a:pt x="692" y="63"/>
                      <a:pt x="693" y="60"/>
                      <a:pt x="700" y="57"/>
                    </a:cubicBezTo>
                    <a:cubicBezTo>
                      <a:pt x="721" y="57"/>
                      <a:pt x="721" y="57"/>
                      <a:pt x="721" y="57"/>
                    </a:cubicBezTo>
                    <a:cubicBezTo>
                      <a:pt x="723" y="52"/>
                      <a:pt x="726" y="51"/>
                      <a:pt x="730" y="51"/>
                    </a:cubicBezTo>
                    <a:cubicBezTo>
                      <a:pt x="736" y="51"/>
                      <a:pt x="756" y="61"/>
                      <a:pt x="756" y="67"/>
                    </a:cubicBezTo>
                    <a:cubicBezTo>
                      <a:pt x="756" y="72"/>
                      <a:pt x="748" y="76"/>
                      <a:pt x="745" y="77"/>
                    </a:cubicBezTo>
                    <a:cubicBezTo>
                      <a:pt x="731" y="82"/>
                      <a:pt x="722" y="94"/>
                      <a:pt x="702" y="94"/>
                    </a:cubicBezTo>
                    <a:cubicBezTo>
                      <a:pt x="707" y="97"/>
                      <a:pt x="708" y="97"/>
                      <a:pt x="711" y="94"/>
                    </a:cubicBezTo>
                    <a:cubicBezTo>
                      <a:pt x="711" y="107"/>
                      <a:pt x="699" y="107"/>
                      <a:pt x="691" y="109"/>
                    </a:cubicBezTo>
                    <a:cubicBezTo>
                      <a:pt x="694" y="115"/>
                      <a:pt x="691" y="110"/>
                      <a:pt x="691" y="114"/>
                    </a:cubicBezTo>
                    <a:cubicBezTo>
                      <a:pt x="691" y="121"/>
                      <a:pt x="680" y="123"/>
                      <a:pt x="671" y="125"/>
                    </a:cubicBezTo>
                    <a:cubicBezTo>
                      <a:pt x="672" y="130"/>
                      <a:pt x="671" y="130"/>
                      <a:pt x="671" y="132"/>
                    </a:cubicBezTo>
                    <a:cubicBezTo>
                      <a:pt x="671" y="141"/>
                      <a:pt x="662" y="144"/>
                      <a:pt x="654" y="150"/>
                    </a:cubicBezTo>
                    <a:cubicBezTo>
                      <a:pt x="648" y="154"/>
                      <a:pt x="649" y="165"/>
                      <a:pt x="646" y="169"/>
                    </a:cubicBezTo>
                    <a:cubicBezTo>
                      <a:pt x="651" y="172"/>
                      <a:pt x="655" y="169"/>
                      <a:pt x="659" y="169"/>
                    </a:cubicBezTo>
                    <a:cubicBezTo>
                      <a:pt x="667" y="169"/>
                      <a:pt x="673" y="174"/>
                      <a:pt x="677" y="178"/>
                    </a:cubicBezTo>
                    <a:cubicBezTo>
                      <a:pt x="675" y="179"/>
                      <a:pt x="672" y="180"/>
                      <a:pt x="669" y="180"/>
                    </a:cubicBezTo>
                    <a:cubicBezTo>
                      <a:pt x="671" y="187"/>
                      <a:pt x="688" y="185"/>
                      <a:pt x="688" y="196"/>
                    </a:cubicBezTo>
                    <a:cubicBezTo>
                      <a:pt x="688" y="206"/>
                      <a:pt x="665" y="202"/>
                      <a:pt x="657" y="202"/>
                    </a:cubicBezTo>
                    <a:cubicBezTo>
                      <a:pt x="652" y="202"/>
                      <a:pt x="648" y="206"/>
                      <a:pt x="648" y="209"/>
                    </a:cubicBezTo>
                    <a:cubicBezTo>
                      <a:pt x="648" y="217"/>
                      <a:pt x="656" y="217"/>
                      <a:pt x="663" y="217"/>
                    </a:cubicBezTo>
                    <a:cubicBezTo>
                      <a:pt x="663" y="226"/>
                      <a:pt x="669" y="229"/>
                      <a:pt x="669" y="236"/>
                    </a:cubicBezTo>
                    <a:cubicBezTo>
                      <a:pt x="669" y="239"/>
                      <a:pt x="667" y="243"/>
                      <a:pt x="669" y="245"/>
                    </a:cubicBezTo>
                    <a:cubicBezTo>
                      <a:pt x="662" y="245"/>
                      <a:pt x="655" y="245"/>
                      <a:pt x="655" y="251"/>
                    </a:cubicBezTo>
                    <a:cubicBezTo>
                      <a:pt x="655" y="258"/>
                      <a:pt x="667" y="258"/>
                      <a:pt x="673" y="260"/>
                    </a:cubicBezTo>
                    <a:cubicBezTo>
                      <a:pt x="670" y="267"/>
                      <a:pt x="661" y="271"/>
                      <a:pt x="653" y="272"/>
                    </a:cubicBezTo>
                    <a:cubicBezTo>
                      <a:pt x="653" y="275"/>
                      <a:pt x="655" y="277"/>
                      <a:pt x="657" y="278"/>
                    </a:cubicBezTo>
                    <a:cubicBezTo>
                      <a:pt x="654" y="292"/>
                      <a:pt x="637" y="286"/>
                      <a:pt x="633" y="295"/>
                    </a:cubicBezTo>
                    <a:cubicBezTo>
                      <a:pt x="628" y="292"/>
                      <a:pt x="623" y="290"/>
                      <a:pt x="620" y="285"/>
                    </a:cubicBezTo>
                    <a:cubicBezTo>
                      <a:pt x="613" y="285"/>
                      <a:pt x="613" y="285"/>
                      <a:pt x="613" y="285"/>
                    </a:cubicBezTo>
                    <a:cubicBezTo>
                      <a:pt x="618" y="297"/>
                      <a:pt x="637" y="293"/>
                      <a:pt x="637" y="305"/>
                    </a:cubicBezTo>
                    <a:cubicBezTo>
                      <a:pt x="637" y="310"/>
                      <a:pt x="636" y="317"/>
                      <a:pt x="631" y="317"/>
                    </a:cubicBezTo>
                    <a:cubicBezTo>
                      <a:pt x="623" y="317"/>
                      <a:pt x="609" y="306"/>
                      <a:pt x="607" y="297"/>
                    </a:cubicBezTo>
                    <a:cubicBezTo>
                      <a:pt x="603" y="298"/>
                      <a:pt x="602" y="297"/>
                      <a:pt x="601" y="297"/>
                    </a:cubicBezTo>
                    <a:cubicBezTo>
                      <a:pt x="601" y="304"/>
                      <a:pt x="601" y="304"/>
                      <a:pt x="601" y="304"/>
                    </a:cubicBezTo>
                    <a:cubicBezTo>
                      <a:pt x="617" y="320"/>
                      <a:pt x="645" y="327"/>
                      <a:pt x="645" y="352"/>
                    </a:cubicBezTo>
                    <a:cubicBezTo>
                      <a:pt x="645" y="357"/>
                      <a:pt x="638" y="358"/>
                      <a:pt x="633" y="358"/>
                    </a:cubicBezTo>
                    <a:cubicBezTo>
                      <a:pt x="612" y="358"/>
                      <a:pt x="617" y="336"/>
                      <a:pt x="599" y="336"/>
                    </a:cubicBezTo>
                    <a:cubicBezTo>
                      <a:pt x="596" y="336"/>
                      <a:pt x="594" y="337"/>
                      <a:pt x="592" y="336"/>
                    </a:cubicBezTo>
                    <a:cubicBezTo>
                      <a:pt x="592" y="342"/>
                      <a:pt x="596" y="343"/>
                      <a:pt x="596" y="347"/>
                    </a:cubicBezTo>
                    <a:cubicBezTo>
                      <a:pt x="596" y="351"/>
                      <a:pt x="589" y="352"/>
                      <a:pt x="587" y="352"/>
                    </a:cubicBezTo>
                    <a:cubicBezTo>
                      <a:pt x="587" y="366"/>
                      <a:pt x="626" y="364"/>
                      <a:pt x="635" y="367"/>
                    </a:cubicBezTo>
                    <a:cubicBezTo>
                      <a:pt x="629" y="372"/>
                      <a:pt x="624" y="373"/>
                      <a:pt x="616" y="375"/>
                    </a:cubicBezTo>
                    <a:cubicBezTo>
                      <a:pt x="602" y="380"/>
                      <a:pt x="597" y="393"/>
                      <a:pt x="584" y="397"/>
                    </a:cubicBezTo>
                    <a:cubicBezTo>
                      <a:pt x="569" y="402"/>
                      <a:pt x="556" y="400"/>
                      <a:pt x="539" y="408"/>
                    </a:cubicBezTo>
                    <a:cubicBezTo>
                      <a:pt x="518" y="408"/>
                      <a:pt x="518" y="408"/>
                      <a:pt x="518" y="408"/>
                    </a:cubicBezTo>
                    <a:cubicBezTo>
                      <a:pt x="514" y="410"/>
                      <a:pt x="510" y="412"/>
                      <a:pt x="510" y="415"/>
                    </a:cubicBezTo>
                    <a:cubicBezTo>
                      <a:pt x="498" y="423"/>
                      <a:pt x="498" y="423"/>
                      <a:pt x="498" y="423"/>
                    </a:cubicBezTo>
                    <a:cubicBezTo>
                      <a:pt x="490" y="430"/>
                      <a:pt x="490" y="438"/>
                      <a:pt x="483" y="445"/>
                    </a:cubicBezTo>
                    <a:cubicBezTo>
                      <a:pt x="474" y="454"/>
                      <a:pt x="459" y="452"/>
                      <a:pt x="450" y="458"/>
                    </a:cubicBezTo>
                    <a:cubicBezTo>
                      <a:pt x="443" y="458"/>
                      <a:pt x="443" y="458"/>
                      <a:pt x="443" y="458"/>
                    </a:cubicBezTo>
                    <a:cubicBezTo>
                      <a:pt x="443" y="449"/>
                      <a:pt x="443" y="449"/>
                      <a:pt x="443" y="449"/>
                    </a:cubicBezTo>
                    <a:cubicBezTo>
                      <a:pt x="437" y="452"/>
                      <a:pt x="438" y="457"/>
                      <a:pt x="435" y="460"/>
                    </a:cubicBezTo>
                    <a:cubicBezTo>
                      <a:pt x="425" y="470"/>
                      <a:pt x="401" y="466"/>
                      <a:pt x="401" y="480"/>
                    </a:cubicBezTo>
                    <a:cubicBezTo>
                      <a:pt x="401" y="482"/>
                      <a:pt x="402" y="483"/>
                      <a:pt x="402" y="485"/>
                    </a:cubicBezTo>
                    <a:cubicBezTo>
                      <a:pt x="401" y="486"/>
                      <a:pt x="399" y="488"/>
                      <a:pt x="399" y="490"/>
                    </a:cubicBezTo>
                    <a:cubicBezTo>
                      <a:pt x="399" y="493"/>
                      <a:pt x="405" y="495"/>
                      <a:pt x="405" y="500"/>
                    </a:cubicBezTo>
                    <a:cubicBezTo>
                      <a:pt x="405" y="515"/>
                      <a:pt x="384" y="510"/>
                      <a:pt x="384" y="523"/>
                    </a:cubicBezTo>
                    <a:cubicBezTo>
                      <a:pt x="384" y="531"/>
                      <a:pt x="383" y="543"/>
                      <a:pt x="384" y="547"/>
                    </a:cubicBezTo>
                    <a:cubicBezTo>
                      <a:pt x="374" y="552"/>
                      <a:pt x="379" y="575"/>
                      <a:pt x="367" y="575"/>
                    </a:cubicBezTo>
                    <a:cubicBezTo>
                      <a:pt x="364" y="575"/>
                      <a:pt x="363" y="573"/>
                      <a:pt x="362" y="571"/>
                    </a:cubicBezTo>
                    <a:cubicBezTo>
                      <a:pt x="356" y="571"/>
                      <a:pt x="356" y="574"/>
                      <a:pt x="353" y="574"/>
                    </a:cubicBezTo>
                    <a:cubicBezTo>
                      <a:pt x="342" y="574"/>
                      <a:pt x="343" y="554"/>
                      <a:pt x="332" y="554"/>
                    </a:cubicBezTo>
                    <a:cubicBezTo>
                      <a:pt x="326" y="554"/>
                      <a:pt x="319" y="559"/>
                      <a:pt x="313" y="560"/>
                    </a:cubicBezTo>
                    <a:cubicBezTo>
                      <a:pt x="310" y="550"/>
                      <a:pt x="306" y="553"/>
                      <a:pt x="299" y="547"/>
                    </a:cubicBezTo>
                    <a:cubicBezTo>
                      <a:pt x="296" y="546"/>
                      <a:pt x="297" y="539"/>
                      <a:pt x="296" y="539"/>
                    </a:cubicBezTo>
                    <a:cubicBezTo>
                      <a:pt x="287" y="531"/>
                      <a:pt x="270" y="512"/>
                      <a:pt x="270" y="499"/>
                    </a:cubicBezTo>
                    <a:cubicBezTo>
                      <a:pt x="270" y="493"/>
                      <a:pt x="274" y="494"/>
                      <a:pt x="277" y="490"/>
                    </a:cubicBezTo>
                    <a:cubicBezTo>
                      <a:pt x="270" y="482"/>
                      <a:pt x="268" y="493"/>
                      <a:pt x="260" y="489"/>
                    </a:cubicBezTo>
                    <a:cubicBezTo>
                      <a:pt x="259" y="487"/>
                      <a:pt x="257" y="479"/>
                      <a:pt x="256" y="475"/>
                    </a:cubicBezTo>
                    <a:cubicBezTo>
                      <a:pt x="253" y="466"/>
                      <a:pt x="241" y="461"/>
                      <a:pt x="241" y="449"/>
                    </a:cubicBezTo>
                    <a:cubicBezTo>
                      <a:pt x="241" y="445"/>
                      <a:pt x="244" y="443"/>
                      <a:pt x="246" y="438"/>
                    </a:cubicBezTo>
                    <a:cubicBezTo>
                      <a:pt x="243" y="437"/>
                      <a:pt x="240" y="436"/>
                      <a:pt x="237" y="438"/>
                    </a:cubicBezTo>
                    <a:cubicBezTo>
                      <a:pt x="237" y="428"/>
                      <a:pt x="237" y="428"/>
                      <a:pt x="237" y="428"/>
                    </a:cubicBezTo>
                    <a:cubicBezTo>
                      <a:pt x="243" y="420"/>
                      <a:pt x="246" y="411"/>
                      <a:pt x="255" y="404"/>
                    </a:cubicBezTo>
                    <a:lnTo>
                      <a:pt x="255" y="4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5" name="Freeform 89"/>
              <p:cNvSpPr>
                <a:spLocks/>
              </p:cNvSpPr>
              <p:nvPr/>
            </p:nvSpPr>
            <p:spPr bwMode="auto">
              <a:xfrm>
                <a:off x="3207196" y="1792609"/>
                <a:ext cx="58470" cy="38979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36" y="16"/>
                  </a:cxn>
                  <a:cxn ang="0">
                    <a:pos x="19" y="24"/>
                  </a:cxn>
                  <a:cxn ang="0">
                    <a:pos x="9" y="24"/>
                  </a:cxn>
                </a:cxnLst>
                <a:rect l="0" t="0" r="r" b="b"/>
                <a:pathLst>
                  <a:path w="36" h="24">
                    <a:moveTo>
                      <a:pt x="9" y="24"/>
                    </a:moveTo>
                    <a:cubicBezTo>
                      <a:pt x="5" y="24"/>
                      <a:pt x="0" y="14"/>
                      <a:pt x="0" y="9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21" y="0"/>
                      <a:pt x="25" y="12"/>
                      <a:pt x="36" y="16"/>
                    </a:cubicBezTo>
                    <a:cubicBezTo>
                      <a:pt x="35" y="23"/>
                      <a:pt x="26" y="24"/>
                      <a:pt x="19" y="24"/>
                    </a:cubicBezTo>
                    <a:lnTo>
                      <a:pt x="9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6" name="Freeform 90"/>
              <p:cNvSpPr>
                <a:spLocks/>
              </p:cNvSpPr>
              <p:nvPr/>
            </p:nvSpPr>
            <p:spPr bwMode="auto">
              <a:xfrm>
                <a:off x="3943921" y="1589920"/>
                <a:ext cx="33134" cy="19489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2" y="5"/>
                  </a:cxn>
                  <a:cxn ang="0">
                    <a:pos x="20" y="5"/>
                  </a:cxn>
                  <a:cxn ang="0">
                    <a:pos x="6" y="12"/>
                  </a:cxn>
                </a:cxnLst>
                <a:rect l="0" t="0" r="r" b="b"/>
                <a:pathLst>
                  <a:path w="20" h="12">
                    <a:moveTo>
                      <a:pt x="6" y="12"/>
                    </a:moveTo>
                    <a:cubicBezTo>
                      <a:pt x="2" y="12"/>
                      <a:pt x="0" y="8"/>
                      <a:pt x="0" y="5"/>
                    </a:cubicBezTo>
                    <a:cubicBezTo>
                      <a:pt x="0" y="3"/>
                      <a:pt x="3" y="1"/>
                      <a:pt x="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4"/>
                      <a:pt x="12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7" y="7"/>
                      <a:pt x="10" y="12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7" name="Freeform 91"/>
              <p:cNvSpPr>
                <a:spLocks/>
              </p:cNvSpPr>
              <p:nvPr/>
            </p:nvSpPr>
            <p:spPr bwMode="auto">
              <a:xfrm>
                <a:off x="3117542" y="2388985"/>
                <a:ext cx="134482" cy="130580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0" y="62"/>
                  </a:cxn>
                  <a:cxn ang="0">
                    <a:pos x="8" y="54"/>
                  </a:cxn>
                  <a:cxn ang="0">
                    <a:pos x="8" y="51"/>
                  </a:cxn>
                  <a:cxn ang="0">
                    <a:pos x="4" y="49"/>
                  </a:cxn>
                  <a:cxn ang="0">
                    <a:pos x="28" y="13"/>
                  </a:cxn>
                  <a:cxn ang="0">
                    <a:pos x="41" y="0"/>
                  </a:cxn>
                  <a:cxn ang="0">
                    <a:pos x="44" y="4"/>
                  </a:cxn>
                  <a:cxn ang="0">
                    <a:pos x="32" y="27"/>
                  </a:cxn>
                  <a:cxn ang="0">
                    <a:pos x="32" y="31"/>
                  </a:cxn>
                  <a:cxn ang="0">
                    <a:pos x="39" y="27"/>
                  </a:cxn>
                  <a:cxn ang="0">
                    <a:pos x="46" y="29"/>
                  </a:cxn>
                  <a:cxn ang="0">
                    <a:pos x="44" y="32"/>
                  </a:cxn>
                  <a:cxn ang="0">
                    <a:pos x="44" y="36"/>
                  </a:cxn>
                  <a:cxn ang="0">
                    <a:pos x="52" y="36"/>
                  </a:cxn>
                  <a:cxn ang="0">
                    <a:pos x="52" y="38"/>
                  </a:cxn>
                  <a:cxn ang="0">
                    <a:pos x="57" y="36"/>
                  </a:cxn>
                  <a:cxn ang="0">
                    <a:pos x="70" y="36"/>
                  </a:cxn>
                  <a:cxn ang="0">
                    <a:pos x="69" y="51"/>
                  </a:cxn>
                  <a:cxn ang="0">
                    <a:pos x="74" y="49"/>
                  </a:cxn>
                  <a:cxn ang="0">
                    <a:pos x="70" y="56"/>
                  </a:cxn>
                  <a:cxn ang="0">
                    <a:pos x="73" y="63"/>
                  </a:cxn>
                  <a:cxn ang="0">
                    <a:pos x="79" y="60"/>
                  </a:cxn>
                  <a:cxn ang="0">
                    <a:pos x="82" y="70"/>
                  </a:cxn>
                  <a:cxn ang="0">
                    <a:pos x="75" y="80"/>
                  </a:cxn>
                  <a:cxn ang="0">
                    <a:pos x="71" y="75"/>
                  </a:cxn>
                  <a:cxn ang="0">
                    <a:pos x="67" y="74"/>
                  </a:cxn>
                  <a:cxn ang="0">
                    <a:pos x="63" y="62"/>
                  </a:cxn>
                  <a:cxn ang="0">
                    <a:pos x="50" y="74"/>
                  </a:cxn>
                  <a:cxn ang="0">
                    <a:pos x="47" y="74"/>
                  </a:cxn>
                  <a:cxn ang="0">
                    <a:pos x="52" y="67"/>
                  </a:cxn>
                  <a:cxn ang="0">
                    <a:pos x="40" y="65"/>
                  </a:cxn>
                  <a:cxn ang="0">
                    <a:pos x="31" y="67"/>
                  </a:cxn>
                  <a:cxn ang="0">
                    <a:pos x="18" y="64"/>
                  </a:cxn>
                  <a:cxn ang="0">
                    <a:pos x="4" y="67"/>
                  </a:cxn>
                </a:cxnLst>
                <a:rect l="0" t="0" r="r" b="b"/>
                <a:pathLst>
                  <a:path w="82" h="80">
                    <a:moveTo>
                      <a:pt x="4" y="67"/>
                    </a:moveTo>
                    <a:cubicBezTo>
                      <a:pt x="2" y="67"/>
                      <a:pt x="0" y="64"/>
                      <a:pt x="0" y="62"/>
                    </a:cubicBezTo>
                    <a:cubicBezTo>
                      <a:pt x="0" y="61"/>
                      <a:pt x="8" y="55"/>
                      <a:pt x="8" y="54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6" y="51"/>
                      <a:pt x="5" y="51"/>
                      <a:pt x="4" y="49"/>
                    </a:cubicBezTo>
                    <a:cubicBezTo>
                      <a:pt x="17" y="43"/>
                      <a:pt x="21" y="23"/>
                      <a:pt x="28" y="13"/>
                    </a:cubicBezTo>
                    <a:cubicBezTo>
                      <a:pt x="32" y="7"/>
                      <a:pt x="34" y="0"/>
                      <a:pt x="41" y="0"/>
                    </a:cubicBezTo>
                    <a:cubicBezTo>
                      <a:pt x="43" y="0"/>
                      <a:pt x="44" y="3"/>
                      <a:pt x="44" y="4"/>
                    </a:cubicBezTo>
                    <a:cubicBezTo>
                      <a:pt x="44" y="14"/>
                      <a:pt x="35" y="19"/>
                      <a:pt x="32" y="27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6" y="30"/>
                      <a:pt x="36" y="27"/>
                      <a:pt x="39" y="27"/>
                    </a:cubicBezTo>
                    <a:cubicBezTo>
                      <a:pt x="42" y="27"/>
                      <a:pt x="44" y="28"/>
                      <a:pt x="46" y="29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8"/>
                      <a:pt x="52" y="38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2" y="37"/>
                      <a:pt x="68" y="37"/>
                      <a:pt x="70" y="36"/>
                    </a:cubicBezTo>
                    <a:cubicBezTo>
                      <a:pt x="70" y="40"/>
                      <a:pt x="69" y="44"/>
                      <a:pt x="69" y="51"/>
                    </a:cubicBezTo>
                    <a:cubicBezTo>
                      <a:pt x="70" y="50"/>
                      <a:pt x="73" y="49"/>
                      <a:pt x="74" y="49"/>
                    </a:cubicBezTo>
                    <a:cubicBezTo>
                      <a:pt x="74" y="53"/>
                      <a:pt x="70" y="54"/>
                      <a:pt x="70" y="56"/>
                    </a:cubicBezTo>
                    <a:cubicBezTo>
                      <a:pt x="70" y="58"/>
                      <a:pt x="73" y="60"/>
                      <a:pt x="73" y="63"/>
                    </a:cubicBezTo>
                    <a:cubicBezTo>
                      <a:pt x="77" y="63"/>
                      <a:pt x="76" y="62"/>
                      <a:pt x="79" y="60"/>
                    </a:cubicBezTo>
                    <a:cubicBezTo>
                      <a:pt x="79" y="66"/>
                      <a:pt x="82" y="65"/>
                      <a:pt x="82" y="70"/>
                    </a:cubicBezTo>
                    <a:cubicBezTo>
                      <a:pt x="82" y="75"/>
                      <a:pt x="79" y="80"/>
                      <a:pt x="75" y="80"/>
                    </a:cubicBezTo>
                    <a:cubicBezTo>
                      <a:pt x="72" y="80"/>
                      <a:pt x="71" y="77"/>
                      <a:pt x="71" y="75"/>
                    </a:cubicBezTo>
                    <a:cubicBezTo>
                      <a:pt x="69" y="75"/>
                      <a:pt x="69" y="74"/>
                      <a:pt x="67" y="74"/>
                    </a:cubicBezTo>
                    <a:cubicBezTo>
                      <a:pt x="64" y="74"/>
                      <a:pt x="66" y="66"/>
                      <a:pt x="63" y="62"/>
                    </a:cubicBezTo>
                    <a:cubicBezTo>
                      <a:pt x="59" y="67"/>
                      <a:pt x="55" y="74"/>
                      <a:pt x="50" y="74"/>
                    </a:cubicBezTo>
                    <a:cubicBezTo>
                      <a:pt x="49" y="74"/>
                      <a:pt x="47" y="75"/>
                      <a:pt x="47" y="74"/>
                    </a:cubicBezTo>
                    <a:cubicBezTo>
                      <a:pt x="47" y="70"/>
                      <a:pt x="51" y="70"/>
                      <a:pt x="52" y="67"/>
                    </a:cubicBezTo>
                    <a:cubicBezTo>
                      <a:pt x="48" y="67"/>
                      <a:pt x="42" y="70"/>
                      <a:pt x="40" y="65"/>
                    </a:cubicBezTo>
                    <a:cubicBezTo>
                      <a:pt x="37" y="66"/>
                      <a:pt x="34" y="67"/>
                      <a:pt x="31" y="67"/>
                    </a:cubicBezTo>
                    <a:cubicBezTo>
                      <a:pt x="25" y="67"/>
                      <a:pt x="23" y="64"/>
                      <a:pt x="18" y="64"/>
                    </a:cubicBezTo>
                    <a:cubicBezTo>
                      <a:pt x="11" y="64"/>
                      <a:pt x="9" y="67"/>
                      <a:pt x="4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8" name="Freeform 93"/>
              <p:cNvSpPr>
                <a:spLocks/>
              </p:cNvSpPr>
              <p:nvPr/>
            </p:nvSpPr>
            <p:spPr bwMode="auto">
              <a:xfrm>
                <a:off x="2649780" y="2348056"/>
                <a:ext cx="25338" cy="116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7"/>
                  </a:cxn>
                  <a:cxn ang="0">
                    <a:pos x="12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8">
                    <a:moveTo>
                      <a:pt x="0" y="0"/>
                    </a:moveTo>
                    <a:cubicBezTo>
                      <a:pt x="7" y="0"/>
                      <a:pt x="15" y="1"/>
                      <a:pt x="15" y="7"/>
                    </a:cubicBezTo>
                    <a:cubicBezTo>
                      <a:pt x="15" y="8"/>
                      <a:pt x="13" y="7"/>
                      <a:pt x="12" y="7"/>
                    </a:cubicBezTo>
                    <a:cubicBezTo>
                      <a:pt x="8" y="7"/>
                      <a:pt x="2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9" name="Freeform 94"/>
              <p:cNvSpPr>
                <a:spLocks/>
              </p:cNvSpPr>
              <p:nvPr/>
            </p:nvSpPr>
            <p:spPr bwMode="auto">
              <a:xfrm>
                <a:off x="1696716" y="2416270"/>
                <a:ext cx="97450" cy="6236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6" y="0"/>
                  </a:cxn>
                  <a:cxn ang="0">
                    <a:pos x="18" y="6"/>
                  </a:cxn>
                  <a:cxn ang="0">
                    <a:pos x="59" y="34"/>
                  </a:cxn>
                  <a:cxn ang="0">
                    <a:pos x="59" y="38"/>
                  </a:cxn>
                  <a:cxn ang="0">
                    <a:pos x="55" y="38"/>
                  </a:cxn>
                  <a:cxn ang="0">
                    <a:pos x="22" y="22"/>
                  </a:cxn>
                  <a:cxn ang="0">
                    <a:pos x="27" y="17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59" h="38">
                    <a:moveTo>
                      <a:pt x="0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11" y="0"/>
                      <a:pt x="15" y="5"/>
                      <a:pt x="18" y="6"/>
                    </a:cubicBezTo>
                    <a:cubicBezTo>
                      <a:pt x="37" y="12"/>
                      <a:pt x="48" y="23"/>
                      <a:pt x="59" y="34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58" y="38"/>
                      <a:pt x="56" y="38"/>
                      <a:pt x="55" y="38"/>
                    </a:cubicBezTo>
                    <a:cubicBezTo>
                      <a:pt x="45" y="38"/>
                      <a:pt x="29" y="26"/>
                      <a:pt x="22" y="22"/>
                    </a:cubicBezTo>
                    <a:cubicBezTo>
                      <a:pt x="23" y="19"/>
                      <a:pt x="25" y="19"/>
                      <a:pt x="27" y="17"/>
                    </a:cubicBezTo>
                    <a:cubicBezTo>
                      <a:pt x="18" y="17"/>
                      <a:pt x="6" y="13"/>
                      <a:pt x="4" y="8"/>
                    </a:cubicBezTo>
                    <a:cubicBezTo>
                      <a:pt x="6" y="7"/>
                      <a:pt x="8" y="5"/>
                      <a:pt x="8" y="4"/>
                    </a:cubicBezTo>
                    <a:cubicBezTo>
                      <a:pt x="6" y="3"/>
                      <a:pt x="2" y="2"/>
                      <a:pt x="2" y="2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0" name="Freeform 95"/>
              <p:cNvSpPr>
                <a:spLocks/>
              </p:cNvSpPr>
              <p:nvPr/>
            </p:nvSpPr>
            <p:spPr bwMode="auto">
              <a:xfrm>
                <a:off x="1601214" y="2324669"/>
                <a:ext cx="35082" cy="48724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10" y="3"/>
                  </a:cxn>
                  <a:cxn ang="0">
                    <a:pos x="7" y="8"/>
                  </a:cxn>
                  <a:cxn ang="0">
                    <a:pos x="13" y="3"/>
                  </a:cxn>
                  <a:cxn ang="0">
                    <a:pos x="13" y="12"/>
                  </a:cxn>
                  <a:cxn ang="0">
                    <a:pos x="15" y="18"/>
                  </a:cxn>
                  <a:cxn ang="0">
                    <a:pos x="13" y="22"/>
                  </a:cxn>
                  <a:cxn ang="0">
                    <a:pos x="17" y="30"/>
                  </a:cxn>
                  <a:cxn ang="0">
                    <a:pos x="10" y="22"/>
                  </a:cxn>
                  <a:cxn ang="0">
                    <a:pos x="12" y="17"/>
                  </a:cxn>
                  <a:cxn ang="0">
                    <a:pos x="5" y="12"/>
                  </a:cxn>
                </a:cxnLst>
                <a:rect l="0" t="0" r="r" b="b"/>
                <a:pathLst>
                  <a:path w="21" h="30">
                    <a:moveTo>
                      <a:pt x="5" y="12"/>
                    </a:moveTo>
                    <a:cubicBezTo>
                      <a:pt x="3" y="12"/>
                      <a:pt x="2" y="6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10" y="3"/>
                    </a:cubicBezTo>
                    <a:cubicBezTo>
                      <a:pt x="10" y="4"/>
                      <a:pt x="5" y="8"/>
                      <a:pt x="7" y="8"/>
                    </a:cubicBezTo>
                    <a:cubicBezTo>
                      <a:pt x="10" y="8"/>
                      <a:pt x="12" y="5"/>
                      <a:pt x="13" y="3"/>
                    </a:cubicBezTo>
                    <a:cubicBezTo>
                      <a:pt x="14" y="5"/>
                      <a:pt x="13" y="8"/>
                      <a:pt x="13" y="12"/>
                    </a:cubicBezTo>
                    <a:cubicBezTo>
                      <a:pt x="13" y="15"/>
                      <a:pt x="15" y="15"/>
                      <a:pt x="15" y="18"/>
                    </a:cubicBezTo>
                    <a:cubicBezTo>
                      <a:pt x="15" y="19"/>
                      <a:pt x="13" y="20"/>
                      <a:pt x="13" y="22"/>
                    </a:cubicBezTo>
                    <a:cubicBezTo>
                      <a:pt x="13" y="24"/>
                      <a:pt x="21" y="30"/>
                      <a:pt x="17" y="30"/>
                    </a:cubicBezTo>
                    <a:cubicBezTo>
                      <a:pt x="13" y="30"/>
                      <a:pt x="10" y="26"/>
                      <a:pt x="10" y="22"/>
                    </a:cubicBezTo>
                    <a:cubicBezTo>
                      <a:pt x="10" y="19"/>
                      <a:pt x="12" y="18"/>
                      <a:pt x="12" y="17"/>
                    </a:cubicBezTo>
                    <a:cubicBezTo>
                      <a:pt x="9" y="16"/>
                      <a:pt x="8" y="12"/>
                      <a:pt x="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1" name="Freeform 96"/>
              <p:cNvSpPr>
                <a:spLocks/>
              </p:cNvSpPr>
              <p:nvPr/>
            </p:nvSpPr>
            <p:spPr bwMode="auto">
              <a:xfrm>
                <a:off x="1160738" y="2215529"/>
                <a:ext cx="42878" cy="2923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7" y="0"/>
                  </a:cxn>
                  <a:cxn ang="0">
                    <a:pos x="27" y="6"/>
                  </a:cxn>
                  <a:cxn ang="0">
                    <a:pos x="10" y="18"/>
                  </a:cxn>
                  <a:cxn ang="0">
                    <a:pos x="0" y="12"/>
                  </a:cxn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7" h="18">
                    <a:moveTo>
                      <a:pt x="21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9" y="10"/>
                      <a:pt x="16" y="13"/>
                      <a:pt x="10" y="18"/>
                    </a:cubicBezTo>
                    <a:cubicBezTo>
                      <a:pt x="6" y="15"/>
                      <a:pt x="3" y="15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8" y="5"/>
                      <a:pt x="14" y="0"/>
                      <a:pt x="2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2" name="Freeform 97"/>
              <p:cNvSpPr>
                <a:spLocks/>
              </p:cNvSpPr>
              <p:nvPr/>
            </p:nvSpPr>
            <p:spPr bwMode="auto">
              <a:xfrm>
                <a:off x="3012295" y="2431861"/>
                <a:ext cx="52624" cy="27285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32" y="14"/>
                  </a:cxn>
                  <a:cxn ang="0">
                    <a:pos x="0" y="3"/>
                  </a:cxn>
                  <a:cxn ang="0">
                    <a:pos x="26" y="17"/>
                  </a:cxn>
                </a:cxnLst>
                <a:rect l="0" t="0" r="r" b="b"/>
                <a:pathLst>
                  <a:path w="32" h="17">
                    <a:moveTo>
                      <a:pt x="26" y="17"/>
                    </a:moveTo>
                    <a:cubicBezTo>
                      <a:pt x="29" y="17"/>
                      <a:pt x="30" y="16"/>
                      <a:pt x="32" y="14"/>
                    </a:cubicBezTo>
                    <a:cubicBezTo>
                      <a:pt x="22" y="9"/>
                      <a:pt x="14" y="0"/>
                      <a:pt x="0" y="3"/>
                    </a:cubicBezTo>
                    <a:cubicBezTo>
                      <a:pt x="6" y="7"/>
                      <a:pt x="18" y="17"/>
                      <a:pt x="26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3" name="Freeform 98"/>
              <p:cNvSpPr>
                <a:spLocks/>
              </p:cNvSpPr>
              <p:nvPr/>
            </p:nvSpPr>
            <p:spPr bwMode="auto">
              <a:xfrm>
                <a:off x="3016193" y="2513717"/>
                <a:ext cx="38980" cy="2533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1" y="7"/>
                  </a:cxn>
                  <a:cxn ang="0">
                    <a:pos x="24" y="7"/>
                  </a:cxn>
                  <a:cxn ang="0">
                    <a:pos x="24" y="10"/>
                  </a:cxn>
                  <a:cxn ang="0">
                    <a:pos x="19" y="1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24" h="15">
                    <a:moveTo>
                      <a:pt x="1" y="0"/>
                    </a:moveTo>
                    <a:cubicBezTo>
                      <a:pt x="4" y="4"/>
                      <a:pt x="7" y="6"/>
                      <a:pt x="11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4" y="9"/>
                      <a:pt x="24" y="10"/>
                    </a:cubicBezTo>
                    <a:cubicBezTo>
                      <a:pt x="24" y="12"/>
                      <a:pt x="20" y="15"/>
                      <a:pt x="19" y="15"/>
                    </a:cubicBezTo>
                    <a:cubicBezTo>
                      <a:pt x="16" y="15"/>
                      <a:pt x="0" y="6"/>
                      <a:pt x="0" y="3"/>
                    </a:cubicBezTo>
                    <a:cubicBezTo>
                      <a:pt x="0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4" name="Freeform 99"/>
              <p:cNvSpPr>
                <a:spLocks/>
              </p:cNvSpPr>
              <p:nvPr/>
            </p:nvSpPr>
            <p:spPr bwMode="auto">
              <a:xfrm>
                <a:off x="3074664" y="2513717"/>
                <a:ext cx="27286" cy="33133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5"/>
                  </a:cxn>
                  <a:cxn ang="0">
                    <a:pos x="7" y="20"/>
                  </a:cxn>
                  <a:cxn ang="0">
                    <a:pos x="0" y="15"/>
                  </a:cxn>
                  <a:cxn ang="0">
                    <a:pos x="10" y="0"/>
                  </a:cxn>
                  <a:cxn ang="0">
                    <a:pos x="14" y="5"/>
                  </a:cxn>
                  <a:cxn ang="0">
                    <a:pos x="17" y="12"/>
                  </a:cxn>
                </a:cxnLst>
                <a:rect l="0" t="0" r="r" b="b"/>
                <a:pathLst>
                  <a:path w="17" h="20">
                    <a:moveTo>
                      <a:pt x="17" y="12"/>
                    </a:moveTo>
                    <a:cubicBezTo>
                      <a:pt x="17" y="12"/>
                      <a:pt x="17" y="14"/>
                      <a:pt x="17" y="15"/>
                    </a:cubicBezTo>
                    <a:cubicBezTo>
                      <a:pt x="17" y="18"/>
                      <a:pt x="12" y="20"/>
                      <a:pt x="7" y="20"/>
                    </a:cubicBezTo>
                    <a:cubicBezTo>
                      <a:pt x="3" y="20"/>
                      <a:pt x="0" y="18"/>
                      <a:pt x="0" y="15"/>
                    </a:cubicBezTo>
                    <a:cubicBezTo>
                      <a:pt x="0" y="13"/>
                      <a:pt x="6" y="2"/>
                      <a:pt x="10" y="0"/>
                    </a:cubicBezTo>
                    <a:cubicBezTo>
                      <a:pt x="11" y="2"/>
                      <a:pt x="14" y="3"/>
                      <a:pt x="14" y="5"/>
                    </a:cubicBezTo>
                    <a:cubicBezTo>
                      <a:pt x="14" y="9"/>
                      <a:pt x="7" y="12"/>
                      <a:pt x="1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5" name="Freeform 100"/>
              <p:cNvSpPr>
                <a:spLocks/>
              </p:cNvSpPr>
              <p:nvPr/>
            </p:nvSpPr>
            <p:spPr bwMode="auto">
              <a:xfrm>
                <a:off x="903469" y="2137571"/>
                <a:ext cx="33134" cy="15592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3" y="1"/>
                  </a:cxn>
                  <a:cxn ang="0">
                    <a:pos x="20" y="9"/>
                  </a:cxn>
                  <a:cxn ang="0">
                    <a:pos x="5" y="9"/>
                  </a:cxn>
                  <a:cxn ang="0">
                    <a:pos x="0" y="4"/>
                  </a:cxn>
                  <a:cxn ang="0">
                    <a:pos x="6" y="4"/>
                  </a:cxn>
                </a:cxnLst>
                <a:rect l="0" t="0" r="r" b="b"/>
                <a:pathLst>
                  <a:path w="20" h="9">
                    <a:moveTo>
                      <a:pt x="6" y="4"/>
                    </a:moveTo>
                    <a:cubicBezTo>
                      <a:pt x="8" y="0"/>
                      <a:pt x="10" y="1"/>
                      <a:pt x="13" y="1"/>
                    </a:cubicBezTo>
                    <a:cubicBezTo>
                      <a:pt x="18" y="1"/>
                      <a:pt x="19" y="4"/>
                      <a:pt x="20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3" y="7"/>
                      <a:pt x="1" y="6"/>
                      <a:pt x="0" y="4"/>
                    </a:cubicBezTo>
                    <a:lnTo>
                      <a:pt x="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2" name="Group 345"/>
            <p:cNvGrpSpPr/>
            <p:nvPr/>
          </p:nvGrpSpPr>
          <p:grpSpPr>
            <a:xfrm>
              <a:off x="4108191" y="1434241"/>
              <a:ext cx="843905" cy="1418862"/>
              <a:chOff x="4219575" y="1089025"/>
              <a:chExt cx="687388" cy="1155701"/>
            </a:xfrm>
            <a:grpFill/>
          </p:grpSpPr>
          <p:sp>
            <p:nvSpPr>
              <p:cNvPr id="119" name="Freeform 36"/>
              <p:cNvSpPr>
                <a:spLocks/>
              </p:cNvSpPr>
              <p:nvPr/>
            </p:nvSpPr>
            <p:spPr bwMode="auto">
              <a:xfrm>
                <a:off x="4568825" y="1816100"/>
                <a:ext cx="26988" cy="39688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9" y="21"/>
                  </a:cxn>
                  <a:cxn ang="0">
                    <a:pos x="0" y="14"/>
                  </a:cxn>
                  <a:cxn ang="0">
                    <a:pos x="9" y="0"/>
                  </a:cxn>
                  <a:cxn ang="0">
                    <a:pos x="20" y="12"/>
                  </a:cxn>
                  <a:cxn ang="0">
                    <a:pos x="6" y="30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3" y="27"/>
                  </a:cxn>
                </a:cxnLst>
                <a:rect l="0" t="0" r="r" b="b"/>
                <a:pathLst>
                  <a:path w="20" h="30">
                    <a:moveTo>
                      <a:pt x="3" y="27"/>
                    </a:moveTo>
                    <a:cubicBezTo>
                      <a:pt x="6" y="26"/>
                      <a:pt x="9" y="23"/>
                      <a:pt x="9" y="21"/>
                    </a:cubicBezTo>
                    <a:cubicBezTo>
                      <a:pt x="5" y="20"/>
                      <a:pt x="0" y="16"/>
                      <a:pt x="0" y="14"/>
                    </a:cubicBezTo>
                    <a:cubicBezTo>
                      <a:pt x="0" y="12"/>
                      <a:pt x="5" y="0"/>
                      <a:pt x="9" y="0"/>
                    </a:cubicBezTo>
                    <a:cubicBezTo>
                      <a:pt x="17" y="0"/>
                      <a:pt x="18" y="4"/>
                      <a:pt x="20" y="12"/>
                    </a:cubicBezTo>
                    <a:cubicBezTo>
                      <a:pt x="12" y="14"/>
                      <a:pt x="16" y="30"/>
                      <a:pt x="6" y="30"/>
                    </a:cubicBezTo>
                    <a:cubicBezTo>
                      <a:pt x="3" y="30"/>
                      <a:pt x="1" y="27"/>
                      <a:pt x="0" y="27"/>
                    </a:cubicBezTo>
                    <a:cubicBezTo>
                      <a:pt x="1" y="26"/>
                      <a:pt x="2" y="25"/>
                      <a:pt x="2" y="25"/>
                    </a:cubicBezTo>
                    <a:lnTo>
                      <a:pt x="3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120" name="Group 343"/>
              <p:cNvGrpSpPr/>
              <p:nvPr/>
            </p:nvGrpSpPr>
            <p:grpSpPr>
              <a:xfrm>
                <a:off x="4219575" y="1089025"/>
                <a:ext cx="687388" cy="1155701"/>
                <a:chOff x="4219575" y="1089025"/>
                <a:chExt cx="687388" cy="1155701"/>
              </a:xfrm>
              <a:grpFill/>
            </p:grpSpPr>
            <p:sp>
              <p:nvSpPr>
                <p:cNvPr id="121" name="Freeform 24"/>
                <p:cNvSpPr>
                  <a:spLocks/>
                </p:cNvSpPr>
                <p:nvPr/>
              </p:nvSpPr>
              <p:spPr bwMode="auto">
                <a:xfrm>
                  <a:off x="4230688" y="1782763"/>
                  <a:ext cx="646113" cy="461963"/>
                </a:xfrm>
                <a:custGeom>
                  <a:avLst/>
                  <a:gdLst/>
                  <a:ahLst/>
                  <a:cxnLst>
                    <a:cxn ang="0">
                      <a:pos x="473" y="233"/>
                    </a:cxn>
                    <a:cxn ang="0">
                      <a:pos x="470" y="273"/>
                    </a:cxn>
                    <a:cxn ang="0">
                      <a:pos x="427" y="274"/>
                    </a:cxn>
                    <a:cxn ang="0">
                      <a:pos x="401" y="283"/>
                    </a:cxn>
                    <a:cxn ang="0">
                      <a:pos x="403" y="303"/>
                    </a:cxn>
                    <a:cxn ang="0">
                      <a:pos x="413" y="322"/>
                    </a:cxn>
                    <a:cxn ang="0">
                      <a:pos x="401" y="319"/>
                    </a:cxn>
                    <a:cxn ang="0">
                      <a:pos x="397" y="336"/>
                    </a:cxn>
                    <a:cxn ang="0">
                      <a:pos x="382" y="315"/>
                    </a:cxn>
                    <a:cxn ang="0">
                      <a:pos x="358" y="278"/>
                    </a:cxn>
                    <a:cxn ang="0">
                      <a:pos x="329" y="238"/>
                    </a:cxn>
                    <a:cxn ang="0">
                      <a:pos x="289" y="213"/>
                    </a:cxn>
                    <a:cxn ang="0">
                      <a:pos x="270" y="212"/>
                    </a:cxn>
                    <a:cxn ang="0">
                      <a:pos x="289" y="244"/>
                    </a:cxn>
                    <a:cxn ang="0">
                      <a:pos x="315" y="264"/>
                    </a:cxn>
                    <a:cxn ang="0">
                      <a:pos x="330" y="283"/>
                    </a:cxn>
                    <a:cxn ang="0">
                      <a:pos x="323" y="305"/>
                    </a:cxn>
                    <a:cxn ang="0">
                      <a:pos x="316" y="303"/>
                    </a:cxn>
                    <a:cxn ang="0">
                      <a:pos x="291" y="273"/>
                    </a:cxn>
                    <a:cxn ang="0">
                      <a:pos x="229" y="223"/>
                    </a:cxn>
                    <a:cxn ang="0">
                      <a:pos x="168" y="237"/>
                    </a:cxn>
                    <a:cxn ang="0">
                      <a:pos x="135" y="272"/>
                    </a:cxn>
                    <a:cxn ang="0">
                      <a:pos x="101" y="326"/>
                    </a:cxn>
                    <a:cxn ang="0">
                      <a:pos x="72" y="338"/>
                    </a:cxn>
                    <a:cxn ang="0">
                      <a:pos x="10" y="334"/>
                    </a:cxn>
                    <a:cxn ang="0">
                      <a:pos x="0" y="306"/>
                    </a:cxn>
                    <a:cxn ang="0">
                      <a:pos x="4" y="246"/>
                    </a:cxn>
                    <a:cxn ang="0">
                      <a:pos x="48" y="235"/>
                    </a:cxn>
                    <a:cxn ang="0">
                      <a:pos x="89" y="240"/>
                    </a:cxn>
                    <a:cxn ang="0">
                      <a:pos x="105" y="206"/>
                    </a:cxn>
                    <a:cxn ang="0">
                      <a:pos x="103" y="193"/>
                    </a:cxn>
                    <a:cxn ang="0">
                      <a:pos x="60" y="163"/>
                    </a:cxn>
                    <a:cxn ang="0">
                      <a:pos x="88" y="157"/>
                    </a:cxn>
                    <a:cxn ang="0">
                      <a:pos x="96" y="143"/>
                    </a:cxn>
                    <a:cxn ang="0">
                      <a:pos x="114" y="145"/>
                    </a:cxn>
                    <a:cxn ang="0">
                      <a:pos x="147" y="118"/>
                    </a:cxn>
                    <a:cxn ang="0">
                      <a:pos x="176" y="89"/>
                    </a:cxn>
                    <a:cxn ang="0">
                      <a:pos x="208" y="73"/>
                    </a:cxn>
                    <a:cxn ang="0">
                      <a:pos x="225" y="54"/>
                    </a:cxn>
                    <a:cxn ang="0">
                      <a:pos x="245" y="5"/>
                    </a:cxn>
                    <a:cxn ang="0">
                      <a:pos x="251" y="25"/>
                    </a:cxn>
                    <a:cxn ang="0">
                      <a:pos x="240" y="54"/>
                    </a:cxn>
                    <a:cxn ang="0">
                      <a:pos x="254" y="66"/>
                    </a:cxn>
                    <a:cxn ang="0">
                      <a:pos x="289" y="68"/>
                    </a:cxn>
                    <a:cxn ang="0">
                      <a:pos x="333" y="50"/>
                    </a:cxn>
                    <a:cxn ang="0">
                      <a:pos x="378" y="55"/>
                    </a:cxn>
                    <a:cxn ang="0">
                      <a:pos x="408" y="95"/>
                    </a:cxn>
                    <a:cxn ang="0">
                      <a:pos x="399" y="153"/>
                    </a:cxn>
                    <a:cxn ang="0">
                      <a:pos x="470" y="180"/>
                    </a:cxn>
                    <a:cxn ang="0">
                      <a:pos x="474" y="204"/>
                    </a:cxn>
                    <a:cxn ang="0">
                      <a:pos x="476" y="216"/>
                    </a:cxn>
                  </a:cxnLst>
                  <a:rect l="0" t="0" r="r" b="b"/>
                  <a:pathLst>
                    <a:path w="485" h="347">
                      <a:moveTo>
                        <a:pt x="476" y="216"/>
                      </a:moveTo>
                      <a:cubicBezTo>
                        <a:pt x="474" y="223"/>
                        <a:pt x="475" y="219"/>
                        <a:pt x="473" y="222"/>
                      </a:cubicBezTo>
                      <a:cubicBezTo>
                        <a:pt x="473" y="233"/>
                        <a:pt x="473" y="233"/>
                        <a:pt x="473" y="233"/>
                      </a:cubicBezTo>
                      <a:cubicBezTo>
                        <a:pt x="469" y="238"/>
                        <a:pt x="461" y="246"/>
                        <a:pt x="461" y="253"/>
                      </a:cubicBezTo>
                      <a:cubicBezTo>
                        <a:pt x="461" y="261"/>
                        <a:pt x="473" y="268"/>
                        <a:pt x="476" y="272"/>
                      </a:cubicBezTo>
                      <a:cubicBezTo>
                        <a:pt x="474" y="273"/>
                        <a:pt x="472" y="273"/>
                        <a:pt x="470" y="273"/>
                      </a:cubicBezTo>
                      <a:cubicBezTo>
                        <a:pt x="466" y="275"/>
                        <a:pt x="463" y="273"/>
                        <a:pt x="459" y="275"/>
                      </a:cubicBezTo>
                      <a:cubicBezTo>
                        <a:pt x="453" y="277"/>
                        <a:pt x="452" y="283"/>
                        <a:pt x="446" y="283"/>
                      </a:cubicBezTo>
                      <a:cubicBezTo>
                        <a:pt x="439" y="283"/>
                        <a:pt x="435" y="274"/>
                        <a:pt x="427" y="274"/>
                      </a:cubicBezTo>
                      <a:cubicBezTo>
                        <a:pt x="420" y="274"/>
                        <a:pt x="419" y="278"/>
                        <a:pt x="413" y="280"/>
                      </a:cubicBezTo>
                      <a:cubicBezTo>
                        <a:pt x="414" y="284"/>
                        <a:pt x="414" y="286"/>
                        <a:pt x="413" y="290"/>
                      </a:cubicBezTo>
                      <a:cubicBezTo>
                        <a:pt x="406" y="290"/>
                        <a:pt x="405" y="283"/>
                        <a:pt x="401" y="283"/>
                      </a:cubicBezTo>
                      <a:cubicBezTo>
                        <a:pt x="399" y="283"/>
                        <a:pt x="397" y="286"/>
                        <a:pt x="397" y="288"/>
                      </a:cubicBezTo>
                      <a:cubicBezTo>
                        <a:pt x="405" y="298"/>
                        <a:pt x="405" y="298"/>
                        <a:pt x="405" y="298"/>
                      </a:cubicBezTo>
                      <a:cubicBezTo>
                        <a:pt x="405" y="300"/>
                        <a:pt x="403" y="302"/>
                        <a:pt x="403" y="303"/>
                      </a:cubicBezTo>
                      <a:cubicBezTo>
                        <a:pt x="403" y="304"/>
                        <a:pt x="415" y="315"/>
                        <a:pt x="419" y="315"/>
                      </a:cubicBezTo>
                      <a:cubicBezTo>
                        <a:pt x="419" y="317"/>
                        <a:pt x="420" y="318"/>
                        <a:pt x="420" y="319"/>
                      </a:cubicBezTo>
                      <a:cubicBezTo>
                        <a:pt x="418" y="321"/>
                        <a:pt x="414" y="319"/>
                        <a:pt x="413" y="322"/>
                      </a:cubicBezTo>
                      <a:cubicBezTo>
                        <a:pt x="412" y="322"/>
                        <a:pt x="412" y="322"/>
                        <a:pt x="412" y="322"/>
                      </a:cubicBezTo>
                      <a:cubicBezTo>
                        <a:pt x="407" y="321"/>
                        <a:pt x="403" y="317"/>
                        <a:pt x="401" y="315"/>
                      </a:cubicBezTo>
                      <a:cubicBezTo>
                        <a:pt x="401" y="319"/>
                        <a:pt x="401" y="319"/>
                        <a:pt x="401" y="319"/>
                      </a:cubicBezTo>
                      <a:cubicBezTo>
                        <a:pt x="402" y="321"/>
                        <a:pt x="403" y="323"/>
                        <a:pt x="403" y="326"/>
                      </a:cubicBezTo>
                      <a:cubicBezTo>
                        <a:pt x="403" y="329"/>
                        <a:pt x="399" y="334"/>
                        <a:pt x="403" y="336"/>
                      </a:cubicBezTo>
                      <a:cubicBezTo>
                        <a:pt x="401" y="336"/>
                        <a:pt x="397" y="336"/>
                        <a:pt x="397" y="336"/>
                      </a:cubicBezTo>
                      <a:cubicBezTo>
                        <a:pt x="390" y="336"/>
                        <a:pt x="384" y="329"/>
                        <a:pt x="384" y="322"/>
                      </a:cubicBezTo>
                      <a:cubicBezTo>
                        <a:pt x="384" y="319"/>
                        <a:pt x="388" y="317"/>
                        <a:pt x="390" y="315"/>
                      </a:cubicBezTo>
                      <a:cubicBezTo>
                        <a:pt x="387" y="315"/>
                        <a:pt x="385" y="315"/>
                        <a:pt x="382" y="315"/>
                      </a:cubicBezTo>
                      <a:cubicBezTo>
                        <a:pt x="380" y="315"/>
                        <a:pt x="379" y="311"/>
                        <a:pt x="379" y="310"/>
                      </a:cubicBezTo>
                      <a:cubicBezTo>
                        <a:pt x="378" y="304"/>
                        <a:pt x="374" y="300"/>
                        <a:pt x="370" y="296"/>
                      </a:cubicBezTo>
                      <a:cubicBezTo>
                        <a:pt x="365" y="291"/>
                        <a:pt x="358" y="287"/>
                        <a:pt x="358" y="278"/>
                      </a:cubicBezTo>
                      <a:cubicBezTo>
                        <a:pt x="358" y="272"/>
                        <a:pt x="358" y="270"/>
                        <a:pt x="358" y="266"/>
                      </a:cubicBezTo>
                      <a:cubicBezTo>
                        <a:pt x="358" y="260"/>
                        <a:pt x="348" y="251"/>
                        <a:pt x="342" y="248"/>
                      </a:cubicBezTo>
                      <a:cubicBezTo>
                        <a:pt x="336" y="245"/>
                        <a:pt x="329" y="244"/>
                        <a:pt x="329" y="238"/>
                      </a:cubicBezTo>
                      <a:cubicBezTo>
                        <a:pt x="326" y="238"/>
                        <a:pt x="325" y="238"/>
                        <a:pt x="323" y="238"/>
                      </a:cubicBezTo>
                      <a:cubicBezTo>
                        <a:pt x="313" y="238"/>
                        <a:pt x="302" y="223"/>
                        <a:pt x="302" y="213"/>
                      </a:cubicBezTo>
                      <a:cubicBezTo>
                        <a:pt x="297" y="213"/>
                        <a:pt x="293" y="213"/>
                        <a:pt x="289" y="213"/>
                      </a:cubicBezTo>
                      <a:cubicBezTo>
                        <a:pt x="283" y="213"/>
                        <a:pt x="285" y="204"/>
                        <a:pt x="283" y="201"/>
                      </a:cubicBezTo>
                      <a:cubicBezTo>
                        <a:pt x="278" y="204"/>
                        <a:pt x="268" y="204"/>
                        <a:pt x="268" y="209"/>
                      </a:cubicBezTo>
                      <a:cubicBezTo>
                        <a:pt x="268" y="210"/>
                        <a:pt x="270" y="212"/>
                        <a:pt x="270" y="212"/>
                      </a:cubicBezTo>
                      <a:cubicBezTo>
                        <a:pt x="270" y="214"/>
                        <a:pt x="269" y="217"/>
                        <a:pt x="269" y="220"/>
                      </a:cubicBezTo>
                      <a:cubicBezTo>
                        <a:pt x="269" y="226"/>
                        <a:pt x="273" y="229"/>
                        <a:pt x="278" y="231"/>
                      </a:cubicBezTo>
                      <a:cubicBezTo>
                        <a:pt x="285" y="233"/>
                        <a:pt x="288" y="240"/>
                        <a:pt x="289" y="244"/>
                      </a:cubicBezTo>
                      <a:cubicBezTo>
                        <a:pt x="291" y="250"/>
                        <a:pt x="294" y="257"/>
                        <a:pt x="298" y="259"/>
                      </a:cubicBezTo>
                      <a:cubicBezTo>
                        <a:pt x="304" y="262"/>
                        <a:pt x="309" y="260"/>
                        <a:pt x="315" y="260"/>
                      </a:cubicBezTo>
                      <a:cubicBezTo>
                        <a:pt x="315" y="261"/>
                        <a:pt x="315" y="263"/>
                        <a:pt x="315" y="264"/>
                      </a:cubicBezTo>
                      <a:cubicBezTo>
                        <a:pt x="313" y="269"/>
                        <a:pt x="323" y="271"/>
                        <a:pt x="326" y="272"/>
                      </a:cubicBezTo>
                      <a:cubicBezTo>
                        <a:pt x="335" y="277"/>
                        <a:pt x="345" y="280"/>
                        <a:pt x="344" y="290"/>
                      </a:cubicBezTo>
                      <a:cubicBezTo>
                        <a:pt x="340" y="289"/>
                        <a:pt x="337" y="283"/>
                        <a:pt x="330" y="283"/>
                      </a:cubicBezTo>
                      <a:cubicBezTo>
                        <a:pt x="325" y="283"/>
                        <a:pt x="320" y="286"/>
                        <a:pt x="320" y="290"/>
                      </a:cubicBezTo>
                      <a:cubicBezTo>
                        <a:pt x="320" y="296"/>
                        <a:pt x="328" y="297"/>
                        <a:pt x="328" y="303"/>
                      </a:cubicBezTo>
                      <a:cubicBezTo>
                        <a:pt x="328" y="305"/>
                        <a:pt x="323" y="305"/>
                        <a:pt x="323" y="305"/>
                      </a:cubicBezTo>
                      <a:cubicBezTo>
                        <a:pt x="319" y="309"/>
                        <a:pt x="319" y="318"/>
                        <a:pt x="313" y="318"/>
                      </a:cubicBezTo>
                      <a:cubicBezTo>
                        <a:pt x="310" y="318"/>
                        <a:pt x="308" y="317"/>
                        <a:pt x="308" y="315"/>
                      </a:cubicBezTo>
                      <a:cubicBezTo>
                        <a:pt x="314" y="315"/>
                        <a:pt x="316" y="309"/>
                        <a:pt x="316" y="303"/>
                      </a:cubicBezTo>
                      <a:cubicBezTo>
                        <a:pt x="316" y="297"/>
                        <a:pt x="312" y="295"/>
                        <a:pt x="311" y="291"/>
                      </a:cubicBezTo>
                      <a:cubicBezTo>
                        <a:pt x="310" y="291"/>
                        <a:pt x="300" y="281"/>
                        <a:pt x="299" y="278"/>
                      </a:cubicBezTo>
                      <a:cubicBezTo>
                        <a:pt x="297" y="278"/>
                        <a:pt x="291" y="276"/>
                        <a:pt x="291" y="273"/>
                      </a:cubicBezTo>
                      <a:cubicBezTo>
                        <a:pt x="277" y="270"/>
                        <a:pt x="274" y="266"/>
                        <a:pt x="266" y="259"/>
                      </a:cubicBezTo>
                      <a:cubicBezTo>
                        <a:pt x="263" y="256"/>
                        <a:pt x="257" y="254"/>
                        <a:pt x="256" y="251"/>
                      </a:cubicBezTo>
                      <a:cubicBezTo>
                        <a:pt x="248" y="241"/>
                        <a:pt x="245" y="223"/>
                        <a:pt x="229" y="223"/>
                      </a:cubicBezTo>
                      <a:cubicBezTo>
                        <a:pt x="221" y="223"/>
                        <a:pt x="220" y="228"/>
                        <a:pt x="216" y="230"/>
                      </a:cubicBezTo>
                      <a:cubicBezTo>
                        <a:pt x="208" y="234"/>
                        <a:pt x="202" y="242"/>
                        <a:pt x="192" y="242"/>
                      </a:cubicBezTo>
                      <a:cubicBezTo>
                        <a:pt x="183" y="242"/>
                        <a:pt x="177" y="237"/>
                        <a:pt x="168" y="237"/>
                      </a:cubicBezTo>
                      <a:cubicBezTo>
                        <a:pt x="161" y="237"/>
                        <a:pt x="154" y="242"/>
                        <a:pt x="154" y="248"/>
                      </a:cubicBezTo>
                      <a:cubicBezTo>
                        <a:pt x="157" y="258"/>
                        <a:pt x="157" y="258"/>
                        <a:pt x="157" y="258"/>
                      </a:cubicBezTo>
                      <a:cubicBezTo>
                        <a:pt x="154" y="267"/>
                        <a:pt x="144" y="270"/>
                        <a:pt x="135" y="272"/>
                      </a:cubicBezTo>
                      <a:cubicBezTo>
                        <a:pt x="127" y="274"/>
                        <a:pt x="114" y="292"/>
                        <a:pt x="114" y="302"/>
                      </a:cubicBezTo>
                      <a:cubicBezTo>
                        <a:pt x="114" y="305"/>
                        <a:pt x="117" y="306"/>
                        <a:pt x="119" y="307"/>
                      </a:cubicBezTo>
                      <a:cubicBezTo>
                        <a:pt x="113" y="316"/>
                        <a:pt x="110" y="321"/>
                        <a:pt x="101" y="326"/>
                      </a:cubicBezTo>
                      <a:cubicBezTo>
                        <a:pt x="96" y="328"/>
                        <a:pt x="95" y="340"/>
                        <a:pt x="86" y="337"/>
                      </a:cubicBezTo>
                      <a:cubicBezTo>
                        <a:pt x="86" y="337"/>
                        <a:pt x="86" y="337"/>
                        <a:pt x="86" y="337"/>
                      </a:cubicBezTo>
                      <a:cubicBezTo>
                        <a:pt x="82" y="336"/>
                        <a:pt x="75" y="338"/>
                        <a:pt x="72" y="338"/>
                      </a:cubicBezTo>
                      <a:cubicBezTo>
                        <a:pt x="62" y="338"/>
                        <a:pt x="56" y="347"/>
                        <a:pt x="46" y="347"/>
                      </a:cubicBezTo>
                      <a:cubicBezTo>
                        <a:pt x="40" y="347"/>
                        <a:pt x="39" y="331"/>
                        <a:pt x="29" y="331"/>
                      </a:cubicBezTo>
                      <a:cubicBezTo>
                        <a:pt x="22" y="331"/>
                        <a:pt x="17" y="334"/>
                        <a:pt x="10" y="334"/>
                      </a:cubicBezTo>
                      <a:cubicBezTo>
                        <a:pt x="8" y="334"/>
                        <a:pt x="7" y="332"/>
                        <a:pt x="7" y="330"/>
                      </a:cubicBezTo>
                      <a:cubicBezTo>
                        <a:pt x="7" y="321"/>
                        <a:pt x="7" y="318"/>
                        <a:pt x="7" y="313"/>
                      </a:cubicBezTo>
                      <a:cubicBezTo>
                        <a:pt x="3" y="313"/>
                        <a:pt x="0" y="310"/>
                        <a:pt x="0" y="306"/>
                      </a:cubicBezTo>
                      <a:cubicBezTo>
                        <a:pt x="0" y="301"/>
                        <a:pt x="4" y="299"/>
                        <a:pt x="4" y="296"/>
                      </a:cubicBezTo>
                      <a:cubicBezTo>
                        <a:pt x="4" y="285"/>
                        <a:pt x="8" y="274"/>
                        <a:pt x="8" y="262"/>
                      </a:cubicBezTo>
                      <a:cubicBezTo>
                        <a:pt x="8" y="256"/>
                        <a:pt x="4" y="250"/>
                        <a:pt x="4" y="246"/>
                      </a:cubicBezTo>
                      <a:cubicBezTo>
                        <a:pt x="4" y="243"/>
                        <a:pt x="19" y="234"/>
                        <a:pt x="21" y="234"/>
                      </a:cubicBezTo>
                      <a:cubicBezTo>
                        <a:pt x="23" y="234"/>
                        <a:pt x="25" y="236"/>
                        <a:pt x="28" y="235"/>
                      </a:cubicBezTo>
                      <a:cubicBezTo>
                        <a:pt x="48" y="235"/>
                        <a:pt x="48" y="235"/>
                        <a:pt x="48" y="235"/>
                      </a:cubicBezTo>
                      <a:cubicBezTo>
                        <a:pt x="49" y="237"/>
                        <a:pt x="53" y="238"/>
                        <a:pt x="55" y="238"/>
                      </a:cubicBezTo>
                      <a:cubicBezTo>
                        <a:pt x="76" y="238"/>
                        <a:pt x="76" y="238"/>
                        <a:pt x="76" y="238"/>
                      </a:cubicBezTo>
                      <a:cubicBezTo>
                        <a:pt x="82" y="237"/>
                        <a:pt x="84" y="240"/>
                        <a:pt x="89" y="240"/>
                      </a:cubicBezTo>
                      <a:cubicBezTo>
                        <a:pt x="92" y="240"/>
                        <a:pt x="98" y="238"/>
                        <a:pt x="100" y="238"/>
                      </a:cubicBezTo>
                      <a:cubicBezTo>
                        <a:pt x="100" y="229"/>
                        <a:pt x="105" y="226"/>
                        <a:pt x="105" y="218"/>
                      </a:cubicBezTo>
                      <a:cubicBezTo>
                        <a:pt x="105" y="216"/>
                        <a:pt x="105" y="208"/>
                        <a:pt x="105" y="206"/>
                      </a:cubicBezTo>
                      <a:cubicBezTo>
                        <a:pt x="104" y="206"/>
                        <a:pt x="104" y="206"/>
                        <a:pt x="104" y="206"/>
                      </a:cubicBezTo>
                      <a:cubicBezTo>
                        <a:pt x="105" y="205"/>
                        <a:pt x="106" y="201"/>
                        <a:pt x="106" y="200"/>
                      </a:cubicBezTo>
                      <a:cubicBezTo>
                        <a:pt x="106" y="196"/>
                        <a:pt x="103" y="197"/>
                        <a:pt x="103" y="193"/>
                      </a:cubicBezTo>
                      <a:cubicBezTo>
                        <a:pt x="94" y="193"/>
                        <a:pt x="92" y="185"/>
                        <a:pt x="92" y="178"/>
                      </a:cubicBezTo>
                      <a:cubicBezTo>
                        <a:pt x="89" y="178"/>
                        <a:pt x="89" y="175"/>
                        <a:pt x="87" y="175"/>
                      </a:cubicBezTo>
                      <a:cubicBezTo>
                        <a:pt x="79" y="173"/>
                        <a:pt x="60" y="169"/>
                        <a:pt x="60" y="163"/>
                      </a:cubicBezTo>
                      <a:cubicBezTo>
                        <a:pt x="60" y="163"/>
                        <a:pt x="60" y="161"/>
                        <a:pt x="60" y="161"/>
                      </a:cubicBezTo>
                      <a:cubicBezTo>
                        <a:pt x="60" y="157"/>
                        <a:pt x="72" y="154"/>
                        <a:pt x="76" y="153"/>
                      </a:cubicBezTo>
                      <a:cubicBezTo>
                        <a:pt x="78" y="156"/>
                        <a:pt x="85" y="157"/>
                        <a:pt x="88" y="157"/>
                      </a:cubicBezTo>
                      <a:cubicBezTo>
                        <a:pt x="92" y="157"/>
                        <a:pt x="97" y="156"/>
                        <a:pt x="98" y="155"/>
                      </a:cubicBezTo>
                      <a:cubicBezTo>
                        <a:pt x="98" y="152"/>
                        <a:pt x="98" y="152"/>
                        <a:pt x="98" y="152"/>
                      </a:cubicBezTo>
                      <a:cubicBezTo>
                        <a:pt x="95" y="151"/>
                        <a:pt x="97" y="145"/>
                        <a:pt x="96" y="143"/>
                      </a:cubicBezTo>
                      <a:cubicBezTo>
                        <a:pt x="96" y="140"/>
                        <a:pt x="96" y="140"/>
                        <a:pt x="96" y="140"/>
                      </a:cubicBezTo>
                      <a:cubicBezTo>
                        <a:pt x="101" y="140"/>
                        <a:pt x="101" y="140"/>
                        <a:pt x="101" y="140"/>
                      </a:cubicBezTo>
                      <a:cubicBezTo>
                        <a:pt x="104" y="143"/>
                        <a:pt x="109" y="145"/>
                        <a:pt x="114" y="145"/>
                      </a:cubicBezTo>
                      <a:cubicBezTo>
                        <a:pt x="117" y="145"/>
                        <a:pt x="120" y="142"/>
                        <a:pt x="121" y="139"/>
                      </a:cubicBezTo>
                      <a:cubicBezTo>
                        <a:pt x="135" y="139"/>
                        <a:pt x="138" y="129"/>
                        <a:pt x="141" y="119"/>
                      </a:cubicBezTo>
                      <a:cubicBezTo>
                        <a:pt x="143" y="119"/>
                        <a:pt x="145" y="118"/>
                        <a:pt x="147" y="118"/>
                      </a:cubicBezTo>
                      <a:cubicBezTo>
                        <a:pt x="150" y="117"/>
                        <a:pt x="167" y="110"/>
                        <a:pt x="169" y="108"/>
                      </a:cubicBezTo>
                      <a:cubicBezTo>
                        <a:pt x="173" y="104"/>
                        <a:pt x="171" y="99"/>
                        <a:pt x="171" y="94"/>
                      </a:cubicBezTo>
                      <a:cubicBezTo>
                        <a:pt x="171" y="92"/>
                        <a:pt x="175" y="89"/>
                        <a:pt x="176" y="89"/>
                      </a:cubicBezTo>
                      <a:cubicBezTo>
                        <a:pt x="182" y="83"/>
                        <a:pt x="188" y="76"/>
                        <a:pt x="198" y="76"/>
                      </a:cubicBezTo>
                      <a:cubicBezTo>
                        <a:pt x="204" y="76"/>
                        <a:pt x="201" y="77"/>
                        <a:pt x="204" y="76"/>
                      </a:cubicBezTo>
                      <a:cubicBezTo>
                        <a:pt x="206" y="77"/>
                        <a:pt x="207" y="74"/>
                        <a:pt x="208" y="73"/>
                      </a:cubicBezTo>
                      <a:cubicBezTo>
                        <a:pt x="211" y="70"/>
                        <a:pt x="215" y="72"/>
                        <a:pt x="219" y="72"/>
                      </a:cubicBezTo>
                      <a:cubicBezTo>
                        <a:pt x="221" y="72"/>
                        <a:pt x="229" y="68"/>
                        <a:pt x="229" y="65"/>
                      </a:cubicBezTo>
                      <a:cubicBezTo>
                        <a:pt x="229" y="63"/>
                        <a:pt x="225" y="54"/>
                        <a:pt x="225" y="54"/>
                      </a:cubicBezTo>
                      <a:cubicBezTo>
                        <a:pt x="224" y="42"/>
                        <a:pt x="217" y="38"/>
                        <a:pt x="217" y="28"/>
                      </a:cubicBezTo>
                      <a:cubicBezTo>
                        <a:pt x="217" y="9"/>
                        <a:pt x="234" y="8"/>
                        <a:pt x="245" y="0"/>
                      </a:cubicBezTo>
                      <a:cubicBezTo>
                        <a:pt x="245" y="5"/>
                        <a:pt x="245" y="5"/>
                        <a:pt x="245" y="5"/>
                      </a:cubicBezTo>
                      <a:cubicBezTo>
                        <a:pt x="243" y="10"/>
                        <a:pt x="242" y="12"/>
                        <a:pt x="242" y="17"/>
                      </a:cubicBezTo>
                      <a:cubicBezTo>
                        <a:pt x="242" y="21"/>
                        <a:pt x="247" y="22"/>
                        <a:pt x="251" y="22"/>
                      </a:cubicBezTo>
                      <a:cubicBezTo>
                        <a:pt x="251" y="23"/>
                        <a:pt x="251" y="24"/>
                        <a:pt x="251" y="25"/>
                      </a:cubicBezTo>
                      <a:cubicBezTo>
                        <a:pt x="251" y="27"/>
                        <a:pt x="247" y="28"/>
                        <a:pt x="245" y="29"/>
                      </a:cubicBezTo>
                      <a:cubicBezTo>
                        <a:pt x="241" y="34"/>
                        <a:pt x="236" y="38"/>
                        <a:pt x="236" y="46"/>
                      </a:cubicBezTo>
                      <a:cubicBezTo>
                        <a:pt x="236" y="50"/>
                        <a:pt x="238" y="53"/>
                        <a:pt x="240" y="54"/>
                      </a:cubicBezTo>
                      <a:cubicBezTo>
                        <a:pt x="240" y="56"/>
                        <a:pt x="241" y="57"/>
                        <a:pt x="240" y="59"/>
                      </a:cubicBezTo>
                      <a:cubicBezTo>
                        <a:pt x="245" y="59"/>
                        <a:pt x="247" y="60"/>
                        <a:pt x="251" y="60"/>
                      </a:cubicBezTo>
                      <a:cubicBezTo>
                        <a:pt x="252" y="63"/>
                        <a:pt x="253" y="66"/>
                        <a:pt x="254" y="66"/>
                      </a:cubicBezTo>
                      <a:cubicBezTo>
                        <a:pt x="266" y="66"/>
                        <a:pt x="274" y="56"/>
                        <a:pt x="285" y="57"/>
                      </a:cubicBezTo>
                      <a:cubicBezTo>
                        <a:pt x="284" y="59"/>
                        <a:pt x="282" y="60"/>
                        <a:pt x="282" y="62"/>
                      </a:cubicBezTo>
                      <a:cubicBezTo>
                        <a:pt x="282" y="63"/>
                        <a:pt x="289" y="68"/>
                        <a:pt x="289" y="68"/>
                      </a:cubicBezTo>
                      <a:cubicBezTo>
                        <a:pt x="294" y="68"/>
                        <a:pt x="295" y="65"/>
                        <a:pt x="297" y="64"/>
                      </a:cubicBezTo>
                      <a:cubicBezTo>
                        <a:pt x="304" y="60"/>
                        <a:pt x="310" y="62"/>
                        <a:pt x="317" y="59"/>
                      </a:cubicBezTo>
                      <a:cubicBezTo>
                        <a:pt x="321" y="57"/>
                        <a:pt x="328" y="50"/>
                        <a:pt x="333" y="50"/>
                      </a:cubicBezTo>
                      <a:cubicBezTo>
                        <a:pt x="339" y="50"/>
                        <a:pt x="345" y="51"/>
                        <a:pt x="348" y="52"/>
                      </a:cubicBezTo>
                      <a:cubicBezTo>
                        <a:pt x="347" y="54"/>
                        <a:pt x="346" y="56"/>
                        <a:pt x="346" y="57"/>
                      </a:cubicBezTo>
                      <a:cubicBezTo>
                        <a:pt x="358" y="57"/>
                        <a:pt x="370" y="55"/>
                        <a:pt x="378" y="55"/>
                      </a:cubicBezTo>
                      <a:cubicBezTo>
                        <a:pt x="386" y="55"/>
                        <a:pt x="392" y="54"/>
                        <a:pt x="401" y="54"/>
                      </a:cubicBezTo>
                      <a:cubicBezTo>
                        <a:pt x="410" y="54"/>
                        <a:pt x="414" y="70"/>
                        <a:pt x="414" y="80"/>
                      </a:cubicBezTo>
                      <a:cubicBezTo>
                        <a:pt x="414" y="86"/>
                        <a:pt x="408" y="89"/>
                        <a:pt x="408" y="95"/>
                      </a:cubicBezTo>
                      <a:cubicBezTo>
                        <a:pt x="408" y="104"/>
                        <a:pt x="416" y="110"/>
                        <a:pt x="416" y="118"/>
                      </a:cubicBezTo>
                      <a:cubicBezTo>
                        <a:pt x="416" y="123"/>
                        <a:pt x="408" y="125"/>
                        <a:pt x="406" y="128"/>
                      </a:cubicBezTo>
                      <a:cubicBezTo>
                        <a:pt x="401" y="136"/>
                        <a:pt x="399" y="143"/>
                        <a:pt x="399" y="153"/>
                      </a:cubicBezTo>
                      <a:cubicBezTo>
                        <a:pt x="399" y="166"/>
                        <a:pt x="408" y="163"/>
                        <a:pt x="418" y="163"/>
                      </a:cubicBezTo>
                      <a:cubicBezTo>
                        <a:pt x="432" y="163"/>
                        <a:pt x="439" y="157"/>
                        <a:pt x="450" y="157"/>
                      </a:cubicBezTo>
                      <a:cubicBezTo>
                        <a:pt x="461" y="157"/>
                        <a:pt x="459" y="180"/>
                        <a:pt x="470" y="180"/>
                      </a:cubicBezTo>
                      <a:cubicBezTo>
                        <a:pt x="470" y="198"/>
                        <a:pt x="470" y="198"/>
                        <a:pt x="470" y="198"/>
                      </a:cubicBezTo>
                      <a:cubicBezTo>
                        <a:pt x="470" y="200"/>
                        <a:pt x="471" y="201"/>
                        <a:pt x="472" y="201"/>
                      </a:cubicBezTo>
                      <a:cubicBezTo>
                        <a:pt x="474" y="204"/>
                        <a:pt x="474" y="204"/>
                        <a:pt x="474" y="204"/>
                      </a:cubicBezTo>
                      <a:cubicBezTo>
                        <a:pt x="476" y="204"/>
                        <a:pt x="482" y="202"/>
                        <a:pt x="485" y="201"/>
                      </a:cubicBezTo>
                      <a:cubicBezTo>
                        <a:pt x="485" y="204"/>
                        <a:pt x="485" y="206"/>
                        <a:pt x="485" y="208"/>
                      </a:cubicBezTo>
                      <a:cubicBezTo>
                        <a:pt x="481" y="209"/>
                        <a:pt x="476" y="211"/>
                        <a:pt x="476" y="2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2" name="Freeform 25"/>
                <p:cNvSpPr>
                  <a:spLocks/>
                </p:cNvSpPr>
                <p:nvPr/>
              </p:nvSpPr>
              <p:spPr bwMode="auto">
                <a:xfrm>
                  <a:off x="4470400" y="1416050"/>
                  <a:ext cx="436563" cy="423863"/>
                </a:xfrm>
                <a:custGeom>
                  <a:avLst/>
                  <a:gdLst/>
                  <a:ahLst/>
                  <a:cxnLst>
                    <a:cxn ang="0">
                      <a:pos x="66" y="236"/>
                    </a:cxn>
                    <a:cxn ang="0">
                      <a:pos x="4" y="254"/>
                    </a:cxn>
                    <a:cxn ang="0">
                      <a:pos x="12" y="241"/>
                    </a:cxn>
                    <a:cxn ang="0">
                      <a:pos x="8" y="231"/>
                    </a:cxn>
                    <a:cxn ang="0">
                      <a:pos x="10" y="190"/>
                    </a:cxn>
                    <a:cxn ang="0">
                      <a:pos x="55" y="163"/>
                    </a:cxn>
                    <a:cxn ang="0">
                      <a:pos x="85" y="129"/>
                    </a:cxn>
                    <a:cxn ang="0">
                      <a:pos x="97" y="102"/>
                    </a:cxn>
                    <a:cxn ang="0">
                      <a:pos x="142" y="55"/>
                    </a:cxn>
                    <a:cxn ang="0">
                      <a:pos x="124" y="57"/>
                    </a:cxn>
                    <a:cxn ang="0">
                      <a:pos x="124" y="49"/>
                    </a:cxn>
                    <a:cxn ang="0">
                      <a:pos x="132" y="44"/>
                    </a:cxn>
                    <a:cxn ang="0">
                      <a:pos x="148" y="57"/>
                    </a:cxn>
                    <a:cxn ang="0">
                      <a:pos x="149" y="45"/>
                    </a:cxn>
                    <a:cxn ang="0">
                      <a:pos x="168" y="37"/>
                    </a:cxn>
                    <a:cxn ang="0">
                      <a:pos x="183" y="28"/>
                    </a:cxn>
                    <a:cxn ang="0">
                      <a:pos x="199" y="21"/>
                    </a:cxn>
                    <a:cxn ang="0">
                      <a:pos x="221" y="17"/>
                    </a:cxn>
                    <a:cxn ang="0">
                      <a:pos x="223" y="5"/>
                    </a:cxn>
                    <a:cxn ang="0">
                      <a:pos x="256" y="6"/>
                    </a:cxn>
                    <a:cxn ang="0">
                      <a:pos x="266" y="7"/>
                    </a:cxn>
                    <a:cxn ang="0">
                      <a:pos x="285" y="2"/>
                    </a:cxn>
                    <a:cxn ang="0">
                      <a:pos x="296" y="6"/>
                    </a:cxn>
                    <a:cxn ang="0">
                      <a:pos x="293" y="24"/>
                    </a:cxn>
                    <a:cxn ang="0">
                      <a:pos x="315" y="32"/>
                    </a:cxn>
                    <a:cxn ang="0">
                      <a:pos x="309" y="72"/>
                    </a:cxn>
                    <a:cxn ang="0">
                      <a:pos x="310" y="113"/>
                    </a:cxn>
                    <a:cxn ang="0">
                      <a:pos x="318" y="148"/>
                    </a:cxn>
                    <a:cxn ang="0">
                      <a:pos x="327" y="172"/>
                    </a:cxn>
                    <a:cxn ang="0">
                      <a:pos x="255" y="224"/>
                    </a:cxn>
                    <a:cxn ang="0">
                      <a:pos x="218" y="225"/>
                    </a:cxn>
                    <a:cxn ang="0">
                      <a:pos x="206" y="200"/>
                    </a:cxn>
                    <a:cxn ang="0">
                      <a:pos x="197" y="174"/>
                    </a:cxn>
                    <a:cxn ang="0">
                      <a:pos x="254" y="130"/>
                    </a:cxn>
                    <a:cxn ang="0">
                      <a:pos x="202" y="135"/>
                    </a:cxn>
                    <a:cxn ang="0">
                      <a:pos x="172" y="169"/>
                    </a:cxn>
                    <a:cxn ang="0">
                      <a:pos x="146" y="201"/>
                    </a:cxn>
                    <a:cxn ang="0">
                      <a:pos x="150" y="218"/>
                    </a:cxn>
                    <a:cxn ang="0">
                      <a:pos x="152" y="253"/>
                    </a:cxn>
                    <a:cxn ang="0">
                      <a:pos x="146" y="283"/>
                    </a:cxn>
                    <a:cxn ang="0">
                      <a:pos x="121" y="304"/>
                    </a:cxn>
                    <a:cxn ang="0">
                      <a:pos x="90" y="297"/>
                    </a:cxn>
                    <a:cxn ang="0">
                      <a:pos x="82" y="269"/>
                    </a:cxn>
                    <a:cxn ang="0">
                      <a:pos x="76" y="245"/>
                    </a:cxn>
                  </a:cxnLst>
                  <a:rect l="0" t="0" r="r" b="b"/>
                  <a:pathLst>
                    <a:path w="327" h="318">
                      <a:moveTo>
                        <a:pt x="76" y="247"/>
                      </a:moveTo>
                      <a:cubicBezTo>
                        <a:pt x="70" y="245"/>
                        <a:pt x="69" y="241"/>
                        <a:pt x="66" y="236"/>
                      </a:cubicBezTo>
                      <a:cubicBezTo>
                        <a:pt x="57" y="249"/>
                        <a:pt x="43" y="266"/>
                        <a:pt x="24" y="266"/>
                      </a:cubicBezTo>
                      <a:cubicBezTo>
                        <a:pt x="22" y="266"/>
                        <a:pt x="4" y="256"/>
                        <a:pt x="4" y="254"/>
                      </a:cubicBezTo>
                      <a:cubicBezTo>
                        <a:pt x="4" y="250"/>
                        <a:pt x="10" y="248"/>
                        <a:pt x="12" y="247"/>
                      </a:cubicBezTo>
                      <a:cubicBezTo>
                        <a:pt x="12" y="241"/>
                        <a:pt x="12" y="241"/>
                        <a:pt x="12" y="241"/>
                      </a:cubicBezTo>
                      <a:cubicBezTo>
                        <a:pt x="6" y="241"/>
                        <a:pt x="6" y="241"/>
                        <a:pt x="0" y="243"/>
                      </a:cubicBezTo>
                      <a:cubicBezTo>
                        <a:pt x="0" y="240"/>
                        <a:pt x="5" y="234"/>
                        <a:pt x="8" y="231"/>
                      </a:cubicBezTo>
                      <a:cubicBezTo>
                        <a:pt x="1" y="223"/>
                        <a:pt x="0" y="212"/>
                        <a:pt x="0" y="200"/>
                      </a:cubicBezTo>
                      <a:cubicBezTo>
                        <a:pt x="0" y="193"/>
                        <a:pt x="7" y="194"/>
                        <a:pt x="10" y="190"/>
                      </a:cubicBezTo>
                      <a:cubicBezTo>
                        <a:pt x="15" y="182"/>
                        <a:pt x="20" y="177"/>
                        <a:pt x="30" y="174"/>
                      </a:cubicBezTo>
                      <a:cubicBezTo>
                        <a:pt x="38" y="172"/>
                        <a:pt x="39" y="162"/>
                        <a:pt x="55" y="163"/>
                      </a:cubicBezTo>
                      <a:cubicBezTo>
                        <a:pt x="50" y="162"/>
                        <a:pt x="49" y="161"/>
                        <a:pt x="45" y="160"/>
                      </a:cubicBezTo>
                      <a:cubicBezTo>
                        <a:pt x="64" y="155"/>
                        <a:pt x="71" y="140"/>
                        <a:pt x="85" y="129"/>
                      </a:cubicBezTo>
                      <a:cubicBezTo>
                        <a:pt x="90" y="126"/>
                        <a:pt x="89" y="112"/>
                        <a:pt x="93" y="112"/>
                      </a:cubicBezTo>
                      <a:cubicBezTo>
                        <a:pt x="93" y="112"/>
                        <a:pt x="97" y="102"/>
                        <a:pt x="97" y="102"/>
                      </a:cubicBezTo>
                      <a:cubicBezTo>
                        <a:pt x="102" y="93"/>
                        <a:pt x="109" y="87"/>
                        <a:pt x="118" y="83"/>
                      </a:cubicBezTo>
                      <a:cubicBezTo>
                        <a:pt x="127" y="80"/>
                        <a:pt x="139" y="65"/>
                        <a:pt x="142" y="55"/>
                      </a:cubicBezTo>
                      <a:cubicBezTo>
                        <a:pt x="131" y="58"/>
                        <a:pt x="126" y="63"/>
                        <a:pt x="116" y="63"/>
                      </a:cubicBezTo>
                      <a:cubicBezTo>
                        <a:pt x="118" y="60"/>
                        <a:pt x="123" y="58"/>
                        <a:pt x="124" y="57"/>
                      </a:cubicBezTo>
                      <a:cubicBezTo>
                        <a:pt x="122" y="57"/>
                        <a:pt x="118" y="56"/>
                        <a:pt x="118" y="56"/>
                      </a:cubicBezTo>
                      <a:cubicBezTo>
                        <a:pt x="119" y="51"/>
                        <a:pt x="121" y="49"/>
                        <a:pt x="124" y="49"/>
                      </a:cubicBezTo>
                      <a:cubicBezTo>
                        <a:pt x="126" y="49"/>
                        <a:pt x="127" y="50"/>
                        <a:pt x="128" y="50"/>
                      </a:cubicBezTo>
                      <a:cubicBezTo>
                        <a:pt x="129" y="47"/>
                        <a:pt x="131" y="46"/>
                        <a:pt x="132" y="44"/>
                      </a:cubicBezTo>
                      <a:cubicBezTo>
                        <a:pt x="134" y="47"/>
                        <a:pt x="135" y="49"/>
                        <a:pt x="133" y="52"/>
                      </a:cubicBezTo>
                      <a:cubicBezTo>
                        <a:pt x="140" y="52"/>
                        <a:pt x="142" y="57"/>
                        <a:pt x="148" y="57"/>
                      </a:cubicBezTo>
                      <a:cubicBezTo>
                        <a:pt x="150" y="57"/>
                        <a:pt x="155" y="46"/>
                        <a:pt x="156" y="46"/>
                      </a:cubicBezTo>
                      <a:cubicBezTo>
                        <a:pt x="153" y="45"/>
                        <a:pt x="153" y="44"/>
                        <a:pt x="149" y="45"/>
                      </a:cubicBezTo>
                      <a:cubicBezTo>
                        <a:pt x="151" y="41"/>
                        <a:pt x="154" y="38"/>
                        <a:pt x="159" y="38"/>
                      </a:cubicBezTo>
                      <a:cubicBezTo>
                        <a:pt x="162" y="38"/>
                        <a:pt x="165" y="39"/>
                        <a:pt x="168" y="37"/>
                      </a:cubicBezTo>
                      <a:cubicBezTo>
                        <a:pt x="165" y="35"/>
                        <a:pt x="166" y="35"/>
                        <a:pt x="164" y="33"/>
                      </a:cubicBezTo>
                      <a:cubicBezTo>
                        <a:pt x="169" y="29"/>
                        <a:pt x="176" y="29"/>
                        <a:pt x="183" y="28"/>
                      </a:cubicBezTo>
                      <a:cubicBezTo>
                        <a:pt x="183" y="33"/>
                        <a:pt x="183" y="33"/>
                        <a:pt x="183" y="33"/>
                      </a:cubicBezTo>
                      <a:cubicBezTo>
                        <a:pt x="189" y="32"/>
                        <a:pt x="190" y="22"/>
                        <a:pt x="199" y="21"/>
                      </a:cubicBezTo>
                      <a:cubicBezTo>
                        <a:pt x="199" y="29"/>
                        <a:pt x="199" y="29"/>
                        <a:pt x="199" y="29"/>
                      </a:cubicBezTo>
                      <a:cubicBezTo>
                        <a:pt x="205" y="18"/>
                        <a:pt x="213" y="21"/>
                        <a:pt x="221" y="17"/>
                      </a:cubicBezTo>
                      <a:cubicBezTo>
                        <a:pt x="217" y="15"/>
                        <a:pt x="214" y="14"/>
                        <a:pt x="214" y="11"/>
                      </a:cubicBezTo>
                      <a:cubicBezTo>
                        <a:pt x="214" y="9"/>
                        <a:pt x="222" y="7"/>
                        <a:pt x="223" y="5"/>
                      </a:cubicBezTo>
                      <a:cubicBezTo>
                        <a:pt x="226" y="8"/>
                        <a:pt x="228" y="11"/>
                        <a:pt x="232" y="11"/>
                      </a:cubicBezTo>
                      <a:cubicBezTo>
                        <a:pt x="239" y="11"/>
                        <a:pt x="256" y="0"/>
                        <a:pt x="256" y="6"/>
                      </a:cubicBezTo>
                      <a:cubicBezTo>
                        <a:pt x="256" y="12"/>
                        <a:pt x="248" y="14"/>
                        <a:pt x="247" y="20"/>
                      </a:cubicBezTo>
                      <a:cubicBezTo>
                        <a:pt x="255" y="21"/>
                        <a:pt x="258" y="11"/>
                        <a:pt x="266" y="7"/>
                      </a:cubicBezTo>
                      <a:cubicBezTo>
                        <a:pt x="267" y="10"/>
                        <a:pt x="267" y="12"/>
                        <a:pt x="268" y="15"/>
                      </a:cubicBezTo>
                      <a:cubicBezTo>
                        <a:pt x="274" y="9"/>
                        <a:pt x="277" y="7"/>
                        <a:pt x="285" y="2"/>
                      </a:cubicBezTo>
                      <a:cubicBezTo>
                        <a:pt x="285" y="8"/>
                        <a:pt x="284" y="12"/>
                        <a:pt x="289" y="13"/>
                      </a:cubicBezTo>
                      <a:cubicBezTo>
                        <a:pt x="290" y="9"/>
                        <a:pt x="292" y="6"/>
                        <a:pt x="296" y="6"/>
                      </a:cubicBezTo>
                      <a:cubicBezTo>
                        <a:pt x="298" y="6"/>
                        <a:pt x="307" y="11"/>
                        <a:pt x="311" y="13"/>
                      </a:cubicBezTo>
                      <a:cubicBezTo>
                        <a:pt x="307" y="24"/>
                        <a:pt x="303" y="20"/>
                        <a:pt x="293" y="24"/>
                      </a:cubicBezTo>
                      <a:cubicBezTo>
                        <a:pt x="298" y="27"/>
                        <a:pt x="301" y="28"/>
                        <a:pt x="301" y="30"/>
                      </a:cubicBezTo>
                      <a:cubicBezTo>
                        <a:pt x="305" y="31"/>
                        <a:pt x="314" y="32"/>
                        <a:pt x="315" y="32"/>
                      </a:cubicBezTo>
                      <a:cubicBezTo>
                        <a:pt x="309" y="36"/>
                        <a:pt x="293" y="44"/>
                        <a:pt x="293" y="55"/>
                      </a:cubicBezTo>
                      <a:cubicBezTo>
                        <a:pt x="293" y="63"/>
                        <a:pt x="309" y="62"/>
                        <a:pt x="309" y="72"/>
                      </a:cubicBezTo>
                      <a:cubicBezTo>
                        <a:pt x="309" y="80"/>
                        <a:pt x="301" y="83"/>
                        <a:pt x="301" y="91"/>
                      </a:cubicBezTo>
                      <a:cubicBezTo>
                        <a:pt x="301" y="99"/>
                        <a:pt x="310" y="104"/>
                        <a:pt x="310" y="113"/>
                      </a:cubicBezTo>
                      <a:cubicBezTo>
                        <a:pt x="310" y="118"/>
                        <a:pt x="305" y="121"/>
                        <a:pt x="305" y="126"/>
                      </a:cubicBezTo>
                      <a:cubicBezTo>
                        <a:pt x="305" y="136"/>
                        <a:pt x="318" y="138"/>
                        <a:pt x="318" y="148"/>
                      </a:cubicBezTo>
                      <a:cubicBezTo>
                        <a:pt x="318" y="151"/>
                        <a:pt x="314" y="153"/>
                        <a:pt x="313" y="154"/>
                      </a:cubicBezTo>
                      <a:cubicBezTo>
                        <a:pt x="317" y="161"/>
                        <a:pt x="327" y="163"/>
                        <a:pt x="327" y="172"/>
                      </a:cubicBezTo>
                      <a:cubicBezTo>
                        <a:pt x="327" y="187"/>
                        <a:pt x="297" y="203"/>
                        <a:pt x="288" y="215"/>
                      </a:cubicBezTo>
                      <a:cubicBezTo>
                        <a:pt x="283" y="224"/>
                        <a:pt x="263" y="226"/>
                        <a:pt x="255" y="224"/>
                      </a:cubicBezTo>
                      <a:cubicBezTo>
                        <a:pt x="246" y="227"/>
                        <a:pt x="236" y="231"/>
                        <a:pt x="228" y="231"/>
                      </a:cubicBezTo>
                      <a:cubicBezTo>
                        <a:pt x="222" y="231"/>
                        <a:pt x="218" y="230"/>
                        <a:pt x="218" y="225"/>
                      </a:cubicBezTo>
                      <a:cubicBezTo>
                        <a:pt x="209" y="225"/>
                        <a:pt x="199" y="219"/>
                        <a:pt x="199" y="210"/>
                      </a:cubicBezTo>
                      <a:cubicBezTo>
                        <a:pt x="199" y="205"/>
                        <a:pt x="204" y="202"/>
                        <a:pt x="206" y="200"/>
                      </a:cubicBezTo>
                      <a:cubicBezTo>
                        <a:pt x="201" y="198"/>
                        <a:pt x="197" y="188"/>
                        <a:pt x="197" y="183"/>
                      </a:cubicBezTo>
                      <a:cubicBezTo>
                        <a:pt x="197" y="180"/>
                        <a:pt x="198" y="178"/>
                        <a:pt x="197" y="174"/>
                      </a:cubicBezTo>
                      <a:cubicBezTo>
                        <a:pt x="216" y="174"/>
                        <a:pt x="225" y="150"/>
                        <a:pt x="237" y="144"/>
                      </a:cubicBezTo>
                      <a:cubicBezTo>
                        <a:pt x="243" y="140"/>
                        <a:pt x="254" y="138"/>
                        <a:pt x="254" y="130"/>
                      </a:cubicBezTo>
                      <a:cubicBezTo>
                        <a:pt x="254" y="119"/>
                        <a:pt x="239" y="117"/>
                        <a:pt x="228" y="117"/>
                      </a:cubicBezTo>
                      <a:cubicBezTo>
                        <a:pt x="213" y="117"/>
                        <a:pt x="202" y="122"/>
                        <a:pt x="202" y="135"/>
                      </a:cubicBezTo>
                      <a:cubicBezTo>
                        <a:pt x="202" y="140"/>
                        <a:pt x="203" y="142"/>
                        <a:pt x="202" y="145"/>
                      </a:cubicBezTo>
                      <a:cubicBezTo>
                        <a:pt x="202" y="155"/>
                        <a:pt x="181" y="164"/>
                        <a:pt x="172" y="169"/>
                      </a:cubicBezTo>
                      <a:cubicBezTo>
                        <a:pt x="165" y="174"/>
                        <a:pt x="157" y="175"/>
                        <a:pt x="152" y="183"/>
                      </a:cubicBezTo>
                      <a:cubicBezTo>
                        <a:pt x="149" y="189"/>
                        <a:pt x="153" y="198"/>
                        <a:pt x="146" y="201"/>
                      </a:cubicBezTo>
                      <a:cubicBezTo>
                        <a:pt x="146" y="210"/>
                        <a:pt x="146" y="210"/>
                        <a:pt x="146" y="210"/>
                      </a:cubicBezTo>
                      <a:cubicBezTo>
                        <a:pt x="149" y="212"/>
                        <a:pt x="150" y="215"/>
                        <a:pt x="150" y="218"/>
                      </a:cubicBezTo>
                      <a:cubicBezTo>
                        <a:pt x="158" y="219"/>
                        <a:pt x="170" y="227"/>
                        <a:pt x="170" y="235"/>
                      </a:cubicBezTo>
                      <a:cubicBezTo>
                        <a:pt x="170" y="242"/>
                        <a:pt x="157" y="253"/>
                        <a:pt x="152" y="253"/>
                      </a:cubicBezTo>
                      <a:cubicBezTo>
                        <a:pt x="143" y="253"/>
                        <a:pt x="140" y="266"/>
                        <a:pt x="140" y="275"/>
                      </a:cubicBezTo>
                      <a:cubicBezTo>
                        <a:pt x="140" y="280"/>
                        <a:pt x="144" y="282"/>
                        <a:pt x="146" y="283"/>
                      </a:cubicBezTo>
                      <a:cubicBezTo>
                        <a:pt x="145" y="294"/>
                        <a:pt x="135" y="295"/>
                        <a:pt x="133" y="304"/>
                      </a:cubicBezTo>
                      <a:cubicBezTo>
                        <a:pt x="127" y="304"/>
                        <a:pt x="125" y="304"/>
                        <a:pt x="121" y="304"/>
                      </a:cubicBezTo>
                      <a:cubicBezTo>
                        <a:pt x="114" y="304"/>
                        <a:pt x="111" y="318"/>
                        <a:pt x="100" y="318"/>
                      </a:cubicBezTo>
                      <a:cubicBezTo>
                        <a:pt x="97" y="318"/>
                        <a:pt x="90" y="299"/>
                        <a:pt x="90" y="297"/>
                      </a:cubicBezTo>
                      <a:cubicBezTo>
                        <a:pt x="90" y="296"/>
                        <a:pt x="91" y="294"/>
                        <a:pt x="91" y="293"/>
                      </a:cubicBezTo>
                      <a:cubicBezTo>
                        <a:pt x="84" y="285"/>
                        <a:pt x="85" y="279"/>
                        <a:pt x="82" y="269"/>
                      </a:cubicBezTo>
                      <a:cubicBezTo>
                        <a:pt x="79" y="263"/>
                        <a:pt x="73" y="261"/>
                        <a:pt x="73" y="253"/>
                      </a:cubicBezTo>
                      <a:cubicBezTo>
                        <a:pt x="73" y="250"/>
                        <a:pt x="75" y="246"/>
                        <a:pt x="76" y="245"/>
                      </a:cubicBezTo>
                      <a:lnTo>
                        <a:pt x="76" y="24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3" name="Freeform 26"/>
                <p:cNvSpPr>
                  <a:spLocks/>
                </p:cNvSpPr>
                <p:nvPr/>
              </p:nvSpPr>
              <p:spPr bwMode="auto">
                <a:xfrm>
                  <a:off x="4559300" y="1109663"/>
                  <a:ext cx="234950" cy="128588"/>
                </a:xfrm>
                <a:custGeom>
                  <a:avLst/>
                  <a:gdLst/>
                  <a:ahLst/>
                  <a:cxnLst>
                    <a:cxn ang="0">
                      <a:pos x="148" y="79"/>
                    </a:cxn>
                    <a:cxn ang="0">
                      <a:pos x="148" y="71"/>
                    </a:cxn>
                    <a:cxn ang="0">
                      <a:pos x="128" y="71"/>
                    </a:cxn>
                    <a:cxn ang="0">
                      <a:pos x="135" y="58"/>
                    </a:cxn>
                    <a:cxn ang="0">
                      <a:pos x="126" y="46"/>
                    </a:cxn>
                    <a:cxn ang="0">
                      <a:pos x="132" y="45"/>
                    </a:cxn>
                    <a:cxn ang="0">
                      <a:pos x="121" y="38"/>
                    </a:cxn>
                    <a:cxn ang="0">
                      <a:pos x="97" y="69"/>
                    </a:cxn>
                    <a:cxn ang="0">
                      <a:pos x="90" y="73"/>
                    </a:cxn>
                    <a:cxn ang="0">
                      <a:pos x="78" y="97"/>
                    </a:cxn>
                    <a:cxn ang="0">
                      <a:pos x="43" y="69"/>
                    </a:cxn>
                    <a:cxn ang="0">
                      <a:pos x="60" y="70"/>
                    </a:cxn>
                    <a:cxn ang="0">
                      <a:pos x="74" y="66"/>
                    </a:cxn>
                    <a:cxn ang="0">
                      <a:pos x="54" y="64"/>
                    </a:cxn>
                    <a:cxn ang="0">
                      <a:pos x="38" y="58"/>
                    </a:cxn>
                    <a:cxn ang="0">
                      <a:pos x="50" y="54"/>
                    </a:cxn>
                    <a:cxn ang="0">
                      <a:pos x="72" y="43"/>
                    </a:cxn>
                    <a:cxn ang="0">
                      <a:pos x="61" y="43"/>
                    </a:cxn>
                    <a:cxn ang="0">
                      <a:pos x="54" y="39"/>
                    </a:cxn>
                    <a:cxn ang="0">
                      <a:pos x="51" y="39"/>
                    </a:cxn>
                    <a:cxn ang="0">
                      <a:pos x="38" y="51"/>
                    </a:cxn>
                    <a:cxn ang="0">
                      <a:pos x="23" y="44"/>
                    </a:cxn>
                    <a:cxn ang="0">
                      <a:pos x="27" y="43"/>
                    </a:cxn>
                    <a:cxn ang="0">
                      <a:pos x="15" y="28"/>
                    </a:cxn>
                    <a:cxn ang="0">
                      <a:pos x="11" y="26"/>
                    </a:cxn>
                    <a:cxn ang="0">
                      <a:pos x="0" y="16"/>
                    </a:cxn>
                    <a:cxn ang="0">
                      <a:pos x="16" y="5"/>
                    </a:cxn>
                    <a:cxn ang="0">
                      <a:pos x="38" y="7"/>
                    </a:cxn>
                    <a:cxn ang="0">
                      <a:pos x="32" y="13"/>
                    </a:cxn>
                    <a:cxn ang="0">
                      <a:pos x="44" y="20"/>
                    </a:cxn>
                    <a:cxn ang="0">
                      <a:pos x="41" y="14"/>
                    </a:cxn>
                    <a:cxn ang="0">
                      <a:pos x="49" y="7"/>
                    </a:cxn>
                    <a:cxn ang="0">
                      <a:pos x="68" y="26"/>
                    </a:cxn>
                    <a:cxn ang="0">
                      <a:pos x="63" y="7"/>
                    </a:cxn>
                    <a:cxn ang="0">
                      <a:pos x="72" y="0"/>
                    </a:cxn>
                    <a:cxn ang="0">
                      <a:pos x="90" y="9"/>
                    </a:cxn>
                    <a:cxn ang="0">
                      <a:pos x="88" y="18"/>
                    </a:cxn>
                    <a:cxn ang="0">
                      <a:pos x="96" y="12"/>
                    </a:cxn>
                    <a:cxn ang="0">
                      <a:pos x="102" y="23"/>
                    </a:cxn>
                    <a:cxn ang="0">
                      <a:pos x="106" y="23"/>
                    </a:cxn>
                    <a:cxn ang="0">
                      <a:pos x="141" y="41"/>
                    </a:cxn>
                    <a:cxn ang="0">
                      <a:pos x="137" y="42"/>
                    </a:cxn>
                    <a:cxn ang="0">
                      <a:pos x="145" y="42"/>
                    </a:cxn>
                    <a:cxn ang="0">
                      <a:pos x="145" y="49"/>
                    </a:cxn>
                    <a:cxn ang="0">
                      <a:pos x="159" y="49"/>
                    </a:cxn>
                    <a:cxn ang="0">
                      <a:pos x="176" y="64"/>
                    </a:cxn>
                    <a:cxn ang="0">
                      <a:pos x="148" y="79"/>
                    </a:cxn>
                  </a:cxnLst>
                  <a:rect l="0" t="0" r="r" b="b"/>
                  <a:pathLst>
                    <a:path w="176" h="97">
                      <a:moveTo>
                        <a:pt x="148" y="79"/>
                      </a:moveTo>
                      <a:cubicBezTo>
                        <a:pt x="147" y="76"/>
                        <a:pt x="147" y="74"/>
                        <a:pt x="148" y="71"/>
                      </a:cubicBezTo>
                      <a:cubicBezTo>
                        <a:pt x="143" y="71"/>
                        <a:pt x="134" y="71"/>
                        <a:pt x="128" y="71"/>
                      </a:cubicBezTo>
                      <a:cubicBezTo>
                        <a:pt x="129" y="63"/>
                        <a:pt x="134" y="65"/>
                        <a:pt x="135" y="58"/>
                      </a:cubicBezTo>
                      <a:cubicBezTo>
                        <a:pt x="132" y="57"/>
                        <a:pt x="128" y="49"/>
                        <a:pt x="126" y="46"/>
                      </a:cubicBezTo>
                      <a:cubicBezTo>
                        <a:pt x="128" y="45"/>
                        <a:pt x="130" y="45"/>
                        <a:pt x="132" y="45"/>
                      </a:cubicBezTo>
                      <a:cubicBezTo>
                        <a:pt x="125" y="44"/>
                        <a:pt x="121" y="38"/>
                        <a:pt x="121" y="38"/>
                      </a:cubicBezTo>
                      <a:cubicBezTo>
                        <a:pt x="106" y="38"/>
                        <a:pt x="102" y="58"/>
                        <a:pt x="97" y="69"/>
                      </a:cubicBezTo>
                      <a:cubicBezTo>
                        <a:pt x="96" y="72"/>
                        <a:pt x="93" y="71"/>
                        <a:pt x="90" y="73"/>
                      </a:cubicBezTo>
                      <a:cubicBezTo>
                        <a:pt x="83" y="79"/>
                        <a:pt x="84" y="91"/>
                        <a:pt x="78" y="97"/>
                      </a:cubicBezTo>
                      <a:cubicBezTo>
                        <a:pt x="67" y="90"/>
                        <a:pt x="43" y="84"/>
                        <a:pt x="43" y="69"/>
                      </a:cubicBezTo>
                      <a:cubicBezTo>
                        <a:pt x="49" y="68"/>
                        <a:pt x="60" y="70"/>
                        <a:pt x="60" y="70"/>
                      </a:cubicBezTo>
                      <a:cubicBezTo>
                        <a:pt x="64" y="66"/>
                        <a:pt x="69" y="67"/>
                        <a:pt x="74" y="66"/>
                      </a:cubicBezTo>
                      <a:cubicBezTo>
                        <a:pt x="72" y="64"/>
                        <a:pt x="57" y="64"/>
                        <a:pt x="54" y="64"/>
                      </a:cubicBezTo>
                      <a:cubicBezTo>
                        <a:pt x="49" y="64"/>
                        <a:pt x="38" y="69"/>
                        <a:pt x="38" y="58"/>
                      </a:cubicBezTo>
                      <a:cubicBezTo>
                        <a:pt x="38" y="54"/>
                        <a:pt x="48" y="54"/>
                        <a:pt x="50" y="54"/>
                      </a:cubicBezTo>
                      <a:cubicBezTo>
                        <a:pt x="56" y="52"/>
                        <a:pt x="68" y="47"/>
                        <a:pt x="72" y="43"/>
                      </a:cubicBezTo>
                      <a:cubicBezTo>
                        <a:pt x="66" y="43"/>
                        <a:pt x="63" y="43"/>
                        <a:pt x="61" y="43"/>
                      </a:cubicBezTo>
                      <a:cubicBezTo>
                        <a:pt x="60" y="43"/>
                        <a:pt x="56" y="40"/>
                        <a:pt x="54" y="39"/>
                      </a:cubicBezTo>
                      <a:cubicBezTo>
                        <a:pt x="53" y="39"/>
                        <a:pt x="52" y="39"/>
                        <a:pt x="51" y="39"/>
                      </a:cubicBezTo>
                      <a:cubicBezTo>
                        <a:pt x="47" y="41"/>
                        <a:pt x="47" y="51"/>
                        <a:pt x="38" y="51"/>
                      </a:cubicBezTo>
                      <a:cubicBezTo>
                        <a:pt x="31" y="51"/>
                        <a:pt x="26" y="48"/>
                        <a:pt x="23" y="44"/>
                      </a:cubicBezTo>
                      <a:cubicBezTo>
                        <a:pt x="25" y="43"/>
                        <a:pt x="26" y="43"/>
                        <a:pt x="27" y="43"/>
                      </a:cubicBezTo>
                      <a:cubicBezTo>
                        <a:pt x="19" y="39"/>
                        <a:pt x="13" y="35"/>
                        <a:pt x="15" y="28"/>
                      </a:cubicBezTo>
                      <a:cubicBezTo>
                        <a:pt x="13" y="28"/>
                        <a:pt x="12" y="26"/>
                        <a:pt x="11" y="26"/>
                      </a:cubicBezTo>
                      <a:cubicBezTo>
                        <a:pt x="8" y="26"/>
                        <a:pt x="3" y="19"/>
                        <a:pt x="0" y="16"/>
                      </a:cubicBezTo>
                      <a:cubicBezTo>
                        <a:pt x="2" y="14"/>
                        <a:pt x="11" y="5"/>
                        <a:pt x="16" y="5"/>
                      </a:cubicBezTo>
                      <a:cubicBezTo>
                        <a:pt x="23" y="5"/>
                        <a:pt x="27" y="5"/>
                        <a:pt x="38" y="7"/>
                      </a:cubicBezTo>
                      <a:cubicBezTo>
                        <a:pt x="35" y="10"/>
                        <a:pt x="34" y="11"/>
                        <a:pt x="32" y="13"/>
                      </a:cubicBezTo>
                      <a:cubicBezTo>
                        <a:pt x="37" y="17"/>
                        <a:pt x="41" y="17"/>
                        <a:pt x="44" y="20"/>
                      </a:cubicBezTo>
                      <a:cubicBezTo>
                        <a:pt x="42" y="19"/>
                        <a:pt x="41" y="17"/>
                        <a:pt x="41" y="14"/>
                      </a:cubicBezTo>
                      <a:cubicBezTo>
                        <a:pt x="41" y="10"/>
                        <a:pt x="45" y="7"/>
                        <a:pt x="49" y="7"/>
                      </a:cubicBezTo>
                      <a:cubicBezTo>
                        <a:pt x="60" y="7"/>
                        <a:pt x="57" y="22"/>
                        <a:pt x="68" y="26"/>
                      </a:cubicBezTo>
                      <a:cubicBezTo>
                        <a:pt x="66" y="19"/>
                        <a:pt x="63" y="15"/>
                        <a:pt x="63" y="7"/>
                      </a:cubicBezTo>
                      <a:cubicBezTo>
                        <a:pt x="63" y="0"/>
                        <a:pt x="66" y="0"/>
                        <a:pt x="72" y="0"/>
                      </a:cubicBezTo>
                      <a:cubicBezTo>
                        <a:pt x="78" y="0"/>
                        <a:pt x="90" y="4"/>
                        <a:pt x="90" y="9"/>
                      </a:cubicBezTo>
                      <a:cubicBezTo>
                        <a:pt x="90" y="12"/>
                        <a:pt x="88" y="15"/>
                        <a:pt x="88" y="18"/>
                      </a:cubicBezTo>
                      <a:cubicBezTo>
                        <a:pt x="92" y="16"/>
                        <a:pt x="93" y="12"/>
                        <a:pt x="96" y="12"/>
                      </a:cubicBezTo>
                      <a:cubicBezTo>
                        <a:pt x="103" y="12"/>
                        <a:pt x="102" y="19"/>
                        <a:pt x="102" y="23"/>
                      </a:cubicBezTo>
                      <a:cubicBezTo>
                        <a:pt x="103" y="23"/>
                        <a:pt x="105" y="23"/>
                        <a:pt x="106" y="23"/>
                      </a:cubicBezTo>
                      <a:cubicBezTo>
                        <a:pt x="113" y="23"/>
                        <a:pt x="137" y="36"/>
                        <a:pt x="141" y="41"/>
                      </a:cubicBezTo>
                      <a:cubicBezTo>
                        <a:pt x="140" y="42"/>
                        <a:pt x="138" y="42"/>
                        <a:pt x="137" y="42"/>
                      </a:cubicBezTo>
                      <a:cubicBezTo>
                        <a:pt x="140" y="43"/>
                        <a:pt x="142" y="42"/>
                        <a:pt x="145" y="42"/>
                      </a:cubicBezTo>
                      <a:cubicBezTo>
                        <a:pt x="146" y="44"/>
                        <a:pt x="146" y="47"/>
                        <a:pt x="145" y="49"/>
                      </a:cubicBezTo>
                      <a:cubicBezTo>
                        <a:pt x="151" y="49"/>
                        <a:pt x="154" y="49"/>
                        <a:pt x="159" y="49"/>
                      </a:cubicBezTo>
                      <a:cubicBezTo>
                        <a:pt x="159" y="62"/>
                        <a:pt x="172" y="59"/>
                        <a:pt x="176" y="64"/>
                      </a:cubicBezTo>
                      <a:cubicBezTo>
                        <a:pt x="164" y="68"/>
                        <a:pt x="159" y="76"/>
                        <a:pt x="148" y="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4" name="Freeform 27"/>
                <p:cNvSpPr>
                  <a:spLocks/>
                </p:cNvSpPr>
                <p:nvPr/>
              </p:nvSpPr>
              <p:spPr bwMode="auto">
                <a:xfrm>
                  <a:off x="4683125" y="1089025"/>
                  <a:ext cx="150813" cy="55563"/>
                </a:xfrm>
                <a:custGeom>
                  <a:avLst/>
                  <a:gdLst/>
                  <a:ahLst/>
                  <a:cxnLst>
                    <a:cxn ang="0">
                      <a:pos x="114" y="19"/>
                    </a:cxn>
                    <a:cxn ang="0">
                      <a:pos x="69" y="41"/>
                    </a:cxn>
                    <a:cxn ang="0">
                      <a:pos x="54" y="34"/>
                    </a:cxn>
                    <a:cxn ang="0">
                      <a:pos x="28" y="34"/>
                    </a:cxn>
                    <a:cxn ang="0">
                      <a:pos x="23" y="26"/>
                    </a:cxn>
                    <a:cxn ang="0">
                      <a:pos x="32" y="26"/>
                    </a:cxn>
                    <a:cxn ang="0">
                      <a:pos x="43" y="24"/>
                    </a:cxn>
                    <a:cxn ang="0">
                      <a:pos x="22" y="23"/>
                    </a:cxn>
                    <a:cxn ang="0">
                      <a:pos x="6" y="18"/>
                    </a:cxn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15" y="8"/>
                    </a:cxn>
                    <a:cxn ang="0">
                      <a:pos x="15" y="6"/>
                    </a:cxn>
                    <a:cxn ang="0">
                      <a:pos x="23" y="6"/>
                    </a:cxn>
                    <a:cxn ang="0">
                      <a:pos x="21" y="2"/>
                    </a:cxn>
                    <a:cxn ang="0">
                      <a:pos x="33" y="2"/>
                    </a:cxn>
                    <a:cxn ang="0">
                      <a:pos x="51" y="11"/>
                    </a:cxn>
                    <a:cxn ang="0">
                      <a:pos x="62" y="0"/>
                    </a:cxn>
                    <a:cxn ang="0">
                      <a:pos x="67" y="0"/>
                    </a:cxn>
                    <a:cxn ang="0">
                      <a:pos x="67" y="12"/>
                    </a:cxn>
                    <a:cxn ang="0">
                      <a:pos x="80" y="7"/>
                    </a:cxn>
                    <a:cxn ang="0">
                      <a:pos x="95" y="7"/>
                    </a:cxn>
                    <a:cxn ang="0">
                      <a:pos x="114" y="19"/>
                    </a:cxn>
                  </a:cxnLst>
                  <a:rect l="0" t="0" r="r" b="b"/>
                  <a:pathLst>
                    <a:path w="114" h="41">
                      <a:moveTo>
                        <a:pt x="114" y="19"/>
                      </a:moveTo>
                      <a:cubicBezTo>
                        <a:pt x="104" y="26"/>
                        <a:pt x="82" y="41"/>
                        <a:pt x="69" y="41"/>
                      </a:cubicBezTo>
                      <a:cubicBezTo>
                        <a:pt x="61" y="41"/>
                        <a:pt x="57" y="39"/>
                        <a:pt x="54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5" y="32"/>
                        <a:pt x="23" y="30"/>
                        <a:pt x="23" y="26"/>
                      </a:cubicBezTo>
                      <a:cubicBezTo>
                        <a:pt x="26" y="26"/>
                        <a:pt x="31" y="26"/>
                        <a:pt x="32" y="26"/>
                      </a:cubicBezTo>
                      <a:cubicBezTo>
                        <a:pt x="36" y="25"/>
                        <a:pt x="40" y="25"/>
                        <a:pt x="43" y="24"/>
                      </a:cubicBezTo>
                      <a:cubicBezTo>
                        <a:pt x="41" y="24"/>
                        <a:pt x="23" y="23"/>
                        <a:pt x="22" y="23"/>
                      </a:cubicBezTo>
                      <a:cubicBezTo>
                        <a:pt x="14" y="23"/>
                        <a:pt x="6" y="28"/>
                        <a:pt x="6" y="18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9" y="9"/>
                        <a:pt x="13" y="10"/>
                        <a:pt x="15" y="8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6" y="4"/>
                        <a:pt x="48" y="11"/>
                        <a:pt x="51" y="11"/>
                      </a:cubicBezTo>
                      <a:cubicBezTo>
                        <a:pt x="56" y="11"/>
                        <a:pt x="59" y="2"/>
                        <a:pt x="6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6"/>
                        <a:pt x="66" y="8"/>
                        <a:pt x="67" y="12"/>
                      </a:cubicBezTo>
                      <a:cubicBezTo>
                        <a:pt x="71" y="12"/>
                        <a:pt x="73" y="7"/>
                        <a:pt x="80" y="7"/>
                      </a:cubicBezTo>
                      <a:cubicBezTo>
                        <a:pt x="91" y="7"/>
                        <a:pt x="88" y="7"/>
                        <a:pt x="95" y="7"/>
                      </a:cubicBezTo>
                      <a:cubicBezTo>
                        <a:pt x="103" y="7"/>
                        <a:pt x="112" y="14"/>
                        <a:pt x="114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5" name="Freeform 28"/>
                <p:cNvSpPr>
                  <a:spLocks/>
                </p:cNvSpPr>
                <p:nvPr/>
              </p:nvSpPr>
              <p:spPr bwMode="auto">
                <a:xfrm>
                  <a:off x="4219575" y="1841500"/>
                  <a:ext cx="73025" cy="87313"/>
                </a:xfrm>
                <a:custGeom>
                  <a:avLst/>
                  <a:gdLst/>
                  <a:ahLst/>
                  <a:cxnLst>
                    <a:cxn ang="0">
                      <a:pos x="9" y="19"/>
                    </a:cxn>
                    <a:cxn ang="0">
                      <a:pos x="22" y="14"/>
                    </a:cxn>
                    <a:cxn ang="0">
                      <a:pos x="19" y="8"/>
                    </a:cxn>
                    <a:cxn ang="0">
                      <a:pos x="32" y="0"/>
                    </a:cxn>
                    <a:cxn ang="0">
                      <a:pos x="40" y="0"/>
                    </a:cxn>
                    <a:cxn ang="0">
                      <a:pos x="55" y="18"/>
                    </a:cxn>
                    <a:cxn ang="0">
                      <a:pos x="47" y="24"/>
                    </a:cxn>
                    <a:cxn ang="0">
                      <a:pos x="47" y="39"/>
                    </a:cxn>
                    <a:cxn ang="0">
                      <a:pos x="47" y="52"/>
                    </a:cxn>
                    <a:cxn ang="0">
                      <a:pos x="35" y="54"/>
                    </a:cxn>
                    <a:cxn ang="0">
                      <a:pos x="19" y="64"/>
                    </a:cxn>
                    <a:cxn ang="0">
                      <a:pos x="11" y="65"/>
                    </a:cxn>
                    <a:cxn ang="0">
                      <a:pos x="0" y="55"/>
                    </a:cxn>
                    <a:cxn ang="0">
                      <a:pos x="13" y="33"/>
                    </a:cxn>
                    <a:cxn ang="0">
                      <a:pos x="4" y="23"/>
                    </a:cxn>
                    <a:cxn ang="0">
                      <a:pos x="9" y="19"/>
                    </a:cxn>
                  </a:cxnLst>
                  <a:rect l="0" t="0" r="r" b="b"/>
                  <a:pathLst>
                    <a:path w="55" h="65">
                      <a:moveTo>
                        <a:pt x="9" y="19"/>
                      </a:moveTo>
                      <a:cubicBezTo>
                        <a:pt x="12" y="19"/>
                        <a:pt x="19" y="16"/>
                        <a:pt x="22" y="14"/>
                      </a:cubicBezTo>
                      <a:cubicBezTo>
                        <a:pt x="20" y="11"/>
                        <a:pt x="19" y="10"/>
                        <a:pt x="19" y="8"/>
                      </a:cubicBezTo>
                      <a:cubicBezTo>
                        <a:pt x="19" y="5"/>
                        <a:pt x="28" y="0"/>
                        <a:pt x="32" y="0"/>
                      </a:cubicBezTo>
                      <a:cubicBezTo>
                        <a:pt x="35" y="0"/>
                        <a:pt x="37" y="0"/>
                        <a:pt x="40" y="0"/>
                      </a:cubicBezTo>
                      <a:cubicBezTo>
                        <a:pt x="50" y="0"/>
                        <a:pt x="55" y="10"/>
                        <a:pt x="55" y="18"/>
                      </a:cubicBezTo>
                      <a:cubicBezTo>
                        <a:pt x="55" y="21"/>
                        <a:pt x="47" y="21"/>
                        <a:pt x="47" y="24"/>
                      </a:cubicBezTo>
                      <a:cubicBezTo>
                        <a:pt x="47" y="27"/>
                        <a:pt x="47" y="39"/>
                        <a:pt x="47" y="39"/>
                      </a:cubicBezTo>
                      <a:cubicBezTo>
                        <a:pt x="47" y="43"/>
                        <a:pt x="50" y="48"/>
                        <a:pt x="47" y="52"/>
                      </a:cubicBezTo>
                      <a:cubicBezTo>
                        <a:pt x="44" y="54"/>
                        <a:pt x="40" y="54"/>
                        <a:pt x="35" y="54"/>
                      </a:cubicBezTo>
                      <a:cubicBezTo>
                        <a:pt x="28" y="54"/>
                        <a:pt x="23" y="61"/>
                        <a:pt x="19" y="64"/>
                      </a:cubicBezTo>
                      <a:cubicBezTo>
                        <a:pt x="17" y="65"/>
                        <a:pt x="13" y="65"/>
                        <a:pt x="11" y="65"/>
                      </a:cubicBezTo>
                      <a:cubicBezTo>
                        <a:pt x="6" y="65"/>
                        <a:pt x="0" y="60"/>
                        <a:pt x="0" y="55"/>
                      </a:cubicBezTo>
                      <a:cubicBezTo>
                        <a:pt x="0" y="44"/>
                        <a:pt x="11" y="43"/>
                        <a:pt x="13" y="33"/>
                      </a:cubicBezTo>
                      <a:cubicBezTo>
                        <a:pt x="8" y="30"/>
                        <a:pt x="4" y="28"/>
                        <a:pt x="4" y="23"/>
                      </a:cubicBezTo>
                      <a:cubicBezTo>
                        <a:pt x="4" y="18"/>
                        <a:pt x="8" y="19"/>
                        <a:pt x="9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6" name="Freeform 29"/>
                <p:cNvSpPr>
                  <a:spLocks/>
                </p:cNvSpPr>
                <p:nvPr/>
              </p:nvSpPr>
              <p:spPr bwMode="auto">
                <a:xfrm>
                  <a:off x="4276725" y="1758950"/>
                  <a:ext cx="139700" cy="203200"/>
                </a:xfrm>
                <a:custGeom>
                  <a:avLst/>
                  <a:gdLst/>
                  <a:ahLst/>
                  <a:cxnLst>
                    <a:cxn ang="0">
                      <a:pos x="96" y="102"/>
                    </a:cxn>
                    <a:cxn ang="0">
                      <a:pos x="91" y="128"/>
                    </a:cxn>
                    <a:cxn ang="0">
                      <a:pos x="100" y="133"/>
                    </a:cxn>
                    <a:cxn ang="0">
                      <a:pos x="70" y="139"/>
                    </a:cxn>
                    <a:cxn ang="0">
                      <a:pos x="39" y="141"/>
                    </a:cxn>
                    <a:cxn ang="0">
                      <a:pos x="26" y="148"/>
                    </a:cxn>
                    <a:cxn ang="0">
                      <a:pos x="16" y="152"/>
                    </a:cxn>
                    <a:cxn ang="0">
                      <a:pos x="32" y="133"/>
                    </a:cxn>
                    <a:cxn ang="0">
                      <a:pos x="46" y="124"/>
                    </a:cxn>
                    <a:cxn ang="0">
                      <a:pos x="26" y="123"/>
                    </a:cxn>
                    <a:cxn ang="0">
                      <a:pos x="19" y="123"/>
                    </a:cxn>
                    <a:cxn ang="0">
                      <a:pos x="28" y="96"/>
                    </a:cxn>
                    <a:cxn ang="0">
                      <a:pos x="48" y="81"/>
                    </a:cxn>
                    <a:cxn ang="0">
                      <a:pos x="40" y="70"/>
                    </a:cxn>
                    <a:cxn ang="0">
                      <a:pos x="26" y="72"/>
                    </a:cxn>
                    <a:cxn ang="0">
                      <a:pos x="23" y="59"/>
                    </a:cxn>
                    <a:cxn ang="0">
                      <a:pos x="16" y="49"/>
                    </a:cxn>
                    <a:cxn ang="0">
                      <a:pos x="12" y="55"/>
                    </a:cxn>
                    <a:cxn ang="0">
                      <a:pos x="14" y="45"/>
                    </a:cxn>
                    <a:cxn ang="0">
                      <a:pos x="8" y="38"/>
                    </a:cxn>
                    <a:cxn ang="0">
                      <a:pos x="11" y="29"/>
                    </a:cxn>
                    <a:cxn ang="0">
                      <a:pos x="8" y="20"/>
                    </a:cxn>
                    <a:cxn ang="0">
                      <a:pos x="12" y="21"/>
                    </a:cxn>
                    <a:cxn ang="0">
                      <a:pos x="16" y="14"/>
                    </a:cxn>
                    <a:cxn ang="0">
                      <a:pos x="25" y="0"/>
                    </a:cxn>
                    <a:cxn ang="0">
                      <a:pos x="42" y="4"/>
                    </a:cxn>
                    <a:cxn ang="0">
                      <a:pos x="33" y="19"/>
                    </a:cxn>
                    <a:cxn ang="0">
                      <a:pos x="47" y="46"/>
                    </a:cxn>
                    <a:cxn ang="0">
                      <a:pos x="53" y="50"/>
                    </a:cxn>
                    <a:cxn ang="0">
                      <a:pos x="84" y="89"/>
                    </a:cxn>
                    <a:cxn ang="0">
                      <a:pos x="87" y="102"/>
                    </a:cxn>
                    <a:cxn ang="0">
                      <a:pos x="92" y="102"/>
                    </a:cxn>
                  </a:cxnLst>
                  <a:rect l="0" t="0" r="r" b="b"/>
                  <a:pathLst>
                    <a:path w="105" h="152">
                      <a:moveTo>
                        <a:pt x="90" y="103"/>
                      </a:moveTo>
                      <a:cubicBezTo>
                        <a:pt x="93" y="101"/>
                        <a:pt x="92" y="102"/>
                        <a:pt x="96" y="102"/>
                      </a:cubicBezTo>
                      <a:cubicBezTo>
                        <a:pt x="101" y="102"/>
                        <a:pt x="105" y="106"/>
                        <a:pt x="105" y="110"/>
                      </a:cubicBezTo>
                      <a:cubicBezTo>
                        <a:pt x="105" y="118"/>
                        <a:pt x="94" y="122"/>
                        <a:pt x="91" y="128"/>
                      </a:cubicBezTo>
                      <a:cubicBezTo>
                        <a:pt x="95" y="129"/>
                        <a:pt x="97" y="130"/>
                        <a:pt x="100" y="130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6" y="137"/>
                        <a:pt x="93" y="139"/>
                        <a:pt x="87" y="139"/>
                      </a:cubicBezTo>
                      <a:cubicBezTo>
                        <a:pt x="82" y="139"/>
                        <a:pt x="72" y="139"/>
                        <a:pt x="70" y="139"/>
                      </a:cubicBezTo>
                      <a:cubicBezTo>
                        <a:pt x="65" y="139"/>
                        <a:pt x="53" y="143"/>
                        <a:pt x="47" y="143"/>
                      </a:cubicBezTo>
                      <a:cubicBezTo>
                        <a:pt x="44" y="143"/>
                        <a:pt x="42" y="141"/>
                        <a:pt x="39" y="141"/>
                      </a:cubicBezTo>
                      <a:cubicBezTo>
                        <a:pt x="34" y="141"/>
                        <a:pt x="32" y="144"/>
                        <a:pt x="32" y="148"/>
                      </a:cubicBezTo>
                      <a:cubicBezTo>
                        <a:pt x="26" y="148"/>
                        <a:pt x="26" y="148"/>
                        <a:pt x="26" y="148"/>
                      </a:cubicBezTo>
                      <a:cubicBezTo>
                        <a:pt x="23" y="148"/>
                        <a:pt x="21" y="150"/>
                        <a:pt x="19" y="152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16" y="149"/>
                        <a:pt x="16" y="149"/>
                        <a:pt x="16" y="149"/>
                      </a:cubicBezTo>
                      <a:cubicBezTo>
                        <a:pt x="17" y="147"/>
                        <a:pt x="30" y="133"/>
                        <a:pt x="32" y="133"/>
                      </a:cubicBezTo>
                      <a:cubicBezTo>
                        <a:pt x="38" y="131"/>
                        <a:pt x="47" y="133"/>
                        <a:pt x="47" y="127"/>
                      </a:cubicBezTo>
                      <a:cubicBezTo>
                        <a:pt x="47" y="126"/>
                        <a:pt x="46" y="125"/>
                        <a:pt x="46" y="124"/>
                      </a:cubicBezTo>
                      <a:cubicBezTo>
                        <a:pt x="44" y="126"/>
                        <a:pt x="41" y="128"/>
                        <a:pt x="38" y="128"/>
                      </a:cubicBezTo>
                      <a:cubicBezTo>
                        <a:pt x="32" y="128"/>
                        <a:pt x="30" y="123"/>
                        <a:pt x="26" y="123"/>
                      </a:cubicBezTo>
                      <a:cubicBezTo>
                        <a:pt x="23" y="123"/>
                        <a:pt x="23" y="125"/>
                        <a:pt x="21" y="125"/>
                      </a:cubicBezTo>
                      <a:cubicBezTo>
                        <a:pt x="20" y="125"/>
                        <a:pt x="19" y="124"/>
                        <a:pt x="19" y="123"/>
                      </a:cubicBezTo>
                      <a:cubicBezTo>
                        <a:pt x="19" y="116"/>
                        <a:pt x="31" y="116"/>
                        <a:pt x="31" y="109"/>
                      </a:cubicBezTo>
                      <a:cubicBezTo>
                        <a:pt x="31" y="103"/>
                        <a:pt x="28" y="101"/>
                        <a:pt x="28" y="96"/>
                      </a:cubicBezTo>
                      <a:cubicBezTo>
                        <a:pt x="36" y="96"/>
                        <a:pt x="45" y="92"/>
                        <a:pt x="48" y="88"/>
                      </a:cubicBezTo>
                      <a:cubicBezTo>
                        <a:pt x="48" y="81"/>
                        <a:pt x="48" y="81"/>
                        <a:pt x="48" y="81"/>
                      </a:cubicBezTo>
                      <a:cubicBezTo>
                        <a:pt x="43" y="82"/>
                        <a:pt x="37" y="81"/>
                        <a:pt x="37" y="77"/>
                      </a:cubicBezTo>
                      <a:cubicBezTo>
                        <a:pt x="37" y="73"/>
                        <a:pt x="39" y="72"/>
                        <a:pt x="40" y="70"/>
                      </a:cubicBezTo>
                      <a:cubicBezTo>
                        <a:pt x="39" y="70"/>
                        <a:pt x="38" y="70"/>
                        <a:pt x="36" y="70"/>
                      </a:cubicBezTo>
                      <a:cubicBezTo>
                        <a:pt x="32" y="70"/>
                        <a:pt x="30" y="72"/>
                        <a:pt x="26" y="72"/>
                      </a:cubicBezTo>
                      <a:cubicBezTo>
                        <a:pt x="22" y="72"/>
                        <a:pt x="19" y="72"/>
                        <a:pt x="19" y="69"/>
                      </a:cubicBezTo>
                      <a:cubicBezTo>
                        <a:pt x="19" y="65"/>
                        <a:pt x="23" y="63"/>
                        <a:pt x="23" y="59"/>
                      </a:cubicBezTo>
                      <a:cubicBezTo>
                        <a:pt x="23" y="55"/>
                        <a:pt x="22" y="55"/>
                        <a:pt x="23" y="51"/>
                      </a:cubicBezTo>
                      <a:cubicBezTo>
                        <a:pt x="20" y="51"/>
                        <a:pt x="17" y="50"/>
                        <a:pt x="16" y="49"/>
                      </a:cubicBezTo>
                      <a:cubicBezTo>
                        <a:pt x="14" y="52"/>
                        <a:pt x="15" y="54"/>
                        <a:pt x="16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2"/>
                        <a:pt x="12" y="51"/>
                        <a:pt x="12" y="48"/>
                      </a:cubicBezTo>
                      <a:cubicBezTo>
                        <a:pt x="12" y="47"/>
                        <a:pt x="13" y="46"/>
                        <a:pt x="14" y="45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2" y="41"/>
                        <a:pt x="8" y="40"/>
                        <a:pt x="8" y="38"/>
                      </a:cubicBezTo>
                      <a:cubicBezTo>
                        <a:pt x="8" y="36"/>
                        <a:pt x="11" y="32"/>
                        <a:pt x="11" y="32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4" y="27"/>
                        <a:pt x="0" y="26"/>
                        <a:pt x="0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23"/>
                        <a:pt x="10" y="24"/>
                        <a:pt x="11" y="24"/>
                      </a:cubicBezTo>
                      <a:cubicBezTo>
                        <a:pt x="12" y="24"/>
                        <a:pt x="12" y="22"/>
                        <a:pt x="12" y="21"/>
                      </a:cubicBezTo>
                      <a:cubicBezTo>
                        <a:pt x="12" y="21"/>
                        <a:pt x="10" y="20"/>
                        <a:pt x="10" y="19"/>
                      </a:cubicBezTo>
                      <a:cubicBezTo>
                        <a:pt x="10" y="15"/>
                        <a:pt x="13" y="14"/>
                        <a:pt x="16" y="14"/>
                      </a:cubicBezTo>
                      <a:cubicBezTo>
                        <a:pt x="16" y="10"/>
                        <a:pt x="18" y="8"/>
                        <a:pt x="18" y="6"/>
                      </a:cubicBezTo>
                      <a:cubicBezTo>
                        <a:pt x="18" y="4"/>
                        <a:pt x="23" y="0"/>
                        <a:pt x="25" y="0"/>
                      </a:cubicBezTo>
                      <a:cubicBezTo>
                        <a:pt x="30" y="0"/>
                        <a:pt x="35" y="0"/>
                        <a:pt x="38" y="0"/>
                      </a:cubicBezTo>
                      <a:cubicBezTo>
                        <a:pt x="40" y="0"/>
                        <a:pt x="42" y="3"/>
                        <a:pt x="42" y="4"/>
                      </a:cubicBezTo>
                      <a:cubicBezTo>
                        <a:pt x="42" y="10"/>
                        <a:pt x="33" y="10"/>
                        <a:pt x="31" y="16"/>
                      </a:cubicBezTo>
                      <a:cubicBezTo>
                        <a:pt x="31" y="17"/>
                        <a:pt x="32" y="18"/>
                        <a:pt x="33" y="19"/>
                      </a:cubicBezTo>
                      <a:cubicBezTo>
                        <a:pt x="59" y="19"/>
                        <a:pt x="59" y="19"/>
                        <a:pt x="59" y="19"/>
                      </a:cubicBezTo>
                      <a:cubicBezTo>
                        <a:pt x="60" y="32"/>
                        <a:pt x="47" y="37"/>
                        <a:pt x="47" y="46"/>
                      </a:cubicBezTo>
                      <a:cubicBezTo>
                        <a:pt x="45" y="47"/>
                        <a:pt x="44" y="48"/>
                        <a:pt x="43" y="50"/>
                      </a:cubicBezTo>
                      <a:cubicBezTo>
                        <a:pt x="48" y="51"/>
                        <a:pt x="50" y="49"/>
                        <a:pt x="53" y="50"/>
                      </a:cubicBezTo>
                      <a:cubicBezTo>
                        <a:pt x="62" y="53"/>
                        <a:pt x="60" y="63"/>
                        <a:pt x="66" y="69"/>
                      </a:cubicBezTo>
                      <a:cubicBezTo>
                        <a:pt x="73" y="76"/>
                        <a:pt x="84" y="79"/>
                        <a:pt x="84" y="89"/>
                      </a:cubicBezTo>
                      <a:cubicBezTo>
                        <a:pt x="84" y="93"/>
                        <a:pt x="89" y="95"/>
                        <a:pt x="89" y="99"/>
                      </a:cubicBezTo>
                      <a:cubicBezTo>
                        <a:pt x="89" y="100"/>
                        <a:pt x="88" y="101"/>
                        <a:pt x="87" y="102"/>
                      </a:cubicBezTo>
                      <a:cubicBezTo>
                        <a:pt x="87" y="105"/>
                        <a:pt x="87" y="105"/>
                        <a:pt x="87" y="105"/>
                      </a:cubicBezTo>
                      <a:cubicBezTo>
                        <a:pt x="90" y="104"/>
                        <a:pt x="90" y="103"/>
                        <a:pt x="92" y="102"/>
                      </a:cubicBezTo>
                      <a:lnTo>
                        <a:pt x="90" y="10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7" name="Freeform 31"/>
                <p:cNvSpPr>
                  <a:spLocks/>
                </p:cNvSpPr>
                <p:nvPr/>
              </p:nvSpPr>
              <p:spPr bwMode="auto">
                <a:xfrm>
                  <a:off x="4592638" y="2203450"/>
                  <a:ext cx="46038" cy="3016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7" y="10"/>
                    </a:cxn>
                    <a:cxn ang="0">
                      <a:pos x="27" y="21"/>
                    </a:cxn>
                    <a:cxn ang="0">
                      <a:pos x="30" y="23"/>
                    </a:cxn>
                    <a:cxn ang="0">
                      <a:pos x="33" y="20"/>
                    </a:cxn>
                    <a:cxn ang="0">
                      <a:pos x="31" y="13"/>
                    </a:cxn>
                    <a:cxn ang="0">
                      <a:pos x="33" y="8"/>
                    </a:cxn>
                    <a:cxn ang="0">
                      <a:pos x="35" y="3"/>
                    </a:cxn>
                    <a:cxn ang="0">
                      <a:pos x="20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5" h="23">
                      <a:moveTo>
                        <a:pt x="0" y="5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10"/>
                        <a:pt x="5" y="10"/>
                        <a:pt x="7" y="10"/>
                      </a:cubicBezTo>
                      <a:cubicBezTo>
                        <a:pt x="14" y="12"/>
                        <a:pt x="19" y="20"/>
                        <a:pt x="27" y="21"/>
                      </a:cubicBezTo>
                      <a:cubicBezTo>
                        <a:pt x="27" y="23"/>
                        <a:pt x="29" y="23"/>
                        <a:pt x="30" y="23"/>
                      </a:cubicBezTo>
                      <a:cubicBezTo>
                        <a:pt x="32" y="23"/>
                        <a:pt x="33" y="21"/>
                        <a:pt x="33" y="20"/>
                      </a:cubicBezTo>
                      <a:cubicBezTo>
                        <a:pt x="33" y="17"/>
                        <a:pt x="31" y="16"/>
                        <a:pt x="31" y="13"/>
                      </a:cubicBezTo>
                      <a:cubicBezTo>
                        <a:pt x="31" y="11"/>
                        <a:pt x="33" y="8"/>
                        <a:pt x="33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8" y="2"/>
                        <a:pt x="25" y="6"/>
                        <a:pt x="20" y="6"/>
                      </a:cubicBezTo>
                      <a:cubicBezTo>
                        <a:pt x="14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8" name="Freeform 32"/>
                <p:cNvSpPr>
                  <a:spLocks/>
                </p:cNvSpPr>
                <p:nvPr/>
              </p:nvSpPr>
              <p:spPr bwMode="auto">
                <a:xfrm>
                  <a:off x="4527550" y="2111375"/>
                  <a:ext cx="15875" cy="30163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10" y="0"/>
                    </a:cxn>
                    <a:cxn ang="0">
                      <a:pos x="12" y="5"/>
                    </a:cxn>
                    <a:cxn ang="0">
                      <a:pos x="8" y="23"/>
                    </a:cxn>
                    <a:cxn ang="0">
                      <a:pos x="0" y="6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12" h="23">
                      <a:moveTo>
                        <a:pt x="3" y="5"/>
                      </a:moveTo>
                      <a:cubicBezTo>
                        <a:pt x="6" y="5"/>
                        <a:pt x="8" y="1"/>
                        <a:pt x="10" y="0"/>
                      </a:cubicBezTo>
                      <a:cubicBezTo>
                        <a:pt x="10" y="3"/>
                        <a:pt x="11" y="5"/>
                        <a:pt x="12" y="5"/>
                      </a:cubicBezTo>
                      <a:cubicBezTo>
                        <a:pt x="11" y="11"/>
                        <a:pt x="10" y="20"/>
                        <a:pt x="8" y="23"/>
                      </a:cubicBezTo>
                      <a:cubicBezTo>
                        <a:pt x="4" y="22"/>
                        <a:pt x="2" y="9"/>
                        <a:pt x="0" y="6"/>
                      </a:cubicBezTo>
                      <a:cubicBezTo>
                        <a:pt x="1" y="6"/>
                        <a:pt x="2" y="5"/>
                        <a:pt x="3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29" name="Freeform 33"/>
                <p:cNvSpPr>
                  <a:spLocks/>
                </p:cNvSpPr>
                <p:nvPr/>
              </p:nvSpPr>
              <p:spPr bwMode="auto">
                <a:xfrm>
                  <a:off x="4524375" y="2144713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18" y="21"/>
                    </a:cxn>
                    <a:cxn ang="0">
                      <a:pos x="6" y="33"/>
                    </a:cxn>
                    <a:cxn ang="0">
                      <a:pos x="2" y="24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19" h="33">
                      <a:moveTo>
                        <a:pt x="5" y="15"/>
                      </a:moveTo>
                      <a:cubicBezTo>
                        <a:pt x="5" y="12"/>
                        <a:pt x="1" y="9"/>
                        <a:pt x="0" y="6"/>
                      </a:cubicBezTo>
                      <a:cubicBezTo>
                        <a:pt x="5" y="4"/>
                        <a:pt x="5" y="0"/>
                        <a:pt x="9" y="0"/>
                      </a:cubicBezTo>
                      <a:cubicBezTo>
                        <a:pt x="13" y="0"/>
                        <a:pt x="14" y="3"/>
                        <a:pt x="15" y="3"/>
                      </a:cubicBezTo>
                      <a:cubicBezTo>
                        <a:pt x="19" y="10"/>
                        <a:pt x="18" y="14"/>
                        <a:pt x="18" y="21"/>
                      </a:cubicBezTo>
                      <a:cubicBezTo>
                        <a:pt x="18" y="27"/>
                        <a:pt x="10" y="33"/>
                        <a:pt x="6" y="33"/>
                      </a:cubicBezTo>
                      <a:cubicBezTo>
                        <a:pt x="2" y="33"/>
                        <a:pt x="2" y="27"/>
                        <a:pt x="2" y="24"/>
                      </a:cubicBezTo>
                      <a:cubicBezTo>
                        <a:pt x="2" y="20"/>
                        <a:pt x="5" y="18"/>
                        <a:pt x="5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30" name="Freeform 34"/>
                <p:cNvSpPr>
                  <a:spLocks/>
                </p:cNvSpPr>
                <p:nvPr/>
              </p:nvSpPr>
              <p:spPr bwMode="auto">
                <a:xfrm>
                  <a:off x="4429125" y="2171700"/>
                  <a:ext cx="12700" cy="9525"/>
                </a:xfrm>
                <a:custGeom>
                  <a:avLst/>
                  <a:gdLst/>
                  <a:ahLst/>
                  <a:cxnLst>
                    <a:cxn ang="0">
                      <a:pos x="9" y="5"/>
                    </a:cxn>
                    <a:cxn ang="0">
                      <a:pos x="6" y="7"/>
                    </a:cxn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9" y="5"/>
                    </a:cxn>
                  </a:cxnLst>
                  <a:rect l="0" t="0" r="r" b="b"/>
                  <a:pathLst>
                    <a:path w="9" h="7">
                      <a:moveTo>
                        <a:pt x="9" y="5"/>
                      </a:moveTo>
                      <a:cubicBezTo>
                        <a:pt x="9" y="6"/>
                        <a:pt x="7" y="7"/>
                        <a:pt x="6" y="7"/>
                      </a:cubicBezTo>
                      <a:cubicBezTo>
                        <a:pt x="4" y="7"/>
                        <a:pt x="1" y="3"/>
                        <a:pt x="0" y="3"/>
                      </a:cubicBezTo>
                      <a:cubicBezTo>
                        <a:pt x="3" y="2"/>
                        <a:pt x="5" y="0"/>
                        <a:pt x="7" y="0"/>
                      </a:cubicBezTo>
                      <a:cubicBezTo>
                        <a:pt x="7" y="1"/>
                        <a:pt x="9" y="3"/>
                        <a:pt x="9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31" name="Freeform 35"/>
                <p:cNvSpPr>
                  <a:spLocks/>
                </p:cNvSpPr>
                <p:nvPr/>
              </p:nvSpPr>
              <p:spPr bwMode="auto">
                <a:xfrm>
                  <a:off x="4551363" y="1833563"/>
                  <a:ext cx="15875" cy="19050"/>
                </a:xfrm>
                <a:custGeom>
                  <a:avLst/>
                  <a:gdLst/>
                  <a:ahLst/>
                  <a:cxnLst>
                    <a:cxn ang="0">
                      <a:pos x="11" y="10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2" y="9"/>
                    </a:cxn>
                    <a:cxn ang="0">
                      <a:pos x="11" y="14"/>
                    </a:cxn>
                    <a:cxn ang="0">
                      <a:pos x="11" y="10"/>
                    </a:cxn>
                  </a:cxnLst>
                  <a:rect l="0" t="0" r="r" b="b"/>
                  <a:pathLst>
                    <a:path w="12" h="14">
                      <a:moveTo>
                        <a:pt x="11" y="10"/>
                      </a:moveTo>
                      <a:cubicBezTo>
                        <a:pt x="5" y="10"/>
                        <a:pt x="0" y="9"/>
                        <a:pt x="0" y="5"/>
                      </a:cubicBezTo>
                      <a:cubicBezTo>
                        <a:pt x="0" y="3"/>
                        <a:pt x="0" y="2"/>
                        <a:pt x="0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6"/>
                        <a:pt x="12" y="5"/>
                        <a:pt x="12" y="9"/>
                      </a:cubicBezTo>
                      <a:cubicBezTo>
                        <a:pt x="12" y="13"/>
                        <a:pt x="11" y="12"/>
                        <a:pt x="11" y="14"/>
                      </a:cubicBezTo>
                      <a:cubicBezTo>
                        <a:pt x="11" y="13"/>
                        <a:pt x="11" y="12"/>
                        <a:pt x="11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32" name="Freeform 37"/>
                <p:cNvSpPr>
                  <a:spLocks/>
                </p:cNvSpPr>
                <p:nvPr/>
              </p:nvSpPr>
              <p:spPr bwMode="auto">
                <a:xfrm>
                  <a:off x="4684713" y="1773238"/>
                  <a:ext cx="15875" cy="23813"/>
                </a:xfrm>
                <a:custGeom>
                  <a:avLst/>
                  <a:gdLst/>
                  <a:ahLst/>
                  <a:cxnLst>
                    <a:cxn ang="0">
                      <a:pos x="8" y="6"/>
                    </a:cxn>
                    <a:cxn ang="0">
                      <a:pos x="1" y="17"/>
                    </a:cxn>
                    <a:cxn ang="0">
                      <a:pos x="1" y="11"/>
                    </a:cxn>
                    <a:cxn ang="0">
                      <a:pos x="11" y="0"/>
                    </a:cxn>
                    <a:cxn ang="0">
                      <a:pos x="8" y="6"/>
                    </a:cxn>
                  </a:cxnLst>
                  <a:rect l="0" t="0" r="r" b="b"/>
                  <a:pathLst>
                    <a:path w="11" h="17">
                      <a:moveTo>
                        <a:pt x="8" y="6"/>
                      </a:moveTo>
                      <a:cubicBezTo>
                        <a:pt x="8" y="11"/>
                        <a:pt x="4" y="13"/>
                        <a:pt x="1" y="17"/>
                      </a:cubicBezTo>
                      <a:cubicBezTo>
                        <a:pt x="0" y="15"/>
                        <a:pt x="1" y="14"/>
                        <a:pt x="1" y="11"/>
                      </a:cubicBezTo>
                      <a:cubicBezTo>
                        <a:pt x="1" y="9"/>
                        <a:pt x="3" y="1"/>
                        <a:pt x="11" y="0"/>
                      </a:cubicBezTo>
                      <a:cubicBezTo>
                        <a:pt x="10" y="2"/>
                        <a:pt x="8" y="4"/>
                        <a:pt x="8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33" name="Freeform 38"/>
                <p:cNvSpPr>
                  <a:spLocks/>
                </p:cNvSpPr>
                <p:nvPr/>
              </p:nvSpPr>
              <p:spPr bwMode="auto">
                <a:xfrm>
                  <a:off x="4746625" y="1744663"/>
                  <a:ext cx="20638" cy="26988"/>
                </a:xfrm>
                <a:custGeom>
                  <a:avLst/>
                  <a:gdLst/>
                  <a:ahLst/>
                  <a:cxnLst>
                    <a:cxn ang="0">
                      <a:pos x="12" y="10"/>
                    </a:cxn>
                    <a:cxn ang="0">
                      <a:pos x="12" y="16"/>
                    </a:cxn>
                    <a:cxn ang="0">
                      <a:pos x="5" y="20"/>
                    </a:cxn>
                    <a:cxn ang="0">
                      <a:pos x="0" y="13"/>
                    </a:cxn>
                    <a:cxn ang="0">
                      <a:pos x="10" y="10"/>
                    </a:cxn>
                    <a:cxn ang="0">
                      <a:pos x="7" y="5"/>
                    </a:cxn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2" y="10"/>
                    </a:cxn>
                  </a:cxnLst>
                  <a:rect l="0" t="0" r="r" b="b"/>
                  <a:pathLst>
                    <a:path w="16" h="20">
                      <a:moveTo>
                        <a:pt x="12" y="10"/>
                      </a:moveTo>
                      <a:cubicBezTo>
                        <a:pt x="12" y="12"/>
                        <a:pt x="12" y="14"/>
                        <a:pt x="12" y="16"/>
                      </a:cubicBezTo>
                      <a:cubicBezTo>
                        <a:pt x="12" y="17"/>
                        <a:pt x="6" y="20"/>
                        <a:pt x="5" y="20"/>
                      </a:cubicBezTo>
                      <a:cubicBezTo>
                        <a:pt x="1" y="20"/>
                        <a:pt x="0" y="16"/>
                        <a:pt x="0" y="13"/>
                      </a:cubicBezTo>
                      <a:cubicBezTo>
                        <a:pt x="4" y="13"/>
                        <a:pt x="6" y="10"/>
                        <a:pt x="10" y="10"/>
                      </a:cubicBezTo>
                      <a:cubicBezTo>
                        <a:pt x="9" y="8"/>
                        <a:pt x="7" y="7"/>
                        <a:pt x="7" y="5"/>
                      </a:cubicBezTo>
                      <a:cubicBezTo>
                        <a:pt x="7" y="2"/>
                        <a:pt x="11" y="0"/>
                        <a:pt x="11" y="0"/>
                      </a:cubicBezTo>
                      <a:cubicBezTo>
                        <a:pt x="13" y="3"/>
                        <a:pt x="14" y="4"/>
                        <a:pt x="16" y="5"/>
                      </a:cubicBezTo>
                      <a:cubicBezTo>
                        <a:pt x="15" y="7"/>
                        <a:pt x="13" y="10"/>
                        <a:pt x="12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3" name="Group 363"/>
            <p:cNvGrpSpPr/>
            <p:nvPr/>
          </p:nvGrpSpPr>
          <p:grpSpPr>
            <a:xfrm>
              <a:off x="6632111" y="3632658"/>
              <a:ext cx="1186925" cy="1036850"/>
              <a:chOff x="6275388" y="2879725"/>
              <a:chExt cx="966788" cy="844551"/>
            </a:xfrm>
            <a:grpFill/>
          </p:grpSpPr>
          <p:sp>
            <p:nvSpPr>
              <p:cNvPr id="101" name="Freeform 9"/>
              <p:cNvSpPr>
                <a:spLocks/>
              </p:cNvSpPr>
              <p:nvPr/>
            </p:nvSpPr>
            <p:spPr bwMode="auto">
              <a:xfrm>
                <a:off x="6567488" y="2879725"/>
                <a:ext cx="339725" cy="1762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160" y="39"/>
                  </a:cxn>
                  <a:cxn ang="0">
                    <a:pos x="173" y="45"/>
                  </a:cxn>
                  <a:cxn ang="0">
                    <a:pos x="179" y="49"/>
                  </a:cxn>
                  <a:cxn ang="0">
                    <a:pos x="203" y="71"/>
                  </a:cxn>
                  <a:cxn ang="0">
                    <a:pos x="217" y="78"/>
                  </a:cxn>
                  <a:cxn ang="0">
                    <a:pos x="208" y="85"/>
                  </a:cxn>
                  <a:cxn ang="0">
                    <a:pos x="217" y="96"/>
                  </a:cxn>
                  <a:cxn ang="0">
                    <a:pos x="224" y="108"/>
                  </a:cxn>
                  <a:cxn ang="0">
                    <a:pos x="233" y="113"/>
                  </a:cxn>
                  <a:cxn ang="0">
                    <a:pos x="237" y="118"/>
                  </a:cxn>
                  <a:cxn ang="0">
                    <a:pos x="242" y="119"/>
                  </a:cxn>
                  <a:cxn ang="0">
                    <a:pos x="247" y="124"/>
                  </a:cxn>
                  <a:cxn ang="0">
                    <a:pos x="255" y="126"/>
                  </a:cxn>
                  <a:cxn ang="0">
                    <a:pos x="250" y="133"/>
                  </a:cxn>
                  <a:cxn ang="0">
                    <a:pos x="247" y="133"/>
                  </a:cxn>
                  <a:cxn ang="0">
                    <a:pos x="239" y="127"/>
                  </a:cxn>
                  <a:cxn ang="0">
                    <a:pos x="227" y="127"/>
                  </a:cxn>
                  <a:cxn ang="0">
                    <a:pos x="210" y="116"/>
                  </a:cxn>
                  <a:cxn ang="0">
                    <a:pos x="206" y="113"/>
                  </a:cxn>
                  <a:cxn ang="0">
                    <a:pos x="175" y="92"/>
                  </a:cxn>
                  <a:cxn ang="0">
                    <a:pos x="158" y="103"/>
                  </a:cxn>
                  <a:cxn ang="0">
                    <a:pos x="156" y="113"/>
                  </a:cxn>
                  <a:cxn ang="0">
                    <a:pos x="139" y="113"/>
                  </a:cxn>
                  <a:cxn ang="0">
                    <a:pos x="113" y="100"/>
                  </a:cxn>
                  <a:cxn ang="0">
                    <a:pos x="107" y="102"/>
                  </a:cxn>
                  <a:cxn ang="0">
                    <a:pos x="98" y="102"/>
                  </a:cxn>
                  <a:cxn ang="0">
                    <a:pos x="90" y="99"/>
                  </a:cxn>
                  <a:cxn ang="0">
                    <a:pos x="101" y="90"/>
                  </a:cxn>
                  <a:cxn ang="0">
                    <a:pos x="96" y="71"/>
                  </a:cxn>
                  <a:cxn ang="0">
                    <a:pos x="77" y="59"/>
                  </a:cxn>
                  <a:cxn ang="0">
                    <a:pos x="53" y="54"/>
                  </a:cxn>
                  <a:cxn ang="0">
                    <a:pos x="37" y="45"/>
                  </a:cxn>
                  <a:cxn ang="0">
                    <a:pos x="37" y="41"/>
                  </a:cxn>
                  <a:cxn ang="0">
                    <a:pos x="30" y="49"/>
                  </a:cxn>
                  <a:cxn ang="0">
                    <a:pos x="26" y="48"/>
                  </a:cxn>
                  <a:cxn ang="0">
                    <a:pos x="24" y="38"/>
                  </a:cxn>
                  <a:cxn ang="0">
                    <a:pos x="16" y="33"/>
                  </a:cxn>
                  <a:cxn ang="0">
                    <a:pos x="38" y="25"/>
                  </a:cxn>
                  <a:cxn ang="0">
                    <a:pos x="35" y="25"/>
                  </a:cxn>
                  <a:cxn ang="0">
                    <a:pos x="23" y="27"/>
                  </a:cxn>
                  <a:cxn ang="0">
                    <a:pos x="16" y="26"/>
                  </a:cxn>
                  <a:cxn ang="0">
                    <a:pos x="14" y="22"/>
                  </a:cxn>
                  <a:cxn ang="0">
                    <a:pos x="0" y="12"/>
                  </a:cxn>
                  <a:cxn ang="0">
                    <a:pos x="6" y="8"/>
                  </a:cxn>
                  <a:cxn ang="0">
                    <a:pos x="23" y="0"/>
                  </a:cxn>
                  <a:cxn ang="0">
                    <a:pos x="44" y="9"/>
                  </a:cxn>
                  <a:cxn ang="0">
                    <a:pos x="44" y="25"/>
                  </a:cxn>
                  <a:cxn ang="0">
                    <a:pos x="50" y="29"/>
                  </a:cxn>
                  <a:cxn ang="0">
                    <a:pos x="59" y="38"/>
                  </a:cxn>
                  <a:cxn ang="0">
                    <a:pos x="67" y="30"/>
                  </a:cxn>
                  <a:cxn ang="0">
                    <a:pos x="78" y="25"/>
                  </a:cxn>
                  <a:cxn ang="0">
                    <a:pos x="92" y="14"/>
                  </a:cxn>
                  <a:cxn ang="0">
                    <a:pos x="98" y="17"/>
                  </a:cxn>
                  <a:cxn ang="0">
                    <a:pos x="109" y="25"/>
                  </a:cxn>
                  <a:cxn ang="0">
                    <a:pos x="121" y="25"/>
                  </a:cxn>
                  <a:cxn ang="0">
                    <a:pos x="130" y="29"/>
                  </a:cxn>
                  <a:cxn ang="0">
                    <a:pos x="130" y="30"/>
                  </a:cxn>
                  <a:cxn ang="0">
                    <a:pos x="128" y="28"/>
                  </a:cxn>
                </a:cxnLst>
                <a:rect l="0" t="0" r="r" b="b"/>
                <a:pathLst>
                  <a:path w="255" h="133">
                    <a:moveTo>
                      <a:pt x="128" y="28"/>
                    </a:moveTo>
                    <a:cubicBezTo>
                      <a:pt x="133" y="33"/>
                      <a:pt x="149" y="39"/>
                      <a:pt x="160" y="39"/>
                    </a:cubicBezTo>
                    <a:cubicBezTo>
                      <a:pt x="165" y="39"/>
                      <a:pt x="168" y="45"/>
                      <a:pt x="173" y="45"/>
                    </a:cubicBezTo>
                    <a:cubicBezTo>
                      <a:pt x="173" y="48"/>
                      <a:pt x="176" y="49"/>
                      <a:pt x="179" y="49"/>
                    </a:cubicBezTo>
                    <a:cubicBezTo>
                      <a:pt x="193" y="54"/>
                      <a:pt x="192" y="66"/>
                      <a:pt x="203" y="71"/>
                    </a:cubicBezTo>
                    <a:cubicBezTo>
                      <a:pt x="207" y="73"/>
                      <a:pt x="217" y="68"/>
                      <a:pt x="217" y="78"/>
                    </a:cubicBezTo>
                    <a:cubicBezTo>
                      <a:pt x="217" y="83"/>
                      <a:pt x="208" y="81"/>
                      <a:pt x="208" y="85"/>
                    </a:cubicBezTo>
                    <a:cubicBezTo>
                      <a:pt x="208" y="87"/>
                      <a:pt x="216" y="95"/>
                      <a:pt x="217" y="96"/>
                    </a:cubicBezTo>
                    <a:cubicBezTo>
                      <a:pt x="221" y="100"/>
                      <a:pt x="220" y="103"/>
                      <a:pt x="224" y="108"/>
                    </a:cubicBezTo>
                    <a:cubicBezTo>
                      <a:pt x="225" y="111"/>
                      <a:pt x="230" y="113"/>
                      <a:pt x="233" y="113"/>
                    </a:cubicBezTo>
                    <a:cubicBezTo>
                      <a:pt x="235" y="113"/>
                      <a:pt x="236" y="116"/>
                      <a:pt x="237" y="118"/>
                    </a:cubicBezTo>
                    <a:cubicBezTo>
                      <a:pt x="238" y="120"/>
                      <a:pt x="240" y="118"/>
                      <a:pt x="242" y="119"/>
                    </a:cubicBezTo>
                    <a:cubicBezTo>
                      <a:pt x="245" y="119"/>
                      <a:pt x="246" y="122"/>
                      <a:pt x="247" y="124"/>
                    </a:cubicBezTo>
                    <a:cubicBezTo>
                      <a:pt x="247" y="126"/>
                      <a:pt x="254" y="125"/>
                      <a:pt x="255" y="126"/>
                    </a:cubicBezTo>
                    <a:cubicBezTo>
                      <a:pt x="253" y="127"/>
                      <a:pt x="250" y="130"/>
                      <a:pt x="250" y="133"/>
                    </a:cubicBezTo>
                    <a:cubicBezTo>
                      <a:pt x="249" y="133"/>
                      <a:pt x="248" y="133"/>
                      <a:pt x="247" y="133"/>
                    </a:cubicBezTo>
                    <a:cubicBezTo>
                      <a:pt x="246" y="133"/>
                      <a:pt x="240" y="128"/>
                      <a:pt x="239" y="127"/>
                    </a:cubicBezTo>
                    <a:cubicBezTo>
                      <a:pt x="227" y="127"/>
                      <a:pt x="227" y="127"/>
                      <a:pt x="227" y="127"/>
                    </a:cubicBezTo>
                    <a:cubicBezTo>
                      <a:pt x="221" y="126"/>
                      <a:pt x="210" y="121"/>
                      <a:pt x="210" y="116"/>
                    </a:cubicBezTo>
                    <a:cubicBezTo>
                      <a:pt x="210" y="115"/>
                      <a:pt x="207" y="114"/>
                      <a:pt x="206" y="113"/>
                    </a:cubicBezTo>
                    <a:cubicBezTo>
                      <a:pt x="197" y="104"/>
                      <a:pt x="189" y="92"/>
                      <a:pt x="175" y="92"/>
                    </a:cubicBezTo>
                    <a:cubicBezTo>
                      <a:pt x="164" y="92"/>
                      <a:pt x="165" y="100"/>
                      <a:pt x="158" y="103"/>
                    </a:cubicBezTo>
                    <a:cubicBezTo>
                      <a:pt x="160" y="108"/>
                      <a:pt x="156" y="110"/>
                      <a:pt x="156" y="113"/>
                    </a:cubicBezTo>
                    <a:cubicBezTo>
                      <a:pt x="146" y="113"/>
                      <a:pt x="144" y="113"/>
                      <a:pt x="139" y="113"/>
                    </a:cubicBezTo>
                    <a:cubicBezTo>
                      <a:pt x="128" y="113"/>
                      <a:pt x="125" y="100"/>
                      <a:pt x="113" y="100"/>
                    </a:cubicBezTo>
                    <a:cubicBezTo>
                      <a:pt x="112" y="100"/>
                      <a:pt x="107" y="100"/>
                      <a:pt x="107" y="102"/>
                    </a:cubicBezTo>
                    <a:cubicBezTo>
                      <a:pt x="98" y="102"/>
                      <a:pt x="98" y="102"/>
                      <a:pt x="98" y="102"/>
                    </a:cubicBezTo>
                    <a:cubicBezTo>
                      <a:pt x="94" y="102"/>
                      <a:pt x="90" y="102"/>
                      <a:pt x="90" y="99"/>
                    </a:cubicBezTo>
                    <a:cubicBezTo>
                      <a:pt x="90" y="93"/>
                      <a:pt x="99" y="91"/>
                      <a:pt x="101" y="90"/>
                    </a:cubicBezTo>
                    <a:cubicBezTo>
                      <a:pt x="95" y="84"/>
                      <a:pt x="98" y="78"/>
                      <a:pt x="96" y="71"/>
                    </a:cubicBezTo>
                    <a:cubicBezTo>
                      <a:pt x="94" y="66"/>
                      <a:pt x="82" y="61"/>
                      <a:pt x="77" y="59"/>
                    </a:cubicBezTo>
                    <a:cubicBezTo>
                      <a:pt x="72" y="56"/>
                      <a:pt x="60" y="54"/>
                      <a:pt x="53" y="54"/>
                    </a:cubicBezTo>
                    <a:cubicBezTo>
                      <a:pt x="47" y="54"/>
                      <a:pt x="44" y="43"/>
                      <a:pt x="37" y="45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6" y="44"/>
                      <a:pt x="34" y="49"/>
                      <a:pt x="30" y="49"/>
                    </a:cubicBezTo>
                    <a:cubicBezTo>
                      <a:pt x="29" y="49"/>
                      <a:pt x="26" y="49"/>
                      <a:pt x="26" y="48"/>
                    </a:cubicBezTo>
                    <a:cubicBezTo>
                      <a:pt x="24" y="43"/>
                      <a:pt x="26" y="41"/>
                      <a:pt x="24" y="38"/>
                    </a:cubicBezTo>
                    <a:cubicBezTo>
                      <a:pt x="22" y="34"/>
                      <a:pt x="17" y="36"/>
                      <a:pt x="16" y="33"/>
                    </a:cubicBezTo>
                    <a:cubicBezTo>
                      <a:pt x="22" y="29"/>
                      <a:pt x="35" y="30"/>
                      <a:pt x="38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0" y="26"/>
                      <a:pt x="27" y="27"/>
                      <a:pt x="23" y="27"/>
                    </a:cubicBezTo>
                    <a:cubicBezTo>
                      <a:pt x="20" y="27"/>
                      <a:pt x="19" y="26"/>
                      <a:pt x="16" y="26"/>
                    </a:cubicBezTo>
                    <a:cubicBezTo>
                      <a:pt x="15" y="25"/>
                      <a:pt x="14" y="23"/>
                      <a:pt x="14" y="22"/>
                    </a:cubicBezTo>
                    <a:cubicBezTo>
                      <a:pt x="11" y="15"/>
                      <a:pt x="0" y="18"/>
                      <a:pt x="0" y="12"/>
                    </a:cubicBezTo>
                    <a:cubicBezTo>
                      <a:pt x="0" y="9"/>
                      <a:pt x="4" y="8"/>
                      <a:pt x="6" y="8"/>
                    </a:cubicBezTo>
                    <a:cubicBezTo>
                      <a:pt x="12" y="8"/>
                      <a:pt x="15" y="0"/>
                      <a:pt x="23" y="0"/>
                    </a:cubicBezTo>
                    <a:cubicBezTo>
                      <a:pt x="30" y="0"/>
                      <a:pt x="36" y="7"/>
                      <a:pt x="44" y="9"/>
                    </a:cubicBezTo>
                    <a:cubicBezTo>
                      <a:pt x="44" y="15"/>
                      <a:pt x="44" y="22"/>
                      <a:pt x="44" y="25"/>
                    </a:cubicBezTo>
                    <a:cubicBezTo>
                      <a:pt x="44" y="27"/>
                      <a:pt x="46" y="29"/>
                      <a:pt x="50" y="29"/>
                    </a:cubicBezTo>
                    <a:cubicBezTo>
                      <a:pt x="50" y="31"/>
                      <a:pt x="56" y="38"/>
                      <a:pt x="59" y="38"/>
                    </a:cubicBezTo>
                    <a:cubicBezTo>
                      <a:pt x="62" y="38"/>
                      <a:pt x="66" y="31"/>
                      <a:pt x="67" y="30"/>
                    </a:cubicBezTo>
                    <a:cubicBezTo>
                      <a:pt x="71" y="27"/>
                      <a:pt x="71" y="26"/>
                      <a:pt x="78" y="25"/>
                    </a:cubicBezTo>
                    <a:cubicBezTo>
                      <a:pt x="82" y="23"/>
                      <a:pt x="87" y="15"/>
                      <a:pt x="92" y="14"/>
                    </a:cubicBezTo>
                    <a:cubicBezTo>
                      <a:pt x="93" y="17"/>
                      <a:pt x="96" y="16"/>
                      <a:pt x="98" y="17"/>
                    </a:cubicBezTo>
                    <a:cubicBezTo>
                      <a:pt x="103" y="18"/>
                      <a:pt x="106" y="24"/>
                      <a:pt x="109" y="25"/>
                    </a:cubicBezTo>
                    <a:cubicBezTo>
                      <a:pt x="121" y="25"/>
                      <a:pt x="121" y="25"/>
                      <a:pt x="121" y="25"/>
                    </a:cubicBezTo>
                    <a:cubicBezTo>
                      <a:pt x="123" y="27"/>
                      <a:pt x="128" y="29"/>
                      <a:pt x="130" y="29"/>
                    </a:cubicBezTo>
                    <a:cubicBezTo>
                      <a:pt x="130" y="30"/>
                      <a:pt x="130" y="30"/>
                      <a:pt x="130" y="30"/>
                    </a:cubicBezTo>
                    <a:lnTo>
                      <a:pt x="128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102" name="Group 361"/>
              <p:cNvGrpSpPr/>
              <p:nvPr/>
            </p:nvGrpSpPr>
            <p:grpSpPr>
              <a:xfrm>
                <a:off x="6275388" y="2917825"/>
                <a:ext cx="966788" cy="806451"/>
                <a:chOff x="6275388" y="2917825"/>
                <a:chExt cx="966788" cy="806451"/>
              </a:xfrm>
              <a:grpFill/>
            </p:grpSpPr>
            <p:sp>
              <p:nvSpPr>
                <p:cNvPr id="103" name="Freeform 7"/>
                <p:cNvSpPr>
                  <a:spLocks/>
                </p:cNvSpPr>
                <p:nvPr/>
              </p:nvSpPr>
              <p:spPr bwMode="auto">
                <a:xfrm>
                  <a:off x="6623050" y="2968625"/>
                  <a:ext cx="11113" cy="2540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8" y="5"/>
                    </a:cxn>
                    <a:cxn ang="0">
                      <a:pos x="5" y="9"/>
                    </a:cxn>
                    <a:cxn ang="0">
                      <a:pos x="2" y="19"/>
                    </a:cxn>
                    <a:cxn ang="0">
                      <a:pos x="0" y="15"/>
                    </a:cxn>
                    <a:cxn ang="0">
                      <a:pos x="4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19">
                      <a:moveTo>
                        <a:pt x="7" y="0"/>
                      </a:moveTo>
                      <a:cubicBezTo>
                        <a:pt x="7" y="4"/>
                        <a:pt x="8" y="2"/>
                        <a:pt x="8" y="5"/>
                      </a:cubicBezTo>
                      <a:cubicBezTo>
                        <a:pt x="8" y="8"/>
                        <a:pt x="7" y="9"/>
                        <a:pt x="5" y="9"/>
                      </a:cubicBezTo>
                      <a:cubicBezTo>
                        <a:pt x="5" y="14"/>
                        <a:pt x="6" y="19"/>
                        <a:pt x="2" y="19"/>
                      </a:cubicBezTo>
                      <a:cubicBezTo>
                        <a:pt x="1" y="19"/>
                        <a:pt x="0" y="16"/>
                        <a:pt x="0" y="15"/>
                      </a:cubicBezTo>
                      <a:cubicBezTo>
                        <a:pt x="0" y="11"/>
                        <a:pt x="4" y="10"/>
                        <a:pt x="4" y="8"/>
                      </a:cubicBezTo>
                      <a:cubicBezTo>
                        <a:pt x="4" y="4"/>
                        <a:pt x="3" y="0"/>
                        <a:pt x="7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4" name="Freeform 8"/>
                <p:cNvSpPr>
                  <a:spLocks/>
                </p:cNvSpPr>
                <p:nvPr/>
              </p:nvSpPr>
              <p:spPr bwMode="auto">
                <a:xfrm>
                  <a:off x="6867525" y="2944813"/>
                  <a:ext cx="65088" cy="38100"/>
                </a:xfrm>
                <a:custGeom>
                  <a:avLst/>
                  <a:gdLst/>
                  <a:ahLst/>
                  <a:cxnLst>
                    <a:cxn ang="0">
                      <a:pos x="13" y="27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18" y="17"/>
                    </a:cxn>
                    <a:cxn ang="0">
                      <a:pos x="35" y="13"/>
                    </a:cxn>
                    <a:cxn ang="0">
                      <a:pos x="45" y="0"/>
                    </a:cxn>
                    <a:cxn ang="0">
                      <a:pos x="49" y="7"/>
                    </a:cxn>
                    <a:cxn ang="0">
                      <a:pos x="40" y="22"/>
                    </a:cxn>
                    <a:cxn ang="0">
                      <a:pos x="19" y="29"/>
                    </a:cxn>
                    <a:cxn ang="0">
                      <a:pos x="11" y="25"/>
                    </a:cxn>
                    <a:cxn ang="0">
                      <a:pos x="13" y="27"/>
                    </a:cxn>
                  </a:cxnLst>
                  <a:rect l="0" t="0" r="r" b="b"/>
                  <a:pathLst>
                    <a:path w="49" h="29">
                      <a:moveTo>
                        <a:pt x="13" y="27"/>
                      </a:moveTo>
                      <a:cubicBezTo>
                        <a:pt x="9" y="22"/>
                        <a:pt x="1" y="24"/>
                        <a:pt x="0" y="18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4" y="18"/>
                        <a:pt x="18" y="17"/>
                        <a:pt x="18" y="17"/>
                      </a:cubicBezTo>
                      <a:cubicBezTo>
                        <a:pt x="25" y="14"/>
                        <a:pt x="31" y="15"/>
                        <a:pt x="35" y="13"/>
                      </a:cubicBezTo>
                      <a:cubicBezTo>
                        <a:pt x="41" y="10"/>
                        <a:pt x="39" y="0"/>
                        <a:pt x="45" y="0"/>
                      </a:cubicBezTo>
                      <a:cubicBezTo>
                        <a:pt x="48" y="0"/>
                        <a:pt x="49" y="4"/>
                        <a:pt x="49" y="7"/>
                      </a:cubicBezTo>
                      <a:cubicBezTo>
                        <a:pt x="49" y="16"/>
                        <a:pt x="40" y="14"/>
                        <a:pt x="40" y="22"/>
                      </a:cubicBezTo>
                      <a:cubicBezTo>
                        <a:pt x="32" y="24"/>
                        <a:pt x="28" y="29"/>
                        <a:pt x="19" y="29"/>
                      </a:cubicBezTo>
                      <a:cubicBezTo>
                        <a:pt x="17" y="29"/>
                        <a:pt x="11" y="26"/>
                        <a:pt x="11" y="25"/>
                      </a:cubicBezTo>
                      <a:lnTo>
                        <a:pt x="13" y="2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5" name="Freeform 10"/>
                <p:cNvSpPr>
                  <a:spLocks/>
                </p:cNvSpPr>
                <p:nvPr/>
              </p:nvSpPr>
              <p:spPr bwMode="auto">
                <a:xfrm>
                  <a:off x="6911975" y="2917825"/>
                  <a:ext cx="34925" cy="34925"/>
                </a:xfrm>
                <a:custGeom>
                  <a:avLst/>
                  <a:gdLst/>
                  <a:ahLst/>
                  <a:cxnLst>
                    <a:cxn ang="0">
                      <a:pos x="23" y="25"/>
                    </a:cxn>
                    <a:cxn ang="0">
                      <a:pos x="19" y="17"/>
                    </a:cxn>
                    <a:cxn ang="0">
                      <a:pos x="8" y="6"/>
                    </a:cxn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6" y="22"/>
                    </a:cxn>
                    <a:cxn ang="0">
                      <a:pos x="26" y="25"/>
                    </a:cxn>
                    <a:cxn ang="0">
                      <a:pos x="23" y="25"/>
                    </a:cxn>
                  </a:cxnLst>
                  <a:rect l="0" t="0" r="r" b="b"/>
                  <a:pathLst>
                    <a:path w="26" h="26">
                      <a:moveTo>
                        <a:pt x="23" y="25"/>
                      </a:moveTo>
                      <a:cubicBezTo>
                        <a:pt x="18" y="24"/>
                        <a:pt x="18" y="21"/>
                        <a:pt x="19" y="17"/>
                      </a:cubicBezTo>
                      <a:cubicBezTo>
                        <a:pt x="13" y="14"/>
                        <a:pt x="14" y="9"/>
                        <a:pt x="8" y="6"/>
                      </a:cubicBezTo>
                      <a:cubicBezTo>
                        <a:pt x="5" y="4"/>
                        <a:pt x="2" y="4"/>
                        <a:pt x="0" y="0"/>
                      </a:cubicBezTo>
                      <a:cubicBezTo>
                        <a:pt x="9" y="3"/>
                        <a:pt x="13" y="8"/>
                        <a:pt x="18" y="13"/>
                      </a:cubicBezTo>
                      <a:cubicBezTo>
                        <a:pt x="21" y="17"/>
                        <a:pt x="26" y="16"/>
                        <a:pt x="26" y="22"/>
                      </a:cubicBezTo>
                      <a:cubicBezTo>
                        <a:pt x="26" y="23"/>
                        <a:pt x="26" y="24"/>
                        <a:pt x="26" y="25"/>
                      </a:cubicBezTo>
                      <a:cubicBezTo>
                        <a:pt x="25" y="25"/>
                        <a:pt x="24" y="26"/>
                        <a:pt x="23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6" name="Freeform 11"/>
                <p:cNvSpPr>
                  <a:spLocks/>
                </p:cNvSpPr>
                <p:nvPr/>
              </p:nvSpPr>
              <p:spPr bwMode="auto">
                <a:xfrm>
                  <a:off x="6972300" y="2967038"/>
                  <a:ext cx="17463" cy="20638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1" y="0"/>
                    </a:cxn>
                    <a:cxn ang="0">
                      <a:pos x="13" y="12"/>
                    </a:cxn>
                    <a:cxn ang="0">
                      <a:pos x="10" y="16"/>
                    </a:cxn>
                    <a:cxn ang="0">
                      <a:pos x="7" y="13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13" h="16">
                      <a:moveTo>
                        <a:pt x="7" y="9"/>
                      </a:moveTo>
                      <a:cubicBezTo>
                        <a:pt x="2" y="9"/>
                        <a:pt x="0" y="4"/>
                        <a:pt x="1" y="0"/>
                      </a:cubicBezTo>
                      <a:cubicBezTo>
                        <a:pt x="4" y="1"/>
                        <a:pt x="13" y="11"/>
                        <a:pt x="13" y="12"/>
                      </a:cubicBezTo>
                      <a:cubicBezTo>
                        <a:pt x="13" y="14"/>
                        <a:pt x="11" y="16"/>
                        <a:pt x="10" y="16"/>
                      </a:cubicBezTo>
                      <a:cubicBezTo>
                        <a:pt x="9" y="16"/>
                        <a:pt x="7" y="14"/>
                        <a:pt x="7" y="13"/>
                      </a:cubicBezTo>
                      <a:cubicBezTo>
                        <a:pt x="7" y="12"/>
                        <a:pt x="7" y="11"/>
                        <a:pt x="7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7" name="Freeform 12"/>
                <p:cNvSpPr>
                  <a:spLocks/>
                </p:cNvSpPr>
                <p:nvPr/>
              </p:nvSpPr>
              <p:spPr bwMode="auto">
                <a:xfrm>
                  <a:off x="7086600" y="3046413"/>
                  <a:ext cx="9525" cy="11113"/>
                </a:xfrm>
                <a:custGeom>
                  <a:avLst/>
                  <a:gdLst/>
                  <a:ahLst/>
                  <a:cxnLst>
                    <a:cxn ang="0">
                      <a:pos x="7" y="6"/>
                    </a:cxn>
                    <a:cxn ang="0">
                      <a:pos x="7" y="9"/>
                    </a:cxn>
                    <a:cxn ang="0">
                      <a:pos x="0" y="0"/>
                    </a:cxn>
                    <a:cxn ang="0">
                      <a:pos x="7" y="6"/>
                    </a:cxn>
                  </a:cxnLst>
                  <a:rect l="0" t="0" r="r" b="b"/>
                  <a:pathLst>
                    <a:path w="7" h="9">
                      <a:moveTo>
                        <a:pt x="7" y="6"/>
                      </a:moveTo>
                      <a:cubicBezTo>
                        <a:pt x="7" y="7"/>
                        <a:pt x="7" y="8"/>
                        <a:pt x="7" y="9"/>
                      </a:cubicBezTo>
                      <a:cubicBezTo>
                        <a:pt x="3" y="9"/>
                        <a:pt x="0" y="2"/>
                        <a:pt x="0" y="0"/>
                      </a:cubicBezTo>
                      <a:cubicBezTo>
                        <a:pt x="4" y="2"/>
                        <a:pt x="7" y="3"/>
                        <a:pt x="7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8" name="Freeform 13"/>
                <p:cNvSpPr>
                  <a:spLocks/>
                </p:cNvSpPr>
                <p:nvPr/>
              </p:nvSpPr>
              <p:spPr bwMode="auto">
                <a:xfrm>
                  <a:off x="7061200" y="3036888"/>
                  <a:ext cx="20638" cy="9525"/>
                </a:xfrm>
                <a:custGeom>
                  <a:avLst/>
                  <a:gdLst/>
                  <a:ahLst/>
                  <a:cxnLst>
                    <a:cxn ang="0">
                      <a:pos x="15" y="6"/>
                    </a:cxn>
                    <a:cxn ang="0">
                      <a:pos x="12" y="7"/>
                    </a:cxn>
                    <a:cxn ang="0">
                      <a:pos x="0" y="0"/>
                    </a:cxn>
                    <a:cxn ang="0">
                      <a:pos x="15" y="6"/>
                    </a:cxn>
                  </a:cxnLst>
                  <a:rect l="0" t="0" r="r" b="b"/>
                  <a:pathLst>
                    <a:path w="15" h="7">
                      <a:moveTo>
                        <a:pt x="15" y="6"/>
                      </a:moveTo>
                      <a:cubicBezTo>
                        <a:pt x="14" y="6"/>
                        <a:pt x="13" y="7"/>
                        <a:pt x="12" y="7"/>
                      </a:cubicBezTo>
                      <a:cubicBezTo>
                        <a:pt x="7" y="7"/>
                        <a:pt x="0" y="5"/>
                        <a:pt x="0" y="0"/>
                      </a:cubicBezTo>
                      <a:cubicBezTo>
                        <a:pt x="7" y="0"/>
                        <a:pt x="11" y="1"/>
                        <a:pt x="15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09" name="Freeform 14"/>
                <p:cNvSpPr>
                  <a:spLocks/>
                </p:cNvSpPr>
                <p:nvPr/>
              </p:nvSpPr>
              <p:spPr bwMode="auto">
                <a:xfrm>
                  <a:off x="7064375" y="3013075"/>
                  <a:ext cx="17463" cy="19050"/>
                </a:xfrm>
                <a:custGeom>
                  <a:avLst/>
                  <a:gdLst/>
                  <a:ahLst/>
                  <a:cxnLst>
                    <a:cxn ang="0">
                      <a:pos x="13" y="14"/>
                    </a:cxn>
                    <a:cxn ang="0">
                      <a:pos x="0" y="0"/>
                    </a:cxn>
                    <a:cxn ang="0">
                      <a:pos x="13" y="14"/>
                    </a:cxn>
                  </a:cxnLst>
                  <a:rect l="0" t="0" r="r" b="b"/>
                  <a:pathLst>
                    <a:path w="13" h="14">
                      <a:moveTo>
                        <a:pt x="13" y="14"/>
                      </a:moveTo>
                      <a:cubicBezTo>
                        <a:pt x="9" y="14"/>
                        <a:pt x="1" y="3"/>
                        <a:pt x="0" y="0"/>
                      </a:cubicBezTo>
                      <a:cubicBezTo>
                        <a:pt x="6" y="3"/>
                        <a:pt x="11" y="7"/>
                        <a:pt x="13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0" name="Freeform 15"/>
                <p:cNvSpPr>
                  <a:spLocks/>
                </p:cNvSpPr>
                <p:nvPr/>
              </p:nvSpPr>
              <p:spPr bwMode="auto">
                <a:xfrm>
                  <a:off x="7027863" y="2998788"/>
                  <a:ext cx="23813" cy="1428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7" y="9"/>
                    </a:cxn>
                    <a:cxn ang="0">
                      <a:pos x="14" y="10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7" h="10">
                      <a:moveTo>
                        <a:pt x="2" y="0"/>
                      </a:moveTo>
                      <a:cubicBezTo>
                        <a:pt x="6" y="2"/>
                        <a:pt x="15" y="5"/>
                        <a:pt x="17" y="9"/>
                      </a:cubicBezTo>
                      <a:cubicBezTo>
                        <a:pt x="17" y="9"/>
                        <a:pt x="15" y="10"/>
                        <a:pt x="14" y="10"/>
                      </a:cubicBezTo>
                      <a:cubicBezTo>
                        <a:pt x="10" y="10"/>
                        <a:pt x="0" y="6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1" name="Freeform 16"/>
                <p:cNvSpPr>
                  <a:spLocks/>
                </p:cNvSpPr>
                <p:nvPr/>
              </p:nvSpPr>
              <p:spPr bwMode="auto">
                <a:xfrm>
                  <a:off x="7002463" y="2984500"/>
                  <a:ext cx="14288" cy="79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6"/>
                    </a:cxn>
                    <a:cxn ang="0">
                      <a:pos x="7" y="6"/>
                    </a:cxn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" h="6">
                      <a:moveTo>
                        <a:pt x="0" y="0"/>
                      </a:moveTo>
                      <a:cubicBezTo>
                        <a:pt x="5" y="3"/>
                        <a:pt x="8" y="2"/>
                        <a:pt x="11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3" y="2"/>
                        <a:pt x="3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2" name="Freeform 17"/>
                <p:cNvSpPr>
                  <a:spLocks/>
                </p:cNvSpPr>
                <p:nvPr/>
              </p:nvSpPr>
              <p:spPr bwMode="auto">
                <a:xfrm>
                  <a:off x="6800850" y="3594100"/>
                  <a:ext cx="63500" cy="65088"/>
                </a:xfrm>
                <a:custGeom>
                  <a:avLst/>
                  <a:gdLst/>
                  <a:ahLst/>
                  <a:cxnLst>
                    <a:cxn ang="0">
                      <a:pos x="24" y="7"/>
                    </a:cxn>
                    <a:cxn ang="0">
                      <a:pos x="43" y="3"/>
                    </a:cxn>
                    <a:cxn ang="0">
                      <a:pos x="48" y="16"/>
                    </a:cxn>
                    <a:cxn ang="0">
                      <a:pos x="27" y="49"/>
                    </a:cxn>
                    <a:cxn ang="0">
                      <a:pos x="0" y="7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48" h="49">
                      <a:moveTo>
                        <a:pt x="24" y="7"/>
                      </a:moveTo>
                      <a:cubicBezTo>
                        <a:pt x="30" y="7"/>
                        <a:pt x="37" y="5"/>
                        <a:pt x="43" y="3"/>
                      </a:cubicBezTo>
                      <a:cubicBezTo>
                        <a:pt x="45" y="8"/>
                        <a:pt x="48" y="11"/>
                        <a:pt x="48" y="16"/>
                      </a:cubicBezTo>
                      <a:cubicBezTo>
                        <a:pt x="48" y="26"/>
                        <a:pt x="36" y="49"/>
                        <a:pt x="27" y="49"/>
                      </a:cubicBezTo>
                      <a:cubicBezTo>
                        <a:pt x="14" y="49"/>
                        <a:pt x="0" y="16"/>
                        <a:pt x="0" y="7"/>
                      </a:cubicBezTo>
                      <a:cubicBezTo>
                        <a:pt x="0" y="0"/>
                        <a:pt x="24" y="7"/>
                        <a:pt x="24" y="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3" name="Freeform 18"/>
                <p:cNvSpPr>
                  <a:spLocks/>
                </p:cNvSpPr>
                <p:nvPr/>
              </p:nvSpPr>
              <p:spPr bwMode="auto">
                <a:xfrm>
                  <a:off x="6275388" y="3057525"/>
                  <a:ext cx="676275" cy="509588"/>
                </a:xfrm>
                <a:custGeom>
                  <a:avLst/>
                  <a:gdLst/>
                  <a:ahLst/>
                  <a:cxnLst>
                    <a:cxn ang="0">
                      <a:pos x="508" y="232"/>
                    </a:cxn>
                    <a:cxn ang="0">
                      <a:pos x="501" y="272"/>
                    </a:cxn>
                    <a:cxn ang="0">
                      <a:pos x="478" y="312"/>
                    </a:cxn>
                    <a:cxn ang="0">
                      <a:pos x="465" y="351"/>
                    </a:cxn>
                    <a:cxn ang="0">
                      <a:pos x="398" y="370"/>
                    </a:cxn>
                    <a:cxn ang="0">
                      <a:pos x="335" y="350"/>
                    </a:cxn>
                    <a:cxn ang="0">
                      <a:pos x="329" y="330"/>
                    </a:cxn>
                    <a:cxn ang="0">
                      <a:pos x="314" y="333"/>
                    </a:cxn>
                    <a:cxn ang="0">
                      <a:pos x="313" y="315"/>
                    </a:cxn>
                    <a:cxn ang="0">
                      <a:pos x="301" y="329"/>
                    </a:cxn>
                    <a:cxn ang="0">
                      <a:pos x="310" y="292"/>
                    </a:cxn>
                    <a:cxn ang="0">
                      <a:pos x="278" y="315"/>
                    </a:cxn>
                    <a:cxn ang="0">
                      <a:pos x="214" y="276"/>
                    </a:cxn>
                    <a:cxn ang="0">
                      <a:pos x="131" y="308"/>
                    </a:cxn>
                    <a:cxn ang="0">
                      <a:pos x="93" y="311"/>
                    </a:cxn>
                    <a:cxn ang="0">
                      <a:pos x="22" y="310"/>
                    </a:cxn>
                    <a:cxn ang="0">
                      <a:pos x="23" y="262"/>
                    </a:cxn>
                    <a:cxn ang="0">
                      <a:pos x="2" y="204"/>
                    </a:cxn>
                    <a:cxn ang="0">
                      <a:pos x="9" y="204"/>
                    </a:cxn>
                    <a:cxn ang="0">
                      <a:pos x="3" y="176"/>
                    </a:cxn>
                    <a:cxn ang="0">
                      <a:pos x="8" y="145"/>
                    </a:cxn>
                    <a:cxn ang="0">
                      <a:pos x="32" y="132"/>
                    </a:cxn>
                    <a:cxn ang="0">
                      <a:pos x="114" y="95"/>
                    </a:cxn>
                    <a:cxn ang="0">
                      <a:pos x="119" y="76"/>
                    </a:cxn>
                    <a:cxn ang="0">
                      <a:pos x="131" y="71"/>
                    </a:cxn>
                    <a:cxn ang="0">
                      <a:pos x="150" y="50"/>
                    </a:cxn>
                    <a:cxn ang="0">
                      <a:pos x="187" y="58"/>
                    </a:cxn>
                    <a:cxn ang="0">
                      <a:pos x="203" y="56"/>
                    </a:cxn>
                    <a:cxn ang="0">
                      <a:pos x="211" y="30"/>
                    </a:cxn>
                    <a:cxn ang="0">
                      <a:pos x="244" y="17"/>
                    </a:cxn>
                    <a:cxn ang="0">
                      <a:pos x="276" y="19"/>
                    </a:cxn>
                    <a:cxn ang="0">
                      <a:pos x="297" y="23"/>
                    </a:cxn>
                    <a:cxn ang="0">
                      <a:pos x="281" y="54"/>
                    </a:cxn>
                    <a:cxn ang="0">
                      <a:pos x="295" y="68"/>
                    </a:cxn>
                    <a:cxn ang="0">
                      <a:pos x="341" y="90"/>
                    </a:cxn>
                    <a:cxn ang="0">
                      <a:pos x="359" y="15"/>
                    </a:cxn>
                    <a:cxn ang="0">
                      <a:pos x="381" y="28"/>
                    </a:cxn>
                    <a:cxn ang="0">
                      <a:pos x="400" y="50"/>
                    </a:cxn>
                    <a:cxn ang="0">
                      <a:pos x="419" y="104"/>
                    </a:cxn>
                    <a:cxn ang="0">
                      <a:pos x="457" y="146"/>
                    </a:cxn>
                    <a:cxn ang="0">
                      <a:pos x="497" y="185"/>
                    </a:cxn>
                  </a:cxnLst>
                  <a:rect l="0" t="0" r="r" b="b"/>
                  <a:pathLst>
                    <a:path w="508" h="383">
                      <a:moveTo>
                        <a:pt x="496" y="186"/>
                      </a:moveTo>
                      <a:cubicBezTo>
                        <a:pt x="503" y="195"/>
                        <a:pt x="508" y="219"/>
                        <a:pt x="508" y="232"/>
                      </a:cubicBezTo>
                      <a:cubicBezTo>
                        <a:pt x="508" y="242"/>
                        <a:pt x="505" y="256"/>
                        <a:pt x="501" y="260"/>
                      </a:cubicBezTo>
                      <a:cubicBezTo>
                        <a:pt x="501" y="272"/>
                        <a:pt x="501" y="272"/>
                        <a:pt x="501" y="272"/>
                      </a:cubicBezTo>
                      <a:cubicBezTo>
                        <a:pt x="499" y="276"/>
                        <a:pt x="500" y="277"/>
                        <a:pt x="498" y="281"/>
                      </a:cubicBezTo>
                      <a:cubicBezTo>
                        <a:pt x="490" y="293"/>
                        <a:pt x="482" y="298"/>
                        <a:pt x="478" y="312"/>
                      </a:cubicBezTo>
                      <a:cubicBezTo>
                        <a:pt x="474" y="322"/>
                        <a:pt x="465" y="336"/>
                        <a:pt x="465" y="352"/>
                      </a:cubicBezTo>
                      <a:cubicBezTo>
                        <a:pt x="465" y="351"/>
                        <a:pt x="465" y="351"/>
                        <a:pt x="465" y="351"/>
                      </a:cubicBezTo>
                      <a:cubicBezTo>
                        <a:pt x="460" y="371"/>
                        <a:pt x="424" y="362"/>
                        <a:pt x="420" y="383"/>
                      </a:cubicBezTo>
                      <a:cubicBezTo>
                        <a:pt x="417" y="382"/>
                        <a:pt x="399" y="372"/>
                        <a:pt x="398" y="370"/>
                      </a:cubicBezTo>
                      <a:cubicBezTo>
                        <a:pt x="388" y="371"/>
                        <a:pt x="392" y="379"/>
                        <a:pt x="381" y="379"/>
                      </a:cubicBezTo>
                      <a:cubicBezTo>
                        <a:pt x="363" y="379"/>
                        <a:pt x="335" y="368"/>
                        <a:pt x="335" y="350"/>
                      </a:cubicBezTo>
                      <a:cubicBezTo>
                        <a:pt x="335" y="343"/>
                        <a:pt x="329" y="338"/>
                        <a:pt x="329" y="332"/>
                      </a:cubicBezTo>
                      <a:cubicBezTo>
                        <a:pt x="329" y="332"/>
                        <a:pt x="329" y="330"/>
                        <a:pt x="329" y="330"/>
                      </a:cubicBezTo>
                      <a:cubicBezTo>
                        <a:pt x="325" y="332"/>
                        <a:pt x="323" y="332"/>
                        <a:pt x="320" y="333"/>
                      </a:cubicBezTo>
                      <a:cubicBezTo>
                        <a:pt x="314" y="333"/>
                        <a:pt x="314" y="333"/>
                        <a:pt x="314" y="333"/>
                      </a:cubicBezTo>
                      <a:cubicBezTo>
                        <a:pt x="316" y="330"/>
                        <a:pt x="318" y="328"/>
                        <a:pt x="318" y="323"/>
                      </a:cubicBezTo>
                      <a:cubicBezTo>
                        <a:pt x="318" y="318"/>
                        <a:pt x="315" y="316"/>
                        <a:pt x="313" y="315"/>
                      </a:cubicBezTo>
                      <a:cubicBezTo>
                        <a:pt x="313" y="316"/>
                        <a:pt x="312" y="318"/>
                        <a:pt x="312" y="319"/>
                      </a:cubicBezTo>
                      <a:cubicBezTo>
                        <a:pt x="308" y="321"/>
                        <a:pt x="308" y="329"/>
                        <a:pt x="301" y="329"/>
                      </a:cubicBezTo>
                      <a:cubicBezTo>
                        <a:pt x="299" y="329"/>
                        <a:pt x="297" y="326"/>
                        <a:pt x="297" y="324"/>
                      </a:cubicBezTo>
                      <a:cubicBezTo>
                        <a:pt x="308" y="322"/>
                        <a:pt x="310" y="299"/>
                        <a:pt x="310" y="292"/>
                      </a:cubicBezTo>
                      <a:cubicBezTo>
                        <a:pt x="302" y="300"/>
                        <a:pt x="291" y="323"/>
                        <a:pt x="281" y="323"/>
                      </a:cubicBezTo>
                      <a:cubicBezTo>
                        <a:pt x="276" y="323"/>
                        <a:pt x="278" y="315"/>
                        <a:pt x="278" y="315"/>
                      </a:cubicBezTo>
                      <a:cubicBezTo>
                        <a:pt x="275" y="315"/>
                        <a:pt x="265" y="294"/>
                        <a:pt x="262" y="289"/>
                      </a:cubicBezTo>
                      <a:cubicBezTo>
                        <a:pt x="254" y="280"/>
                        <a:pt x="228" y="276"/>
                        <a:pt x="214" y="276"/>
                      </a:cubicBezTo>
                      <a:cubicBezTo>
                        <a:pt x="198" y="276"/>
                        <a:pt x="195" y="283"/>
                        <a:pt x="185" y="286"/>
                      </a:cubicBezTo>
                      <a:cubicBezTo>
                        <a:pt x="163" y="293"/>
                        <a:pt x="135" y="285"/>
                        <a:pt x="131" y="308"/>
                      </a:cubicBezTo>
                      <a:cubicBezTo>
                        <a:pt x="122" y="309"/>
                        <a:pt x="115" y="311"/>
                        <a:pt x="105" y="311"/>
                      </a:cubicBezTo>
                      <a:cubicBezTo>
                        <a:pt x="98" y="307"/>
                        <a:pt x="98" y="311"/>
                        <a:pt x="93" y="311"/>
                      </a:cubicBezTo>
                      <a:cubicBezTo>
                        <a:pt x="77" y="311"/>
                        <a:pt x="71" y="326"/>
                        <a:pt x="51" y="326"/>
                      </a:cubicBezTo>
                      <a:cubicBezTo>
                        <a:pt x="43" y="326"/>
                        <a:pt x="22" y="316"/>
                        <a:pt x="22" y="310"/>
                      </a:cubicBezTo>
                      <a:cubicBezTo>
                        <a:pt x="22" y="303"/>
                        <a:pt x="32" y="300"/>
                        <a:pt x="32" y="290"/>
                      </a:cubicBezTo>
                      <a:cubicBezTo>
                        <a:pt x="32" y="277"/>
                        <a:pt x="26" y="270"/>
                        <a:pt x="23" y="262"/>
                      </a:cubicBezTo>
                      <a:cubicBezTo>
                        <a:pt x="18" y="243"/>
                        <a:pt x="17" y="237"/>
                        <a:pt x="11" y="220"/>
                      </a:cubicBezTo>
                      <a:cubicBezTo>
                        <a:pt x="9" y="213"/>
                        <a:pt x="0" y="211"/>
                        <a:pt x="2" y="204"/>
                      </a:cubicBezTo>
                      <a:cubicBezTo>
                        <a:pt x="3" y="202"/>
                        <a:pt x="3" y="201"/>
                        <a:pt x="5" y="198"/>
                      </a:cubicBezTo>
                      <a:cubicBezTo>
                        <a:pt x="6" y="201"/>
                        <a:pt x="7" y="203"/>
                        <a:pt x="9" y="204"/>
                      </a:cubicBezTo>
                      <a:cubicBezTo>
                        <a:pt x="10" y="202"/>
                        <a:pt x="9" y="201"/>
                        <a:pt x="9" y="198"/>
                      </a:cubicBezTo>
                      <a:cubicBezTo>
                        <a:pt x="9" y="192"/>
                        <a:pt x="3" y="187"/>
                        <a:pt x="3" y="176"/>
                      </a:cubicBezTo>
                      <a:cubicBezTo>
                        <a:pt x="3" y="162"/>
                        <a:pt x="3" y="161"/>
                        <a:pt x="3" y="150"/>
                      </a:cubicBezTo>
                      <a:cubicBezTo>
                        <a:pt x="3" y="146"/>
                        <a:pt x="7" y="146"/>
                        <a:pt x="8" y="145"/>
                      </a:cubicBezTo>
                      <a:cubicBezTo>
                        <a:pt x="9" y="146"/>
                        <a:pt x="9" y="148"/>
                        <a:pt x="9" y="149"/>
                      </a:cubicBezTo>
                      <a:cubicBezTo>
                        <a:pt x="17" y="148"/>
                        <a:pt x="27" y="137"/>
                        <a:pt x="32" y="132"/>
                      </a:cubicBezTo>
                      <a:cubicBezTo>
                        <a:pt x="37" y="127"/>
                        <a:pt x="53" y="126"/>
                        <a:pt x="62" y="125"/>
                      </a:cubicBezTo>
                      <a:cubicBezTo>
                        <a:pt x="78" y="122"/>
                        <a:pt x="114" y="110"/>
                        <a:pt x="114" y="95"/>
                      </a:cubicBezTo>
                      <a:cubicBezTo>
                        <a:pt x="114" y="92"/>
                        <a:pt x="114" y="90"/>
                        <a:pt x="114" y="87"/>
                      </a:cubicBezTo>
                      <a:cubicBezTo>
                        <a:pt x="114" y="83"/>
                        <a:pt x="115" y="79"/>
                        <a:pt x="119" y="76"/>
                      </a:cubicBezTo>
                      <a:cubicBezTo>
                        <a:pt x="122" y="80"/>
                        <a:pt x="124" y="82"/>
                        <a:pt x="126" y="85"/>
                      </a:cubicBezTo>
                      <a:cubicBezTo>
                        <a:pt x="131" y="82"/>
                        <a:pt x="129" y="75"/>
                        <a:pt x="131" y="71"/>
                      </a:cubicBezTo>
                      <a:cubicBezTo>
                        <a:pt x="134" y="72"/>
                        <a:pt x="137" y="74"/>
                        <a:pt x="140" y="74"/>
                      </a:cubicBezTo>
                      <a:cubicBezTo>
                        <a:pt x="140" y="62"/>
                        <a:pt x="149" y="60"/>
                        <a:pt x="150" y="50"/>
                      </a:cubicBezTo>
                      <a:cubicBezTo>
                        <a:pt x="162" y="50"/>
                        <a:pt x="164" y="41"/>
                        <a:pt x="173" y="41"/>
                      </a:cubicBezTo>
                      <a:cubicBezTo>
                        <a:pt x="181" y="41"/>
                        <a:pt x="186" y="50"/>
                        <a:pt x="187" y="58"/>
                      </a:cubicBezTo>
                      <a:cubicBezTo>
                        <a:pt x="189" y="55"/>
                        <a:pt x="192" y="53"/>
                        <a:pt x="196" y="53"/>
                      </a:cubicBezTo>
                      <a:cubicBezTo>
                        <a:pt x="198" y="53"/>
                        <a:pt x="202" y="56"/>
                        <a:pt x="203" y="56"/>
                      </a:cubicBezTo>
                      <a:cubicBezTo>
                        <a:pt x="205" y="52"/>
                        <a:pt x="204" y="49"/>
                        <a:pt x="204" y="45"/>
                      </a:cubicBezTo>
                      <a:cubicBezTo>
                        <a:pt x="204" y="39"/>
                        <a:pt x="211" y="36"/>
                        <a:pt x="211" y="30"/>
                      </a:cubicBezTo>
                      <a:cubicBezTo>
                        <a:pt x="211" y="24"/>
                        <a:pt x="228" y="20"/>
                        <a:pt x="236" y="20"/>
                      </a:cubicBezTo>
                      <a:cubicBezTo>
                        <a:pt x="239" y="20"/>
                        <a:pt x="243" y="17"/>
                        <a:pt x="244" y="17"/>
                      </a:cubicBezTo>
                      <a:cubicBezTo>
                        <a:pt x="241" y="13"/>
                        <a:pt x="237" y="11"/>
                        <a:pt x="236" y="7"/>
                      </a:cubicBezTo>
                      <a:cubicBezTo>
                        <a:pt x="251" y="13"/>
                        <a:pt x="260" y="19"/>
                        <a:pt x="276" y="19"/>
                      </a:cubicBezTo>
                      <a:cubicBezTo>
                        <a:pt x="281" y="19"/>
                        <a:pt x="283" y="15"/>
                        <a:pt x="288" y="15"/>
                      </a:cubicBezTo>
                      <a:cubicBezTo>
                        <a:pt x="291" y="15"/>
                        <a:pt x="297" y="20"/>
                        <a:pt x="297" y="23"/>
                      </a:cubicBezTo>
                      <a:cubicBezTo>
                        <a:pt x="297" y="29"/>
                        <a:pt x="290" y="30"/>
                        <a:pt x="287" y="32"/>
                      </a:cubicBezTo>
                      <a:cubicBezTo>
                        <a:pt x="281" y="54"/>
                        <a:pt x="281" y="54"/>
                        <a:pt x="281" y="54"/>
                      </a:cubicBezTo>
                      <a:cubicBezTo>
                        <a:pt x="281" y="58"/>
                        <a:pt x="288" y="57"/>
                        <a:pt x="290" y="59"/>
                      </a:cubicBezTo>
                      <a:cubicBezTo>
                        <a:pt x="293" y="60"/>
                        <a:pt x="293" y="67"/>
                        <a:pt x="295" y="68"/>
                      </a:cubicBezTo>
                      <a:cubicBezTo>
                        <a:pt x="306" y="72"/>
                        <a:pt x="313" y="74"/>
                        <a:pt x="324" y="79"/>
                      </a:cubicBezTo>
                      <a:cubicBezTo>
                        <a:pt x="330" y="81"/>
                        <a:pt x="333" y="90"/>
                        <a:pt x="341" y="90"/>
                      </a:cubicBezTo>
                      <a:cubicBezTo>
                        <a:pt x="355" y="90"/>
                        <a:pt x="357" y="64"/>
                        <a:pt x="359" y="54"/>
                      </a:cubicBezTo>
                      <a:cubicBezTo>
                        <a:pt x="359" y="15"/>
                        <a:pt x="359" y="15"/>
                        <a:pt x="359" y="15"/>
                      </a:cubicBezTo>
                      <a:cubicBezTo>
                        <a:pt x="366" y="9"/>
                        <a:pt x="364" y="4"/>
                        <a:pt x="372" y="0"/>
                      </a:cubicBezTo>
                      <a:cubicBezTo>
                        <a:pt x="373" y="11"/>
                        <a:pt x="379" y="19"/>
                        <a:pt x="381" y="28"/>
                      </a:cubicBezTo>
                      <a:cubicBezTo>
                        <a:pt x="383" y="34"/>
                        <a:pt x="381" y="42"/>
                        <a:pt x="386" y="45"/>
                      </a:cubicBezTo>
                      <a:cubicBezTo>
                        <a:pt x="390" y="47"/>
                        <a:pt x="399" y="49"/>
                        <a:pt x="400" y="50"/>
                      </a:cubicBezTo>
                      <a:cubicBezTo>
                        <a:pt x="406" y="54"/>
                        <a:pt x="406" y="68"/>
                        <a:pt x="408" y="75"/>
                      </a:cubicBezTo>
                      <a:cubicBezTo>
                        <a:pt x="412" y="87"/>
                        <a:pt x="415" y="93"/>
                        <a:pt x="419" y="104"/>
                      </a:cubicBezTo>
                      <a:cubicBezTo>
                        <a:pt x="422" y="114"/>
                        <a:pt x="441" y="118"/>
                        <a:pt x="449" y="126"/>
                      </a:cubicBezTo>
                      <a:cubicBezTo>
                        <a:pt x="454" y="131"/>
                        <a:pt x="455" y="139"/>
                        <a:pt x="457" y="146"/>
                      </a:cubicBezTo>
                      <a:cubicBezTo>
                        <a:pt x="459" y="151"/>
                        <a:pt x="466" y="151"/>
                        <a:pt x="471" y="151"/>
                      </a:cubicBezTo>
                      <a:cubicBezTo>
                        <a:pt x="471" y="169"/>
                        <a:pt x="488" y="176"/>
                        <a:pt x="497" y="185"/>
                      </a:cubicBezTo>
                      <a:lnTo>
                        <a:pt x="496" y="18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4" name="Freeform 19"/>
                <p:cNvSpPr>
                  <a:spLocks/>
                </p:cNvSpPr>
                <p:nvPr/>
              </p:nvSpPr>
              <p:spPr bwMode="auto">
                <a:xfrm>
                  <a:off x="7043738" y="3598863"/>
                  <a:ext cx="127000" cy="125413"/>
                </a:xfrm>
                <a:custGeom>
                  <a:avLst/>
                  <a:gdLst/>
                  <a:ahLst/>
                  <a:cxnLst>
                    <a:cxn ang="0">
                      <a:pos x="58" y="26"/>
                    </a:cxn>
                    <a:cxn ang="0">
                      <a:pos x="59" y="22"/>
                    </a:cxn>
                    <a:cxn ang="0">
                      <a:pos x="67" y="17"/>
                    </a:cxn>
                    <a:cxn ang="0">
                      <a:pos x="67" y="14"/>
                    </a:cxn>
                    <a:cxn ang="0">
                      <a:pos x="78" y="0"/>
                    </a:cxn>
                    <a:cxn ang="0">
                      <a:pos x="81" y="4"/>
                    </a:cxn>
                    <a:cxn ang="0">
                      <a:pos x="83" y="10"/>
                    </a:cxn>
                    <a:cxn ang="0">
                      <a:pos x="90" y="6"/>
                    </a:cxn>
                    <a:cxn ang="0">
                      <a:pos x="94" y="8"/>
                    </a:cxn>
                    <a:cxn ang="0">
                      <a:pos x="96" y="15"/>
                    </a:cxn>
                    <a:cxn ang="0">
                      <a:pos x="79" y="37"/>
                    </a:cxn>
                    <a:cxn ang="0">
                      <a:pos x="79" y="50"/>
                    </a:cxn>
                    <a:cxn ang="0">
                      <a:pos x="63" y="53"/>
                    </a:cxn>
                    <a:cxn ang="0">
                      <a:pos x="49" y="84"/>
                    </a:cxn>
                    <a:cxn ang="0">
                      <a:pos x="32" y="94"/>
                    </a:cxn>
                    <a:cxn ang="0">
                      <a:pos x="23" y="92"/>
                    </a:cxn>
                    <a:cxn ang="0">
                      <a:pos x="3" y="83"/>
                    </a:cxn>
                    <a:cxn ang="0">
                      <a:pos x="0" y="81"/>
                    </a:cxn>
                    <a:cxn ang="0">
                      <a:pos x="18" y="57"/>
                    </a:cxn>
                    <a:cxn ang="0">
                      <a:pos x="25" y="51"/>
                    </a:cxn>
                    <a:cxn ang="0">
                      <a:pos x="50" y="37"/>
                    </a:cxn>
                    <a:cxn ang="0">
                      <a:pos x="58" y="26"/>
                    </a:cxn>
                  </a:cxnLst>
                  <a:rect l="0" t="0" r="r" b="b"/>
                  <a:pathLst>
                    <a:path w="96" h="94">
                      <a:moveTo>
                        <a:pt x="58" y="26"/>
                      </a:moveTo>
                      <a:cubicBezTo>
                        <a:pt x="58" y="26"/>
                        <a:pt x="58" y="23"/>
                        <a:pt x="59" y="22"/>
                      </a:cubicBezTo>
                      <a:cubicBezTo>
                        <a:pt x="60" y="18"/>
                        <a:pt x="63" y="17"/>
                        <a:pt x="67" y="17"/>
                      </a:cubicBezTo>
                      <a:cubicBezTo>
                        <a:pt x="67" y="16"/>
                        <a:pt x="67" y="15"/>
                        <a:pt x="67" y="14"/>
                      </a:cubicBezTo>
                      <a:cubicBezTo>
                        <a:pt x="67" y="8"/>
                        <a:pt x="74" y="2"/>
                        <a:pt x="78" y="0"/>
                      </a:cubicBezTo>
                      <a:cubicBezTo>
                        <a:pt x="78" y="3"/>
                        <a:pt x="79" y="4"/>
                        <a:pt x="81" y="4"/>
                      </a:cubicBezTo>
                      <a:cubicBezTo>
                        <a:pt x="81" y="7"/>
                        <a:pt x="80" y="10"/>
                        <a:pt x="83" y="10"/>
                      </a:cubicBezTo>
                      <a:cubicBezTo>
                        <a:pt x="86" y="10"/>
                        <a:pt x="88" y="7"/>
                        <a:pt x="90" y="6"/>
                      </a:cubicBezTo>
                      <a:cubicBezTo>
                        <a:pt x="91" y="8"/>
                        <a:pt x="92" y="8"/>
                        <a:pt x="94" y="8"/>
                      </a:cubicBezTo>
                      <a:cubicBezTo>
                        <a:pt x="94" y="12"/>
                        <a:pt x="94" y="14"/>
                        <a:pt x="96" y="15"/>
                      </a:cubicBezTo>
                      <a:cubicBezTo>
                        <a:pt x="95" y="21"/>
                        <a:pt x="86" y="37"/>
                        <a:pt x="79" y="37"/>
                      </a:cubicBezTo>
                      <a:cubicBezTo>
                        <a:pt x="78" y="43"/>
                        <a:pt x="80" y="45"/>
                        <a:pt x="79" y="50"/>
                      </a:cubicBezTo>
                      <a:cubicBezTo>
                        <a:pt x="77" y="50"/>
                        <a:pt x="66" y="53"/>
                        <a:pt x="63" y="53"/>
                      </a:cubicBezTo>
                      <a:cubicBezTo>
                        <a:pt x="61" y="58"/>
                        <a:pt x="49" y="84"/>
                        <a:pt x="49" y="84"/>
                      </a:cubicBezTo>
                      <a:cubicBezTo>
                        <a:pt x="45" y="88"/>
                        <a:pt x="37" y="94"/>
                        <a:pt x="32" y="94"/>
                      </a:cubicBezTo>
                      <a:cubicBezTo>
                        <a:pt x="30" y="94"/>
                        <a:pt x="25" y="92"/>
                        <a:pt x="23" y="92"/>
                      </a:cubicBezTo>
                      <a:cubicBezTo>
                        <a:pt x="20" y="92"/>
                        <a:pt x="3" y="85"/>
                        <a:pt x="3" y="83"/>
                      </a:cubicBezTo>
                      <a:cubicBezTo>
                        <a:pt x="2" y="83"/>
                        <a:pt x="0" y="82"/>
                        <a:pt x="0" y="81"/>
                      </a:cubicBezTo>
                      <a:cubicBezTo>
                        <a:pt x="0" y="70"/>
                        <a:pt x="14" y="64"/>
                        <a:pt x="18" y="57"/>
                      </a:cubicBezTo>
                      <a:cubicBezTo>
                        <a:pt x="20" y="54"/>
                        <a:pt x="22" y="51"/>
                        <a:pt x="25" y="51"/>
                      </a:cubicBezTo>
                      <a:cubicBezTo>
                        <a:pt x="36" y="51"/>
                        <a:pt x="42" y="40"/>
                        <a:pt x="50" y="37"/>
                      </a:cubicBezTo>
                      <a:cubicBezTo>
                        <a:pt x="52" y="36"/>
                        <a:pt x="58" y="26"/>
                        <a:pt x="58" y="2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5" name="Freeform 20"/>
                <p:cNvSpPr>
                  <a:spLocks/>
                </p:cNvSpPr>
                <p:nvPr/>
              </p:nvSpPr>
              <p:spPr bwMode="auto">
                <a:xfrm>
                  <a:off x="7148513" y="3476625"/>
                  <a:ext cx="93663" cy="139700"/>
                </a:xfrm>
                <a:custGeom>
                  <a:avLst/>
                  <a:gdLst/>
                  <a:ahLst/>
                  <a:cxnLst>
                    <a:cxn ang="0">
                      <a:pos x="22" y="40"/>
                    </a:cxn>
                    <a:cxn ang="0">
                      <a:pos x="17" y="31"/>
                    </a:cxn>
                    <a:cxn ang="0">
                      <a:pos x="19" y="27"/>
                    </a:cxn>
                    <a:cxn ang="0">
                      <a:pos x="0" y="0"/>
                    </a:cxn>
                    <a:cxn ang="0">
                      <a:pos x="16" y="12"/>
                    </a:cxn>
                    <a:cxn ang="0">
                      <a:pos x="22" y="19"/>
                    </a:cxn>
                    <a:cxn ang="0">
                      <a:pos x="20" y="22"/>
                    </a:cxn>
                    <a:cxn ang="0">
                      <a:pos x="27" y="37"/>
                    </a:cxn>
                    <a:cxn ang="0">
                      <a:pos x="30" y="37"/>
                    </a:cxn>
                    <a:cxn ang="0">
                      <a:pos x="34" y="32"/>
                    </a:cxn>
                    <a:cxn ang="0">
                      <a:pos x="37" y="32"/>
                    </a:cxn>
                    <a:cxn ang="0">
                      <a:pos x="53" y="50"/>
                    </a:cxn>
                    <a:cxn ang="0">
                      <a:pos x="68" y="46"/>
                    </a:cxn>
                    <a:cxn ang="0">
                      <a:pos x="71" y="48"/>
                    </a:cxn>
                    <a:cxn ang="0">
                      <a:pos x="63" y="71"/>
                    </a:cxn>
                    <a:cxn ang="0">
                      <a:pos x="61" y="68"/>
                    </a:cxn>
                    <a:cxn ang="0">
                      <a:pos x="60" y="70"/>
                    </a:cxn>
                    <a:cxn ang="0">
                      <a:pos x="51" y="75"/>
                    </a:cxn>
                    <a:cxn ang="0">
                      <a:pos x="52" y="80"/>
                    </a:cxn>
                    <a:cxn ang="0">
                      <a:pos x="46" y="89"/>
                    </a:cxn>
                    <a:cxn ang="0">
                      <a:pos x="30" y="104"/>
                    </a:cxn>
                    <a:cxn ang="0">
                      <a:pos x="23" y="98"/>
                    </a:cxn>
                    <a:cxn ang="0">
                      <a:pos x="29" y="86"/>
                    </a:cxn>
                    <a:cxn ang="0">
                      <a:pos x="12" y="72"/>
                    </a:cxn>
                    <a:cxn ang="0">
                      <a:pos x="19" y="65"/>
                    </a:cxn>
                    <a:cxn ang="0">
                      <a:pos x="24" y="48"/>
                    </a:cxn>
                    <a:cxn ang="0">
                      <a:pos x="22" y="38"/>
                    </a:cxn>
                    <a:cxn ang="0">
                      <a:pos x="22" y="38"/>
                    </a:cxn>
                    <a:cxn ang="0">
                      <a:pos x="22" y="40"/>
                    </a:cxn>
                  </a:cxnLst>
                  <a:rect l="0" t="0" r="r" b="b"/>
                  <a:pathLst>
                    <a:path w="71" h="104">
                      <a:moveTo>
                        <a:pt x="22" y="40"/>
                      </a:moveTo>
                      <a:cubicBezTo>
                        <a:pt x="21" y="36"/>
                        <a:pt x="17" y="35"/>
                        <a:pt x="17" y="31"/>
                      </a:cubicBezTo>
                      <a:cubicBezTo>
                        <a:pt x="17" y="30"/>
                        <a:pt x="18" y="28"/>
                        <a:pt x="19" y="27"/>
                      </a:cubicBezTo>
                      <a:cubicBezTo>
                        <a:pt x="8" y="25"/>
                        <a:pt x="2" y="11"/>
                        <a:pt x="0" y="0"/>
                      </a:cubicBezTo>
                      <a:cubicBezTo>
                        <a:pt x="4" y="7"/>
                        <a:pt x="12" y="8"/>
                        <a:pt x="16" y="12"/>
                      </a:cubicBezTo>
                      <a:cubicBezTo>
                        <a:pt x="19" y="15"/>
                        <a:pt x="19" y="18"/>
                        <a:pt x="22" y="19"/>
                      </a:cubicBezTo>
                      <a:cubicBezTo>
                        <a:pt x="21" y="21"/>
                        <a:pt x="20" y="21"/>
                        <a:pt x="20" y="22"/>
                      </a:cubicBezTo>
                      <a:cubicBezTo>
                        <a:pt x="20" y="25"/>
                        <a:pt x="25" y="34"/>
                        <a:pt x="27" y="37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34"/>
                        <a:pt x="32" y="32"/>
                        <a:pt x="34" y="32"/>
                      </a:cubicBezTo>
                      <a:cubicBezTo>
                        <a:pt x="35" y="32"/>
                        <a:pt x="36" y="32"/>
                        <a:pt x="37" y="32"/>
                      </a:cubicBezTo>
                      <a:cubicBezTo>
                        <a:pt x="37" y="44"/>
                        <a:pt x="42" y="50"/>
                        <a:pt x="53" y="50"/>
                      </a:cubicBezTo>
                      <a:cubicBezTo>
                        <a:pt x="61" y="50"/>
                        <a:pt x="61" y="46"/>
                        <a:pt x="68" y="46"/>
                      </a:cubicBezTo>
                      <a:cubicBezTo>
                        <a:pt x="69" y="46"/>
                        <a:pt x="71" y="47"/>
                        <a:pt x="71" y="48"/>
                      </a:cubicBezTo>
                      <a:cubicBezTo>
                        <a:pt x="65" y="55"/>
                        <a:pt x="67" y="64"/>
                        <a:pt x="63" y="71"/>
                      </a:cubicBezTo>
                      <a:cubicBezTo>
                        <a:pt x="61" y="68"/>
                        <a:pt x="61" y="68"/>
                        <a:pt x="61" y="68"/>
                      </a:cubicBezTo>
                      <a:cubicBezTo>
                        <a:pt x="60" y="68"/>
                        <a:pt x="60" y="70"/>
                        <a:pt x="60" y="70"/>
                      </a:cubicBezTo>
                      <a:cubicBezTo>
                        <a:pt x="55" y="71"/>
                        <a:pt x="51" y="72"/>
                        <a:pt x="51" y="75"/>
                      </a:cubicBezTo>
                      <a:cubicBezTo>
                        <a:pt x="51" y="77"/>
                        <a:pt x="52" y="78"/>
                        <a:pt x="52" y="80"/>
                      </a:cubicBezTo>
                      <a:cubicBezTo>
                        <a:pt x="52" y="83"/>
                        <a:pt x="47" y="87"/>
                        <a:pt x="46" y="89"/>
                      </a:cubicBezTo>
                      <a:cubicBezTo>
                        <a:pt x="42" y="95"/>
                        <a:pt x="39" y="104"/>
                        <a:pt x="30" y="104"/>
                      </a:cubicBezTo>
                      <a:cubicBezTo>
                        <a:pt x="26" y="104"/>
                        <a:pt x="23" y="102"/>
                        <a:pt x="23" y="98"/>
                      </a:cubicBezTo>
                      <a:cubicBezTo>
                        <a:pt x="23" y="93"/>
                        <a:pt x="29" y="91"/>
                        <a:pt x="29" y="86"/>
                      </a:cubicBezTo>
                      <a:cubicBezTo>
                        <a:pt x="29" y="77"/>
                        <a:pt x="12" y="80"/>
                        <a:pt x="12" y="72"/>
                      </a:cubicBezTo>
                      <a:cubicBezTo>
                        <a:pt x="12" y="68"/>
                        <a:pt x="16" y="67"/>
                        <a:pt x="19" y="65"/>
                      </a:cubicBezTo>
                      <a:cubicBezTo>
                        <a:pt x="23" y="61"/>
                        <a:pt x="24" y="55"/>
                        <a:pt x="24" y="48"/>
                      </a:cubicBezTo>
                      <a:cubicBezTo>
                        <a:pt x="24" y="44"/>
                        <a:pt x="22" y="40"/>
                        <a:pt x="22" y="38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lnTo>
                        <a:pt x="22" y="4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6" name="Freeform 116"/>
                <p:cNvSpPr>
                  <a:spLocks/>
                </p:cNvSpPr>
                <p:nvPr/>
              </p:nvSpPr>
              <p:spPr bwMode="auto">
                <a:xfrm>
                  <a:off x="6856413" y="3582988"/>
                  <a:ext cx="6350" cy="952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4" y="7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cubicBezTo>
                        <a:pt x="5" y="4"/>
                        <a:pt x="4" y="5"/>
                        <a:pt x="4" y="7"/>
                      </a:cubicBezTo>
                      <a:cubicBezTo>
                        <a:pt x="0" y="6"/>
                        <a:pt x="0" y="3"/>
                        <a:pt x="0" y="0"/>
                      </a:cubicBezTo>
                      <a:cubicBezTo>
                        <a:pt x="2" y="0"/>
                        <a:pt x="4" y="0"/>
                        <a:pt x="5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7" name="Freeform 117"/>
                <p:cNvSpPr>
                  <a:spLocks/>
                </p:cNvSpPr>
                <p:nvPr/>
              </p:nvSpPr>
              <p:spPr bwMode="auto">
                <a:xfrm>
                  <a:off x="6664325" y="3500438"/>
                  <a:ext cx="22225" cy="11113"/>
                </a:xfrm>
                <a:custGeom>
                  <a:avLst/>
                  <a:gdLst/>
                  <a:ahLst/>
                  <a:cxnLst>
                    <a:cxn ang="0">
                      <a:pos x="16" y="4"/>
                    </a:cxn>
                    <a:cxn ang="0">
                      <a:pos x="0" y="4"/>
                    </a:cxn>
                    <a:cxn ang="0">
                      <a:pos x="16" y="4"/>
                    </a:cxn>
                  </a:cxnLst>
                  <a:rect l="0" t="0" r="r" b="b"/>
                  <a:pathLst>
                    <a:path w="16" h="8">
                      <a:moveTo>
                        <a:pt x="16" y="4"/>
                      </a:moveTo>
                      <a:cubicBezTo>
                        <a:pt x="11" y="7"/>
                        <a:pt x="4" y="8"/>
                        <a:pt x="0" y="4"/>
                      </a:cubicBezTo>
                      <a:cubicBezTo>
                        <a:pt x="9" y="0"/>
                        <a:pt x="10" y="0"/>
                        <a:pt x="16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118" name="Freeform 118"/>
                <p:cNvSpPr>
                  <a:spLocks/>
                </p:cNvSpPr>
                <p:nvPr/>
              </p:nvSpPr>
              <p:spPr bwMode="auto">
                <a:xfrm>
                  <a:off x="6556375" y="3065463"/>
                  <a:ext cx="22225" cy="9525"/>
                </a:xfrm>
                <a:custGeom>
                  <a:avLst/>
                  <a:gdLst/>
                  <a:ahLst/>
                  <a:cxnLst>
                    <a:cxn ang="0">
                      <a:pos x="17" y="1"/>
                    </a:cxn>
                    <a:cxn ang="0">
                      <a:pos x="17" y="7"/>
                    </a:cxn>
                    <a:cxn ang="0">
                      <a:pos x="13" y="7"/>
                    </a:cxn>
                    <a:cxn ang="0">
                      <a:pos x="0" y="3"/>
                    </a:cxn>
                    <a:cxn ang="0">
                      <a:pos x="17" y="1"/>
                    </a:cxn>
                  </a:cxnLst>
                  <a:rect l="0" t="0" r="r" b="b"/>
                  <a:pathLst>
                    <a:path w="17" h="7">
                      <a:moveTo>
                        <a:pt x="17" y="1"/>
                      </a:move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6" y="7"/>
                        <a:pt x="14" y="7"/>
                        <a:pt x="13" y="7"/>
                      </a:cubicBezTo>
                      <a:cubicBezTo>
                        <a:pt x="8" y="7"/>
                        <a:pt x="2" y="5"/>
                        <a:pt x="0" y="3"/>
                      </a:cubicBezTo>
                      <a:cubicBezTo>
                        <a:pt x="8" y="1"/>
                        <a:pt x="11" y="0"/>
                        <a:pt x="17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4" name="Group 383"/>
            <p:cNvGrpSpPr/>
            <p:nvPr/>
          </p:nvGrpSpPr>
          <p:grpSpPr>
            <a:xfrm>
              <a:off x="4714312" y="1371869"/>
              <a:ext cx="3496451" cy="2471292"/>
              <a:chOff x="4713288" y="1038225"/>
              <a:chExt cx="2847975" cy="2012950"/>
            </a:xfrm>
            <a:grpFill/>
          </p:grpSpPr>
          <p:sp>
            <p:nvSpPr>
              <p:cNvPr id="30" name="Freeform 101"/>
              <p:cNvSpPr>
                <a:spLocks/>
              </p:cNvSpPr>
              <p:nvPr/>
            </p:nvSpPr>
            <p:spPr bwMode="auto">
              <a:xfrm>
                <a:off x="4818063" y="2127250"/>
                <a:ext cx="622300" cy="538163"/>
              </a:xfrm>
              <a:custGeom>
                <a:avLst/>
                <a:gdLst/>
                <a:ahLst/>
                <a:cxnLst>
                  <a:cxn ang="0">
                    <a:pos x="102" y="154"/>
                  </a:cxn>
                  <a:cxn ang="0">
                    <a:pos x="113" y="126"/>
                  </a:cxn>
                  <a:cxn ang="0">
                    <a:pos x="122" y="86"/>
                  </a:cxn>
                  <a:cxn ang="0">
                    <a:pos x="125" y="77"/>
                  </a:cxn>
                  <a:cxn ang="0">
                    <a:pos x="108" y="77"/>
                  </a:cxn>
                  <a:cxn ang="0">
                    <a:pos x="64" y="77"/>
                  </a:cxn>
                  <a:cxn ang="0">
                    <a:pos x="27" y="79"/>
                  </a:cxn>
                  <a:cxn ang="0">
                    <a:pos x="26" y="77"/>
                  </a:cxn>
                  <a:cxn ang="0">
                    <a:pos x="0" y="55"/>
                  </a:cxn>
                  <a:cxn ang="0">
                    <a:pos x="9" y="37"/>
                  </a:cxn>
                  <a:cxn ang="0">
                    <a:pos x="41" y="20"/>
                  </a:cxn>
                  <a:cxn ang="0">
                    <a:pos x="48" y="13"/>
                  </a:cxn>
                  <a:cxn ang="0">
                    <a:pos x="80" y="4"/>
                  </a:cxn>
                  <a:cxn ang="0">
                    <a:pos x="127" y="7"/>
                  </a:cxn>
                  <a:cxn ang="0">
                    <a:pos x="174" y="15"/>
                  </a:cxn>
                  <a:cxn ang="0">
                    <a:pos x="223" y="21"/>
                  </a:cxn>
                  <a:cxn ang="0">
                    <a:pos x="256" y="44"/>
                  </a:cxn>
                  <a:cxn ang="0">
                    <a:pos x="278" y="33"/>
                  </a:cxn>
                  <a:cxn ang="0">
                    <a:pos x="281" y="43"/>
                  </a:cxn>
                  <a:cxn ang="0">
                    <a:pos x="289" y="65"/>
                  </a:cxn>
                  <a:cxn ang="0">
                    <a:pos x="309" y="76"/>
                  </a:cxn>
                  <a:cxn ang="0">
                    <a:pos x="350" y="76"/>
                  </a:cxn>
                  <a:cxn ang="0">
                    <a:pos x="359" y="63"/>
                  </a:cxn>
                  <a:cxn ang="0">
                    <a:pos x="387" y="51"/>
                  </a:cxn>
                  <a:cxn ang="0">
                    <a:pos x="439" y="74"/>
                  </a:cxn>
                  <a:cxn ang="0">
                    <a:pos x="445" y="96"/>
                  </a:cxn>
                  <a:cxn ang="0">
                    <a:pos x="435" y="119"/>
                  </a:cxn>
                  <a:cxn ang="0">
                    <a:pos x="436" y="138"/>
                  </a:cxn>
                  <a:cxn ang="0">
                    <a:pos x="449" y="156"/>
                  </a:cxn>
                  <a:cxn ang="0">
                    <a:pos x="445" y="179"/>
                  </a:cxn>
                  <a:cxn ang="0">
                    <a:pos x="448" y="232"/>
                  </a:cxn>
                  <a:cxn ang="0">
                    <a:pos x="448" y="240"/>
                  </a:cxn>
                  <a:cxn ang="0">
                    <a:pos x="393" y="231"/>
                  </a:cxn>
                  <a:cxn ang="0">
                    <a:pos x="370" y="220"/>
                  </a:cxn>
                  <a:cxn ang="0">
                    <a:pos x="333" y="207"/>
                  </a:cxn>
                  <a:cxn ang="0">
                    <a:pos x="313" y="192"/>
                  </a:cxn>
                  <a:cxn ang="0">
                    <a:pos x="278" y="183"/>
                  </a:cxn>
                  <a:cxn ang="0">
                    <a:pos x="304" y="224"/>
                  </a:cxn>
                  <a:cxn ang="0">
                    <a:pos x="315" y="227"/>
                  </a:cxn>
                  <a:cxn ang="0">
                    <a:pos x="313" y="246"/>
                  </a:cxn>
                  <a:cxn ang="0">
                    <a:pos x="379" y="225"/>
                  </a:cxn>
                  <a:cxn ang="0">
                    <a:pos x="406" y="260"/>
                  </a:cxn>
                  <a:cxn ang="0">
                    <a:pos x="414" y="270"/>
                  </a:cxn>
                  <a:cxn ang="0">
                    <a:pos x="410" y="302"/>
                  </a:cxn>
                  <a:cxn ang="0">
                    <a:pos x="390" y="321"/>
                  </a:cxn>
                  <a:cxn ang="0">
                    <a:pos x="365" y="347"/>
                  </a:cxn>
                  <a:cxn ang="0">
                    <a:pos x="328" y="368"/>
                  </a:cxn>
                  <a:cxn ang="0">
                    <a:pos x="265" y="395"/>
                  </a:cxn>
                  <a:cxn ang="0">
                    <a:pos x="234" y="404"/>
                  </a:cxn>
                  <a:cxn ang="0">
                    <a:pos x="217" y="399"/>
                  </a:cxn>
                  <a:cxn ang="0">
                    <a:pos x="209" y="372"/>
                  </a:cxn>
                  <a:cxn ang="0">
                    <a:pos x="198" y="340"/>
                  </a:cxn>
                  <a:cxn ang="0">
                    <a:pos x="162" y="280"/>
                  </a:cxn>
                  <a:cxn ang="0">
                    <a:pos x="154" y="259"/>
                  </a:cxn>
                  <a:cxn ang="0">
                    <a:pos x="140" y="251"/>
                  </a:cxn>
                  <a:cxn ang="0">
                    <a:pos x="131" y="229"/>
                  </a:cxn>
                  <a:cxn ang="0">
                    <a:pos x="109" y="196"/>
                  </a:cxn>
                  <a:cxn ang="0">
                    <a:pos x="112" y="177"/>
                  </a:cxn>
                </a:cxnLst>
                <a:rect l="0" t="0" r="r" b="b"/>
                <a:pathLst>
                  <a:path w="467" h="405">
                    <a:moveTo>
                      <a:pt x="112" y="177"/>
                    </a:move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1"/>
                      <a:pt x="105" y="151"/>
                      <a:pt x="106" y="149"/>
                    </a:cubicBezTo>
                    <a:cubicBezTo>
                      <a:pt x="109" y="139"/>
                      <a:pt x="110" y="134"/>
                      <a:pt x="113" y="126"/>
                    </a:cubicBezTo>
                    <a:cubicBezTo>
                      <a:pt x="115" y="117"/>
                      <a:pt x="124" y="115"/>
                      <a:pt x="124" y="104"/>
                    </a:cubicBezTo>
                    <a:cubicBezTo>
                      <a:pt x="124" y="97"/>
                      <a:pt x="122" y="91"/>
                      <a:pt x="122" y="86"/>
                    </a:cubicBezTo>
                    <a:cubicBezTo>
                      <a:pt x="122" y="83"/>
                      <a:pt x="124" y="82"/>
                      <a:pt x="125" y="81"/>
                    </a:cubicBezTo>
                    <a:cubicBezTo>
                      <a:pt x="125" y="77"/>
                      <a:pt x="125" y="77"/>
                      <a:pt x="125" y="77"/>
                    </a:cubicBezTo>
                    <a:cubicBezTo>
                      <a:pt x="121" y="78"/>
                      <a:pt x="120" y="81"/>
                      <a:pt x="117" y="81"/>
                    </a:cubicBezTo>
                    <a:cubicBezTo>
                      <a:pt x="112" y="81"/>
                      <a:pt x="110" y="79"/>
                      <a:pt x="108" y="77"/>
                    </a:cubicBezTo>
                    <a:cubicBezTo>
                      <a:pt x="101" y="82"/>
                      <a:pt x="98" y="88"/>
                      <a:pt x="86" y="88"/>
                    </a:cubicBezTo>
                    <a:cubicBezTo>
                      <a:pt x="76" y="88"/>
                      <a:pt x="73" y="77"/>
                      <a:pt x="64" y="77"/>
                    </a:cubicBezTo>
                    <a:cubicBezTo>
                      <a:pt x="54" y="77"/>
                      <a:pt x="56" y="87"/>
                      <a:pt x="48" y="87"/>
                    </a:cubicBezTo>
                    <a:cubicBezTo>
                      <a:pt x="40" y="87"/>
                      <a:pt x="35" y="75"/>
                      <a:pt x="27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4" y="79"/>
                      <a:pt x="25" y="78"/>
                      <a:pt x="26" y="77"/>
                    </a:cubicBezTo>
                    <a:cubicBezTo>
                      <a:pt x="23" y="74"/>
                      <a:pt x="10" y="67"/>
                      <a:pt x="15" y="63"/>
                    </a:cubicBezTo>
                    <a:cubicBezTo>
                      <a:pt x="11" y="57"/>
                      <a:pt x="6" y="58"/>
                      <a:pt x="0" y="55"/>
                    </a:cubicBezTo>
                    <a:cubicBezTo>
                      <a:pt x="4" y="50"/>
                      <a:pt x="9" y="51"/>
                      <a:pt x="9" y="43"/>
                    </a:cubicBezTo>
                    <a:cubicBezTo>
                      <a:pt x="9" y="40"/>
                      <a:pt x="8" y="40"/>
                      <a:pt x="9" y="37"/>
                    </a:cubicBezTo>
                    <a:cubicBezTo>
                      <a:pt x="6" y="37"/>
                      <a:pt x="1" y="38"/>
                      <a:pt x="1" y="35"/>
                    </a:cubicBezTo>
                    <a:cubicBezTo>
                      <a:pt x="1" y="22"/>
                      <a:pt x="33" y="24"/>
                      <a:pt x="41" y="20"/>
                    </a:cubicBezTo>
                    <a:cubicBezTo>
                      <a:pt x="40" y="17"/>
                      <a:pt x="38" y="18"/>
                      <a:pt x="38" y="15"/>
                    </a:cubicBezTo>
                    <a:cubicBezTo>
                      <a:pt x="38" y="11"/>
                      <a:pt x="46" y="13"/>
                      <a:pt x="48" y="13"/>
                    </a:cubicBezTo>
                    <a:cubicBezTo>
                      <a:pt x="53" y="13"/>
                      <a:pt x="62" y="13"/>
                      <a:pt x="62" y="13"/>
                    </a:cubicBezTo>
                    <a:cubicBezTo>
                      <a:pt x="67" y="13"/>
                      <a:pt x="75" y="7"/>
                      <a:pt x="80" y="4"/>
                    </a:cubicBezTo>
                    <a:cubicBezTo>
                      <a:pt x="86" y="0"/>
                      <a:pt x="98" y="0"/>
                      <a:pt x="106" y="0"/>
                    </a:cubicBezTo>
                    <a:cubicBezTo>
                      <a:pt x="117" y="0"/>
                      <a:pt x="117" y="7"/>
                      <a:pt x="127" y="7"/>
                    </a:cubicBezTo>
                    <a:cubicBezTo>
                      <a:pt x="127" y="12"/>
                      <a:pt x="144" y="15"/>
                      <a:pt x="149" y="15"/>
                    </a:cubicBezTo>
                    <a:cubicBezTo>
                      <a:pt x="162" y="15"/>
                      <a:pt x="170" y="15"/>
                      <a:pt x="174" y="15"/>
                    </a:cubicBezTo>
                    <a:cubicBezTo>
                      <a:pt x="186" y="15"/>
                      <a:pt x="192" y="3"/>
                      <a:pt x="205" y="3"/>
                    </a:cubicBezTo>
                    <a:cubicBezTo>
                      <a:pt x="219" y="3"/>
                      <a:pt x="218" y="12"/>
                      <a:pt x="223" y="21"/>
                    </a:cubicBezTo>
                    <a:cubicBezTo>
                      <a:pt x="224" y="23"/>
                      <a:pt x="233" y="28"/>
                      <a:pt x="233" y="28"/>
                    </a:cubicBezTo>
                    <a:cubicBezTo>
                      <a:pt x="241" y="31"/>
                      <a:pt x="243" y="44"/>
                      <a:pt x="256" y="44"/>
                    </a:cubicBezTo>
                    <a:cubicBezTo>
                      <a:pt x="265" y="44"/>
                      <a:pt x="265" y="36"/>
                      <a:pt x="271" y="34"/>
                    </a:cubicBezTo>
                    <a:cubicBezTo>
                      <a:pt x="275" y="33"/>
                      <a:pt x="274" y="33"/>
                      <a:pt x="278" y="33"/>
                    </a:cubicBezTo>
                    <a:cubicBezTo>
                      <a:pt x="279" y="35"/>
                      <a:pt x="279" y="39"/>
                      <a:pt x="281" y="41"/>
                    </a:cubicBezTo>
                    <a:cubicBezTo>
                      <a:pt x="280" y="41"/>
                      <a:pt x="281" y="42"/>
                      <a:pt x="281" y="43"/>
                    </a:cubicBezTo>
                    <a:cubicBezTo>
                      <a:pt x="281" y="48"/>
                      <a:pt x="284" y="47"/>
                      <a:pt x="286" y="51"/>
                    </a:cubicBezTo>
                    <a:cubicBezTo>
                      <a:pt x="290" y="56"/>
                      <a:pt x="286" y="59"/>
                      <a:pt x="289" y="65"/>
                    </a:cubicBezTo>
                    <a:cubicBezTo>
                      <a:pt x="291" y="70"/>
                      <a:pt x="297" y="67"/>
                      <a:pt x="301" y="68"/>
                    </a:cubicBezTo>
                    <a:cubicBezTo>
                      <a:pt x="305" y="69"/>
                      <a:pt x="306" y="73"/>
                      <a:pt x="309" y="76"/>
                    </a:cubicBezTo>
                    <a:cubicBezTo>
                      <a:pt x="312" y="79"/>
                      <a:pt x="323" y="78"/>
                      <a:pt x="329" y="78"/>
                    </a:cubicBezTo>
                    <a:cubicBezTo>
                      <a:pt x="337" y="78"/>
                      <a:pt x="345" y="77"/>
                      <a:pt x="350" y="76"/>
                    </a:cubicBezTo>
                    <a:cubicBezTo>
                      <a:pt x="350" y="72"/>
                      <a:pt x="350" y="71"/>
                      <a:pt x="350" y="68"/>
                    </a:cubicBezTo>
                    <a:cubicBezTo>
                      <a:pt x="350" y="64"/>
                      <a:pt x="355" y="64"/>
                      <a:pt x="359" y="63"/>
                    </a:cubicBezTo>
                    <a:cubicBezTo>
                      <a:pt x="364" y="61"/>
                      <a:pt x="363" y="59"/>
                      <a:pt x="368" y="57"/>
                    </a:cubicBezTo>
                    <a:cubicBezTo>
                      <a:pt x="376" y="54"/>
                      <a:pt x="381" y="56"/>
                      <a:pt x="387" y="51"/>
                    </a:cubicBezTo>
                    <a:cubicBezTo>
                      <a:pt x="397" y="57"/>
                      <a:pt x="403" y="57"/>
                      <a:pt x="412" y="60"/>
                    </a:cubicBezTo>
                    <a:cubicBezTo>
                      <a:pt x="423" y="64"/>
                      <a:pt x="426" y="74"/>
                      <a:pt x="439" y="74"/>
                    </a:cubicBezTo>
                    <a:cubicBezTo>
                      <a:pt x="439" y="76"/>
                      <a:pt x="442" y="77"/>
                      <a:pt x="443" y="79"/>
                    </a:cubicBezTo>
                    <a:cubicBezTo>
                      <a:pt x="445" y="86"/>
                      <a:pt x="442" y="92"/>
                      <a:pt x="445" y="96"/>
                    </a:cubicBezTo>
                    <a:cubicBezTo>
                      <a:pt x="442" y="98"/>
                      <a:pt x="435" y="114"/>
                      <a:pt x="435" y="115"/>
                    </a:cubicBezTo>
                    <a:cubicBezTo>
                      <a:pt x="435" y="116"/>
                      <a:pt x="436" y="118"/>
                      <a:pt x="435" y="119"/>
                    </a:cubicBezTo>
                    <a:cubicBezTo>
                      <a:pt x="436" y="121"/>
                      <a:pt x="435" y="122"/>
                      <a:pt x="436" y="124"/>
                    </a:cubicBezTo>
                    <a:cubicBezTo>
                      <a:pt x="436" y="138"/>
                      <a:pt x="436" y="138"/>
                      <a:pt x="436" y="138"/>
                    </a:cubicBezTo>
                    <a:cubicBezTo>
                      <a:pt x="438" y="142"/>
                      <a:pt x="437" y="145"/>
                      <a:pt x="439" y="149"/>
                    </a:cubicBezTo>
                    <a:cubicBezTo>
                      <a:pt x="440" y="153"/>
                      <a:pt x="449" y="149"/>
                      <a:pt x="449" y="156"/>
                    </a:cubicBezTo>
                    <a:cubicBezTo>
                      <a:pt x="449" y="165"/>
                      <a:pt x="439" y="164"/>
                      <a:pt x="439" y="171"/>
                    </a:cubicBezTo>
                    <a:cubicBezTo>
                      <a:pt x="439" y="177"/>
                      <a:pt x="443" y="177"/>
                      <a:pt x="445" y="179"/>
                    </a:cubicBezTo>
                    <a:cubicBezTo>
                      <a:pt x="452" y="194"/>
                      <a:pt x="467" y="196"/>
                      <a:pt x="467" y="215"/>
                    </a:cubicBezTo>
                    <a:cubicBezTo>
                      <a:pt x="456" y="218"/>
                      <a:pt x="448" y="220"/>
                      <a:pt x="448" y="232"/>
                    </a:cubicBezTo>
                    <a:cubicBezTo>
                      <a:pt x="448" y="235"/>
                      <a:pt x="450" y="238"/>
                      <a:pt x="450" y="240"/>
                    </a:cubicBezTo>
                    <a:cubicBezTo>
                      <a:pt x="450" y="240"/>
                      <a:pt x="448" y="240"/>
                      <a:pt x="448" y="240"/>
                    </a:cubicBezTo>
                    <a:cubicBezTo>
                      <a:pt x="439" y="240"/>
                      <a:pt x="420" y="235"/>
                      <a:pt x="408" y="235"/>
                    </a:cubicBezTo>
                    <a:cubicBezTo>
                      <a:pt x="406" y="235"/>
                      <a:pt x="393" y="231"/>
                      <a:pt x="393" y="231"/>
                    </a:cubicBezTo>
                    <a:cubicBezTo>
                      <a:pt x="388" y="226"/>
                      <a:pt x="388" y="213"/>
                      <a:pt x="379" y="213"/>
                    </a:cubicBezTo>
                    <a:cubicBezTo>
                      <a:pt x="374" y="213"/>
                      <a:pt x="372" y="217"/>
                      <a:pt x="370" y="220"/>
                    </a:cubicBezTo>
                    <a:cubicBezTo>
                      <a:pt x="348" y="220"/>
                      <a:pt x="348" y="220"/>
                      <a:pt x="348" y="220"/>
                    </a:cubicBezTo>
                    <a:cubicBezTo>
                      <a:pt x="341" y="217"/>
                      <a:pt x="337" y="212"/>
                      <a:pt x="333" y="207"/>
                    </a:cubicBezTo>
                    <a:cubicBezTo>
                      <a:pt x="327" y="202"/>
                      <a:pt x="320" y="205"/>
                      <a:pt x="315" y="200"/>
                    </a:cubicBezTo>
                    <a:cubicBezTo>
                      <a:pt x="313" y="197"/>
                      <a:pt x="314" y="194"/>
                      <a:pt x="313" y="192"/>
                    </a:cubicBezTo>
                    <a:cubicBezTo>
                      <a:pt x="308" y="182"/>
                      <a:pt x="299" y="168"/>
                      <a:pt x="286" y="168"/>
                    </a:cubicBezTo>
                    <a:cubicBezTo>
                      <a:pt x="280" y="168"/>
                      <a:pt x="278" y="176"/>
                      <a:pt x="278" y="183"/>
                    </a:cubicBezTo>
                    <a:cubicBezTo>
                      <a:pt x="278" y="187"/>
                      <a:pt x="278" y="189"/>
                      <a:pt x="278" y="193"/>
                    </a:cubicBezTo>
                    <a:cubicBezTo>
                      <a:pt x="281" y="203"/>
                      <a:pt x="293" y="222"/>
                      <a:pt x="304" y="224"/>
                    </a:cubicBezTo>
                    <a:cubicBezTo>
                      <a:pt x="304" y="229"/>
                      <a:pt x="306" y="231"/>
                      <a:pt x="307" y="235"/>
                    </a:cubicBezTo>
                    <a:cubicBezTo>
                      <a:pt x="312" y="233"/>
                      <a:pt x="311" y="228"/>
                      <a:pt x="315" y="227"/>
                    </a:cubicBezTo>
                    <a:cubicBezTo>
                      <a:pt x="316" y="228"/>
                      <a:pt x="316" y="230"/>
                      <a:pt x="316" y="231"/>
                    </a:cubicBezTo>
                    <a:cubicBezTo>
                      <a:pt x="316" y="237"/>
                      <a:pt x="313" y="240"/>
                      <a:pt x="313" y="246"/>
                    </a:cubicBezTo>
                    <a:cubicBezTo>
                      <a:pt x="313" y="252"/>
                      <a:pt x="324" y="255"/>
                      <a:pt x="331" y="255"/>
                    </a:cubicBezTo>
                    <a:cubicBezTo>
                      <a:pt x="360" y="255"/>
                      <a:pt x="363" y="237"/>
                      <a:pt x="379" y="225"/>
                    </a:cubicBezTo>
                    <a:cubicBezTo>
                      <a:pt x="379" y="241"/>
                      <a:pt x="379" y="241"/>
                      <a:pt x="379" y="241"/>
                    </a:cubicBezTo>
                    <a:cubicBezTo>
                      <a:pt x="385" y="254"/>
                      <a:pt x="393" y="256"/>
                      <a:pt x="406" y="260"/>
                    </a:cubicBezTo>
                    <a:cubicBezTo>
                      <a:pt x="411" y="261"/>
                      <a:pt x="411" y="269"/>
                      <a:pt x="414" y="271"/>
                    </a:cubicBezTo>
                    <a:cubicBezTo>
                      <a:pt x="414" y="270"/>
                      <a:pt x="414" y="270"/>
                      <a:pt x="414" y="270"/>
                    </a:cubicBezTo>
                    <a:cubicBezTo>
                      <a:pt x="416" y="274"/>
                      <a:pt x="423" y="273"/>
                      <a:pt x="423" y="277"/>
                    </a:cubicBezTo>
                    <a:cubicBezTo>
                      <a:pt x="423" y="288"/>
                      <a:pt x="410" y="291"/>
                      <a:pt x="410" y="302"/>
                    </a:cubicBezTo>
                    <a:cubicBezTo>
                      <a:pt x="403" y="302"/>
                      <a:pt x="399" y="303"/>
                      <a:pt x="397" y="309"/>
                    </a:cubicBezTo>
                    <a:cubicBezTo>
                      <a:pt x="395" y="314"/>
                      <a:pt x="396" y="321"/>
                      <a:pt x="390" y="321"/>
                    </a:cubicBezTo>
                    <a:cubicBezTo>
                      <a:pt x="384" y="321"/>
                      <a:pt x="384" y="334"/>
                      <a:pt x="378" y="334"/>
                    </a:cubicBezTo>
                    <a:cubicBezTo>
                      <a:pt x="374" y="334"/>
                      <a:pt x="365" y="342"/>
                      <a:pt x="365" y="347"/>
                    </a:cubicBezTo>
                    <a:cubicBezTo>
                      <a:pt x="353" y="349"/>
                      <a:pt x="327" y="354"/>
                      <a:pt x="327" y="364"/>
                    </a:cubicBezTo>
                    <a:cubicBezTo>
                      <a:pt x="327" y="365"/>
                      <a:pt x="327" y="367"/>
                      <a:pt x="328" y="368"/>
                    </a:cubicBezTo>
                    <a:cubicBezTo>
                      <a:pt x="318" y="373"/>
                      <a:pt x="304" y="376"/>
                      <a:pt x="294" y="378"/>
                    </a:cubicBezTo>
                    <a:cubicBezTo>
                      <a:pt x="289" y="380"/>
                      <a:pt x="271" y="392"/>
                      <a:pt x="265" y="395"/>
                    </a:cubicBezTo>
                    <a:cubicBezTo>
                      <a:pt x="252" y="395"/>
                      <a:pt x="252" y="395"/>
                      <a:pt x="252" y="395"/>
                    </a:cubicBezTo>
                    <a:cubicBezTo>
                      <a:pt x="244" y="400"/>
                      <a:pt x="243" y="404"/>
                      <a:pt x="234" y="404"/>
                    </a:cubicBezTo>
                    <a:cubicBezTo>
                      <a:pt x="231" y="405"/>
                      <a:pt x="231" y="405"/>
                      <a:pt x="231" y="405"/>
                    </a:cubicBezTo>
                    <a:cubicBezTo>
                      <a:pt x="229" y="405"/>
                      <a:pt x="218" y="400"/>
                      <a:pt x="217" y="399"/>
                    </a:cubicBezTo>
                    <a:cubicBezTo>
                      <a:pt x="216" y="399"/>
                      <a:pt x="219" y="399"/>
                      <a:pt x="217" y="394"/>
                    </a:cubicBezTo>
                    <a:cubicBezTo>
                      <a:pt x="212" y="387"/>
                      <a:pt x="209" y="380"/>
                      <a:pt x="209" y="372"/>
                    </a:cubicBezTo>
                    <a:cubicBezTo>
                      <a:pt x="204" y="371"/>
                      <a:pt x="207" y="363"/>
                      <a:pt x="208" y="359"/>
                    </a:cubicBezTo>
                    <a:cubicBezTo>
                      <a:pt x="210" y="349"/>
                      <a:pt x="203" y="345"/>
                      <a:pt x="198" y="340"/>
                    </a:cubicBezTo>
                    <a:cubicBezTo>
                      <a:pt x="193" y="335"/>
                      <a:pt x="181" y="320"/>
                      <a:pt x="181" y="309"/>
                    </a:cubicBezTo>
                    <a:cubicBezTo>
                      <a:pt x="165" y="306"/>
                      <a:pt x="162" y="297"/>
                      <a:pt x="162" y="280"/>
                    </a:cubicBezTo>
                    <a:cubicBezTo>
                      <a:pt x="162" y="270"/>
                      <a:pt x="156" y="268"/>
                      <a:pt x="154" y="259"/>
                    </a:cubicBezTo>
                    <a:cubicBezTo>
                      <a:pt x="154" y="259"/>
                      <a:pt x="154" y="259"/>
                      <a:pt x="154" y="259"/>
                    </a:cubicBezTo>
                    <a:cubicBezTo>
                      <a:pt x="152" y="258"/>
                      <a:pt x="150" y="255"/>
                      <a:pt x="148" y="254"/>
                    </a:cubicBezTo>
                    <a:cubicBezTo>
                      <a:pt x="147" y="252"/>
                      <a:pt x="141" y="253"/>
                      <a:pt x="140" y="251"/>
                    </a:cubicBezTo>
                    <a:cubicBezTo>
                      <a:pt x="137" y="249"/>
                      <a:pt x="138" y="242"/>
                      <a:pt x="137" y="239"/>
                    </a:cubicBezTo>
                    <a:cubicBezTo>
                      <a:pt x="136" y="235"/>
                      <a:pt x="132" y="231"/>
                      <a:pt x="131" y="229"/>
                    </a:cubicBezTo>
                    <a:cubicBezTo>
                      <a:pt x="125" y="221"/>
                      <a:pt x="121" y="214"/>
                      <a:pt x="116" y="207"/>
                    </a:cubicBezTo>
                    <a:cubicBezTo>
                      <a:pt x="115" y="205"/>
                      <a:pt x="109" y="198"/>
                      <a:pt x="109" y="196"/>
                    </a:cubicBezTo>
                    <a:cubicBezTo>
                      <a:pt x="109" y="192"/>
                      <a:pt x="112" y="182"/>
                      <a:pt x="112" y="175"/>
                    </a:cubicBezTo>
                    <a:lnTo>
                      <a:pt x="112" y="1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" name="Freeform 102"/>
              <p:cNvSpPr>
                <a:spLocks/>
              </p:cNvSpPr>
              <p:nvPr/>
            </p:nvSpPr>
            <p:spPr bwMode="auto">
              <a:xfrm>
                <a:off x="5713413" y="2714625"/>
                <a:ext cx="33338" cy="63500"/>
              </a:xfrm>
              <a:custGeom>
                <a:avLst/>
                <a:gdLst/>
                <a:ahLst/>
                <a:cxnLst>
                  <a:cxn ang="0">
                    <a:pos x="25" y="30"/>
                  </a:cxn>
                  <a:cxn ang="0">
                    <a:pos x="11" y="48"/>
                  </a:cxn>
                  <a:cxn ang="0">
                    <a:pos x="0" y="35"/>
                  </a:cxn>
                  <a:cxn ang="0">
                    <a:pos x="6" y="0"/>
                  </a:cxn>
                  <a:cxn ang="0">
                    <a:pos x="25" y="30"/>
                  </a:cxn>
                </a:cxnLst>
                <a:rect l="0" t="0" r="r" b="b"/>
                <a:pathLst>
                  <a:path w="25" h="48">
                    <a:moveTo>
                      <a:pt x="25" y="30"/>
                    </a:moveTo>
                    <a:cubicBezTo>
                      <a:pt x="25" y="37"/>
                      <a:pt x="20" y="48"/>
                      <a:pt x="11" y="48"/>
                    </a:cubicBezTo>
                    <a:cubicBezTo>
                      <a:pt x="5" y="48"/>
                      <a:pt x="0" y="41"/>
                      <a:pt x="0" y="35"/>
                    </a:cubicBezTo>
                    <a:cubicBezTo>
                      <a:pt x="0" y="22"/>
                      <a:pt x="6" y="13"/>
                      <a:pt x="6" y="0"/>
                    </a:cubicBezTo>
                    <a:cubicBezTo>
                      <a:pt x="13" y="10"/>
                      <a:pt x="25" y="15"/>
                      <a:pt x="25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auto">
              <a:xfrm>
                <a:off x="5397500" y="2195513"/>
                <a:ext cx="677863" cy="544513"/>
              </a:xfrm>
              <a:custGeom>
                <a:avLst/>
                <a:gdLst/>
                <a:ahLst/>
                <a:cxnLst>
                  <a:cxn ang="0">
                    <a:pos x="148" y="270"/>
                  </a:cxn>
                  <a:cxn ang="0">
                    <a:pos x="174" y="340"/>
                  </a:cxn>
                  <a:cxn ang="0">
                    <a:pos x="200" y="401"/>
                  </a:cxn>
                  <a:cxn ang="0">
                    <a:pos x="216" y="401"/>
                  </a:cxn>
                  <a:cxn ang="0">
                    <a:pos x="237" y="379"/>
                  </a:cxn>
                  <a:cxn ang="0">
                    <a:pos x="243" y="341"/>
                  </a:cxn>
                  <a:cxn ang="0">
                    <a:pos x="268" y="298"/>
                  </a:cxn>
                  <a:cxn ang="0">
                    <a:pos x="326" y="240"/>
                  </a:cxn>
                  <a:cxn ang="0">
                    <a:pos x="374" y="218"/>
                  </a:cxn>
                  <a:cxn ang="0">
                    <a:pos x="409" y="259"/>
                  </a:cxn>
                  <a:cxn ang="0">
                    <a:pos x="423" y="302"/>
                  </a:cxn>
                  <a:cxn ang="0">
                    <a:pos x="457" y="300"/>
                  </a:cxn>
                  <a:cxn ang="0">
                    <a:pos x="476" y="367"/>
                  </a:cxn>
                  <a:cxn ang="0">
                    <a:pos x="489" y="358"/>
                  </a:cxn>
                  <a:cxn ang="0">
                    <a:pos x="472" y="316"/>
                  </a:cxn>
                  <a:cxn ang="0">
                    <a:pos x="473" y="288"/>
                  </a:cxn>
                  <a:cxn ang="0">
                    <a:pos x="483" y="254"/>
                  </a:cxn>
                  <a:cxn ang="0">
                    <a:pos x="487" y="213"/>
                  </a:cxn>
                  <a:cxn ang="0">
                    <a:pos x="467" y="197"/>
                  </a:cxn>
                  <a:cxn ang="0">
                    <a:pos x="445" y="125"/>
                  </a:cxn>
                  <a:cxn ang="0">
                    <a:pos x="423" y="130"/>
                  </a:cxn>
                  <a:cxn ang="0">
                    <a:pos x="373" y="144"/>
                  </a:cxn>
                  <a:cxn ang="0">
                    <a:pos x="341" y="147"/>
                  </a:cxn>
                  <a:cxn ang="0">
                    <a:pos x="295" y="136"/>
                  </a:cxn>
                  <a:cxn ang="0">
                    <a:pos x="254" y="116"/>
                  </a:cxn>
                  <a:cxn ang="0">
                    <a:pos x="226" y="89"/>
                  </a:cxn>
                  <a:cxn ang="0">
                    <a:pos x="229" y="69"/>
                  </a:cxn>
                  <a:cxn ang="0">
                    <a:pos x="213" y="43"/>
                  </a:cxn>
                  <a:cxn ang="0">
                    <a:pos x="178" y="16"/>
                  </a:cxn>
                  <a:cxn ang="0">
                    <a:pos x="131" y="0"/>
                  </a:cxn>
                  <a:cxn ang="0">
                    <a:pos x="94" y="21"/>
                  </a:cxn>
                  <a:cxn ang="0">
                    <a:pos x="65" y="13"/>
                  </a:cxn>
                  <a:cxn ang="0">
                    <a:pos x="23" y="46"/>
                  </a:cxn>
                  <a:cxn ang="0">
                    <a:pos x="0" y="64"/>
                  </a:cxn>
                  <a:cxn ang="0">
                    <a:pos x="1" y="87"/>
                  </a:cxn>
                  <a:cxn ang="0">
                    <a:pos x="4" y="120"/>
                  </a:cxn>
                  <a:cxn ang="0">
                    <a:pos x="13" y="181"/>
                  </a:cxn>
                  <a:cxn ang="0">
                    <a:pos x="34" y="185"/>
                  </a:cxn>
                  <a:cxn ang="0">
                    <a:pos x="70" y="185"/>
                  </a:cxn>
                  <a:cxn ang="0">
                    <a:pos x="118" y="219"/>
                  </a:cxn>
                  <a:cxn ang="0">
                    <a:pos x="127" y="248"/>
                  </a:cxn>
                  <a:cxn ang="0">
                    <a:pos x="145" y="233"/>
                  </a:cxn>
                  <a:cxn ang="0">
                    <a:pos x="149" y="265"/>
                  </a:cxn>
                </a:cxnLst>
                <a:rect l="0" t="0" r="r" b="b"/>
                <a:pathLst>
                  <a:path w="509" h="410">
                    <a:moveTo>
                      <a:pt x="149" y="265"/>
                    </a:moveTo>
                    <a:cubicBezTo>
                      <a:pt x="147" y="263"/>
                      <a:pt x="147" y="263"/>
                      <a:pt x="147" y="263"/>
                    </a:cubicBezTo>
                    <a:cubicBezTo>
                      <a:pt x="147" y="265"/>
                      <a:pt x="148" y="268"/>
                      <a:pt x="148" y="270"/>
                    </a:cubicBezTo>
                    <a:cubicBezTo>
                      <a:pt x="148" y="278"/>
                      <a:pt x="153" y="286"/>
                      <a:pt x="155" y="295"/>
                    </a:cubicBezTo>
                    <a:cubicBezTo>
                      <a:pt x="158" y="305"/>
                      <a:pt x="166" y="319"/>
                      <a:pt x="168" y="326"/>
                    </a:cubicBezTo>
                    <a:cubicBezTo>
                      <a:pt x="170" y="332"/>
                      <a:pt x="170" y="334"/>
                      <a:pt x="174" y="340"/>
                    </a:cubicBezTo>
                    <a:cubicBezTo>
                      <a:pt x="177" y="345"/>
                      <a:pt x="175" y="351"/>
                      <a:pt x="179" y="358"/>
                    </a:cubicBezTo>
                    <a:cubicBezTo>
                      <a:pt x="180" y="362"/>
                      <a:pt x="187" y="366"/>
                      <a:pt x="188" y="372"/>
                    </a:cubicBezTo>
                    <a:cubicBezTo>
                      <a:pt x="191" y="382"/>
                      <a:pt x="196" y="390"/>
                      <a:pt x="200" y="401"/>
                    </a:cubicBezTo>
                    <a:cubicBezTo>
                      <a:pt x="200" y="402"/>
                      <a:pt x="202" y="405"/>
                      <a:pt x="204" y="405"/>
                    </a:cubicBezTo>
                    <a:cubicBezTo>
                      <a:pt x="204" y="409"/>
                      <a:pt x="207" y="410"/>
                      <a:pt x="210" y="410"/>
                    </a:cubicBezTo>
                    <a:cubicBezTo>
                      <a:pt x="214" y="410"/>
                      <a:pt x="214" y="405"/>
                      <a:pt x="216" y="401"/>
                    </a:cubicBezTo>
                    <a:cubicBezTo>
                      <a:pt x="218" y="397"/>
                      <a:pt x="219" y="398"/>
                      <a:pt x="224" y="396"/>
                    </a:cubicBezTo>
                    <a:cubicBezTo>
                      <a:pt x="228" y="394"/>
                      <a:pt x="227" y="382"/>
                      <a:pt x="233" y="381"/>
                    </a:cubicBezTo>
                    <a:cubicBezTo>
                      <a:pt x="234" y="380"/>
                      <a:pt x="237" y="380"/>
                      <a:pt x="237" y="379"/>
                    </a:cubicBezTo>
                    <a:cubicBezTo>
                      <a:pt x="240" y="379"/>
                      <a:pt x="240" y="379"/>
                      <a:pt x="240" y="379"/>
                    </a:cubicBezTo>
                    <a:cubicBezTo>
                      <a:pt x="237" y="367"/>
                      <a:pt x="237" y="367"/>
                      <a:pt x="237" y="367"/>
                    </a:cubicBezTo>
                    <a:cubicBezTo>
                      <a:pt x="237" y="359"/>
                      <a:pt x="243" y="352"/>
                      <a:pt x="243" y="341"/>
                    </a:cubicBezTo>
                    <a:cubicBezTo>
                      <a:pt x="243" y="334"/>
                      <a:pt x="240" y="329"/>
                      <a:pt x="240" y="321"/>
                    </a:cubicBezTo>
                    <a:cubicBezTo>
                      <a:pt x="240" y="312"/>
                      <a:pt x="249" y="311"/>
                      <a:pt x="257" y="308"/>
                    </a:cubicBezTo>
                    <a:cubicBezTo>
                      <a:pt x="260" y="307"/>
                      <a:pt x="265" y="302"/>
                      <a:pt x="268" y="298"/>
                    </a:cubicBezTo>
                    <a:cubicBezTo>
                      <a:pt x="277" y="290"/>
                      <a:pt x="284" y="281"/>
                      <a:pt x="293" y="272"/>
                    </a:cubicBezTo>
                    <a:cubicBezTo>
                      <a:pt x="300" y="265"/>
                      <a:pt x="313" y="263"/>
                      <a:pt x="321" y="255"/>
                    </a:cubicBezTo>
                    <a:cubicBezTo>
                      <a:pt x="325" y="251"/>
                      <a:pt x="325" y="246"/>
                      <a:pt x="326" y="240"/>
                    </a:cubicBezTo>
                    <a:cubicBezTo>
                      <a:pt x="328" y="236"/>
                      <a:pt x="337" y="236"/>
                      <a:pt x="340" y="229"/>
                    </a:cubicBezTo>
                    <a:cubicBezTo>
                      <a:pt x="344" y="231"/>
                      <a:pt x="344" y="233"/>
                      <a:pt x="351" y="233"/>
                    </a:cubicBezTo>
                    <a:cubicBezTo>
                      <a:pt x="362" y="233"/>
                      <a:pt x="374" y="231"/>
                      <a:pt x="374" y="218"/>
                    </a:cubicBezTo>
                    <a:cubicBezTo>
                      <a:pt x="381" y="219"/>
                      <a:pt x="389" y="222"/>
                      <a:pt x="390" y="228"/>
                    </a:cubicBezTo>
                    <a:cubicBezTo>
                      <a:pt x="392" y="233"/>
                      <a:pt x="391" y="240"/>
                      <a:pt x="395" y="245"/>
                    </a:cubicBezTo>
                    <a:cubicBezTo>
                      <a:pt x="398" y="251"/>
                      <a:pt x="403" y="255"/>
                      <a:pt x="409" y="259"/>
                    </a:cubicBezTo>
                    <a:cubicBezTo>
                      <a:pt x="414" y="267"/>
                      <a:pt x="419" y="274"/>
                      <a:pt x="422" y="283"/>
                    </a:cubicBezTo>
                    <a:cubicBezTo>
                      <a:pt x="423" y="285"/>
                      <a:pt x="425" y="286"/>
                      <a:pt x="425" y="289"/>
                    </a:cubicBezTo>
                    <a:cubicBezTo>
                      <a:pt x="425" y="293"/>
                      <a:pt x="423" y="296"/>
                      <a:pt x="423" y="302"/>
                    </a:cubicBezTo>
                    <a:cubicBezTo>
                      <a:pt x="423" y="307"/>
                      <a:pt x="423" y="313"/>
                      <a:pt x="430" y="313"/>
                    </a:cubicBezTo>
                    <a:cubicBezTo>
                      <a:pt x="442" y="313"/>
                      <a:pt x="445" y="300"/>
                      <a:pt x="453" y="293"/>
                    </a:cubicBezTo>
                    <a:cubicBezTo>
                      <a:pt x="455" y="295"/>
                      <a:pt x="454" y="297"/>
                      <a:pt x="457" y="300"/>
                    </a:cubicBezTo>
                    <a:cubicBezTo>
                      <a:pt x="457" y="300"/>
                      <a:pt x="461" y="300"/>
                      <a:pt x="462" y="302"/>
                    </a:cubicBezTo>
                    <a:cubicBezTo>
                      <a:pt x="467" y="308"/>
                      <a:pt x="459" y="322"/>
                      <a:pt x="465" y="322"/>
                    </a:cubicBezTo>
                    <a:cubicBezTo>
                      <a:pt x="465" y="336"/>
                      <a:pt x="476" y="347"/>
                      <a:pt x="476" y="367"/>
                    </a:cubicBezTo>
                    <a:cubicBezTo>
                      <a:pt x="476" y="371"/>
                      <a:pt x="473" y="382"/>
                      <a:pt x="476" y="383"/>
                    </a:cubicBezTo>
                    <a:cubicBezTo>
                      <a:pt x="480" y="376"/>
                      <a:pt x="481" y="371"/>
                      <a:pt x="485" y="363"/>
                    </a:cubicBezTo>
                    <a:cubicBezTo>
                      <a:pt x="486" y="361"/>
                      <a:pt x="489" y="360"/>
                      <a:pt x="489" y="358"/>
                    </a:cubicBezTo>
                    <a:cubicBezTo>
                      <a:pt x="489" y="354"/>
                      <a:pt x="483" y="334"/>
                      <a:pt x="479" y="330"/>
                    </a:cubicBezTo>
                    <a:cubicBezTo>
                      <a:pt x="476" y="327"/>
                      <a:pt x="472" y="325"/>
                      <a:pt x="472" y="320"/>
                    </a:cubicBezTo>
                    <a:cubicBezTo>
                      <a:pt x="472" y="319"/>
                      <a:pt x="472" y="318"/>
                      <a:pt x="472" y="316"/>
                    </a:cubicBezTo>
                    <a:cubicBezTo>
                      <a:pt x="472" y="317"/>
                      <a:pt x="472" y="317"/>
                      <a:pt x="472" y="317"/>
                    </a:cubicBezTo>
                    <a:cubicBezTo>
                      <a:pt x="473" y="316"/>
                      <a:pt x="476" y="311"/>
                      <a:pt x="476" y="307"/>
                    </a:cubicBezTo>
                    <a:cubicBezTo>
                      <a:pt x="476" y="302"/>
                      <a:pt x="476" y="293"/>
                      <a:pt x="473" y="288"/>
                    </a:cubicBezTo>
                    <a:cubicBezTo>
                      <a:pt x="470" y="284"/>
                      <a:pt x="464" y="284"/>
                      <a:pt x="464" y="276"/>
                    </a:cubicBezTo>
                    <a:cubicBezTo>
                      <a:pt x="464" y="268"/>
                      <a:pt x="467" y="262"/>
                      <a:pt x="472" y="258"/>
                    </a:cubicBezTo>
                    <a:cubicBezTo>
                      <a:pt x="474" y="255"/>
                      <a:pt x="479" y="256"/>
                      <a:pt x="483" y="254"/>
                    </a:cubicBezTo>
                    <a:cubicBezTo>
                      <a:pt x="493" y="247"/>
                      <a:pt x="500" y="244"/>
                      <a:pt x="509" y="230"/>
                    </a:cubicBezTo>
                    <a:cubicBezTo>
                      <a:pt x="506" y="230"/>
                      <a:pt x="505" y="231"/>
                      <a:pt x="501" y="231"/>
                    </a:cubicBezTo>
                    <a:cubicBezTo>
                      <a:pt x="493" y="231"/>
                      <a:pt x="487" y="222"/>
                      <a:pt x="487" y="213"/>
                    </a:cubicBezTo>
                    <a:cubicBezTo>
                      <a:pt x="483" y="212"/>
                      <a:pt x="482" y="199"/>
                      <a:pt x="478" y="199"/>
                    </a:cubicBezTo>
                    <a:cubicBezTo>
                      <a:pt x="475" y="199"/>
                      <a:pt x="472" y="202"/>
                      <a:pt x="469" y="202"/>
                    </a:cubicBezTo>
                    <a:cubicBezTo>
                      <a:pt x="468" y="202"/>
                      <a:pt x="467" y="199"/>
                      <a:pt x="467" y="197"/>
                    </a:cubicBezTo>
                    <a:cubicBezTo>
                      <a:pt x="467" y="181"/>
                      <a:pt x="479" y="180"/>
                      <a:pt x="479" y="163"/>
                    </a:cubicBezTo>
                    <a:cubicBezTo>
                      <a:pt x="479" y="154"/>
                      <a:pt x="472" y="151"/>
                      <a:pt x="468" y="144"/>
                    </a:cubicBezTo>
                    <a:cubicBezTo>
                      <a:pt x="457" y="139"/>
                      <a:pt x="448" y="140"/>
                      <a:pt x="445" y="125"/>
                    </a:cubicBezTo>
                    <a:cubicBezTo>
                      <a:pt x="442" y="125"/>
                      <a:pt x="442" y="125"/>
                      <a:pt x="442" y="125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33" y="131"/>
                      <a:pt x="427" y="126"/>
                      <a:pt x="423" y="130"/>
                    </a:cubicBezTo>
                    <a:cubicBezTo>
                      <a:pt x="422" y="132"/>
                      <a:pt x="421" y="133"/>
                      <a:pt x="418" y="135"/>
                    </a:cubicBezTo>
                    <a:cubicBezTo>
                      <a:pt x="415" y="137"/>
                      <a:pt x="401" y="149"/>
                      <a:pt x="394" y="149"/>
                    </a:cubicBezTo>
                    <a:cubicBezTo>
                      <a:pt x="387" y="149"/>
                      <a:pt x="382" y="144"/>
                      <a:pt x="373" y="144"/>
                    </a:cubicBezTo>
                    <a:cubicBezTo>
                      <a:pt x="362" y="144"/>
                      <a:pt x="360" y="152"/>
                      <a:pt x="354" y="155"/>
                    </a:cubicBezTo>
                    <a:cubicBezTo>
                      <a:pt x="353" y="152"/>
                      <a:pt x="352" y="145"/>
                      <a:pt x="349" y="145"/>
                    </a:cubicBezTo>
                    <a:cubicBezTo>
                      <a:pt x="347" y="145"/>
                      <a:pt x="345" y="147"/>
                      <a:pt x="341" y="147"/>
                    </a:cubicBezTo>
                    <a:cubicBezTo>
                      <a:pt x="335" y="147"/>
                      <a:pt x="329" y="147"/>
                      <a:pt x="323" y="147"/>
                    </a:cubicBezTo>
                    <a:cubicBezTo>
                      <a:pt x="313" y="147"/>
                      <a:pt x="309" y="141"/>
                      <a:pt x="302" y="136"/>
                    </a:cubicBezTo>
                    <a:cubicBezTo>
                      <a:pt x="300" y="135"/>
                      <a:pt x="296" y="139"/>
                      <a:pt x="295" y="136"/>
                    </a:cubicBezTo>
                    <a:cubicBezTo>
                      <a:pt x="293" y="132"/>
                      <a:pt x="293" y="129"/>
                      <a:pt x="290" y="127"/>
                    </a:cubicBezTo>
                    <a:cubicBezTo>
                      <a:pt x="283" y="124"/>
                      <a:pt x="279" y="126"/>
                      <a:pt x="273" y="120"/>
                    </a:cubicBezTo>
                    <a:cubicBezTo>
                      <a:pt x="268" y="115"/>
                      <a:pt x="263" y="118"/>
                      <a:pt x="254" y="116"/>
                    </a:cubicBezTo>
                    <a:cubicBezTo>
                      <a:pt x="246" y="114"/>
                      <a:pt x="243" y="108"/>
                      <a:pt x="236" y="106"/>
                    </a:cubicBezTo>
                    <a:cubicBezTo>
                      <a:pt x="234" y="105"/>
                      <a:pt x="229" y="106"/>
                      <a:pt x="228" y="103"/>
                    </a:cubicBezTo>
                    <a:cubicBezTo>
                      <a:pt x="227" y="98"/>
                      <a:pt x="227" y="94"/>
                      <a:pt x="226" y="89"/>
                    </a:cubicBezTo>
                    <a:cubicBezTo>
                      <a:pt x="226" y="85"/>
                      <a:pt x="226" y="85"/>
                      <a:pt x="226" y="85"/>
                    </a:cubicBezTo>
                    <a:cubicBezTo>
                      <a:pt x="231" y="85"/>
                      <a:pt x="236" y="86"/>
                      <a:pt x="236" y="80"/>
                    </a:cubicBezTo>
                    <a:cubicBezTo>
                      <a:pt x="236" y="75"/>
                      <a:pt x="229" y="74"/>
                      <a:pt x="229" y="69"/>
                    </a:cubicBezTo>
                    <a:cubicBezTo>
                      <a:pt x="229" y="57"/>
                      <a:pt x="246" y="59"/>
                      <a:pt x="246" y="47"/>
                    </a:cubicBezTo>
                    <a:cubicBezTo>
                      <a:pt x="246" y="43"/>
                      <a:pt x="236" y="35"/>
                      <a:pt x="232" y="35"/>
                    </a:cubicBezTo>
                    <a:cubicBezTo>
                      <a:pt x="224" y="35"/>
                      <a:pt x="221" y="42"/>
                      <a:pt x="213" y="43"/>
                    </a:cubicBezTo>
                    <a:cubicBezTo>
                      <a:pt x="205" y="40"/>
                      <a:pt x="200" y="40"/>
                      <a:pt x="194" y="34"/>
                    </a:cubicBezTo>
                    <a:cubicBezTo>
                      <a:pt x="191" y="31"/>
                      <a:pt x="193" y="25"/>
                      <a:pt x="188" y="24"/>
                    </a:cubicBezTo>
                    <a:cubicBezTo>
                      <a:pt x="182" y="22"/>
                      <a:pt x="178" y="24"/>
                      <a:pt x="178" y="16"/>
                    </a:cubicBezTo>
                    <a:cubicBezTo>
                      <a:pt x="172" y="15"/>
                      <a:pt x="168" y="15"/>
                      <a:pt x="163" y="15"/>
                    </a:cubicBezTo>
                    <a:cubicBezTo>
                      <a:pt x="154" y="15"/>
                      <a:pt x="150" y="23"/>
                      <a:pt x="140" y="23"/>
                    </a:cubicBezTo>
                    <a:cubicBezTo>
                      <a:pt x="130" y="23"/>
                      <a:pt x="140" y="0"/>
                      <a:pt x="131" y="0"/>
                    </a:cubicBezTo>
                    <a:cubicBezTo>
                      <a:pt x="122" y="0"/>
                      <a:pt x="120" y="10"/>
                      <a:pt x="116" y="10"/>
                    </a:cubicBezTo>
                    <a:cubicBezTo>
                      <a:pt x="115" y="10"/>
                      <a:pt x="114" y="11"/>
                      <a:pt x="113" y="10"/>
                    </a:cubicBezTo>
                    <a:cubicBezTo>
                      <a:pt x="110" y="16"/>
                      <a:pt x="103" y="21"/>
                      <a:pt x="94" y="21"/>
                    </a:cubicBezTo>
                    <a:cubicBezTo>
                      <a:pt x="91" y="21"/>
                      <a:pt x="90" y="16"/>
                      <a:pt x="86" y="16"/>
                    </a:cubicBezTo>
                    <a:cubicBezTo>
                      <a:pt x="83" y="16"/>
                      <a:pt x="73" y="20"/>
                      <a:pt x="72" y="15"/>
                    </a:cubicBezTo>
                    <a:cubicBezTo>
                      <a:pt x="68" y="15"/>
                      <a:pt x="69" y="13"/>
                      <a:pt x="65" y="13"/>
                    </a:cubicBezTo>
                    <a:cubicBezTo>
                      <a:pt x="54" y="13"/>
                      <a:pt x="53" y="24"/>
                      <a:pt x="45" y="32"/>
                    </a:cubicBezTo>
                    <a:cubicBezTo>
                      <a:pt x="42" y="35"/>
                      <a:pt x="37" y="35"/>
                      <a:pt x="33" y="39"/>
                    </a:cubicBezTo>
                    <a:cubicBezTo>
                      <a:pt x="30" y="42"/>
                      <a:pt x="28" y="46"/>
                      <a:pt x="23" y="46"/>
                    </a:cubicBezTo>
                    <a:cubicBezTo>
                      <a:pt x="19" y="46"/>
                      <a:pt x="16" y="42"/>
                      <a:pt x="12" y="42"/>
                    </a:cubicBezTo>
                    <a:cubicBezTo>
                      <a:pt x="11" y="42"/>
                      <a:pt x="11" y="45"/>
                      <a:pt x="10" y="45"/>
                    </a:cubicBezTo>
                    <a:cubicBezTo>
                      <a:pt x="7" y="47"/>
                      <a:pt x="0" y="63"/>
                      <a:pt x="0" y="64"/>
                    </a:cubicBezTo>
                    <a:cubicBezTo>
                      <a:pt x="0" y="65"/>
                      <a:pt x="1" y="67"/>
                      <a:pt x="0" y="68"/>
                    </a:cubicBezTo>
                    <a:cubicBezTo>
                      <a:pt x="1" y="70"/>
                      <a:pt x="0" y="71"/>
                      <a:pt x="1" y="73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3" y="91"/>
                      <a:pt x="2" y="94"/>
                      <a:pt x="4" y="98"/>
                    </a:cubicBezTo>
                    <a:cubicBezTo>
                      <a:pt x="5" y="102"/>
                      <a:pt x="14" y="98"/>
                      <a:pt x="14" y="105"/>
                    </a:cubicBezTo>
                    <a:cubicBezTo>
                      <a:pt x="14" y="114"/>
                      <a:pt x="4" y="113"/>
                      <a:pt x="4" y="120"/>
                    </a:cubicBezTo>
                    <a:cubicBezTo>
                      <a:pt x="4" y="126"/>
                      <a:pt x="8" y="126"/>
                      <a:pt x="10" y="128"/>
                    </a:cubicBezTo>
                    <a:cubicBezTo>
                      <a:pt x="17" y="143"/>
                      <a:pt x="32" y="145"/>
                      <a:pt x="32" y="164"/>
                    </a:cubicBezTo>
                    <a:cubicBezTo>
                      <a:pt x="21" y="167"/>
                      <a:pt x="13" y="169"/>
                      <a:pt x="13" y="181"/>
                    </a:cubicBezTo>
                    <a:cubicBezTo>
                      <a:pt x="13" y="184"/>
                      <a:pt x="15" y="187"/>
                      <a:pt x="15" y="189"/>
                    </a:cubicBezTo>
                    <a:cubicBezTo>
                      <a:pt x="30" y="188"/>
                      <a:pt x="30" y="188"/>
                      <a:pt x="30" y="188"/>
                    </a:cubicBezTo>
                    <a:cubicBezTo>
                      <a:pt x="31" y="187"/>
                      <a:pt x="33" y="186"/>
                      <a:pt x="34" y="185"/>
                    </a:cubicBezTo>
                    <a:cubicBezTo>
                      <a:pt x="46" y="188"/>
                      <a:pt x="46" y="188"/>
                      <a:pt x="46" y="188"/>
                    </a:cubicBezTo>
                    <a:cubicBezTo>
                      <a:pt x="50" y="188"/>
                      <a:pt x="52" y="184"/>
                      <a:pt x="57" y="184"/>
                    </a:cubicBezTo>
                    <a:cubicBezTo>
                      <a:pt x="62" y="184"/>
                      <a:pt x="65" y="184"/>
                      <a:pt x="70" y="185"/>
                    </a:cubicBezTo>
                    <a:cubicBezTo>
                      <a:pt x="75" y="187"/>
                      <a:pt x="78" y="197"/>
                      <a:pt x="82" y="203"/>
                    </a:cubicBezTo>
                    <a:cubicBezTo>
                      <a:pt x="86" y="209"/>
                      <a:pt x="99" y="218"/>
                      <a:pt x="108" y="218"/>
                    </a:cubicBezTo>
                    <a:cubicBezTo>
                      <a:pt x="111" y="218"/>
                      <a:pt x="114" y="218"/>
                      <a:pt x="118" y="219"/>
                    </a:cubicBezTo>
                    <a:cubicBezTo>
                      <a:pt x="116" y="221"/>
                      <a:pt x="116" y="225"/>
                      <a:pt x="112" y="225"/>
                    </a:cubicBezTo>
                    <a:cubicBezTo>
                      <a:pt x="108" y="227"/>
                      <a:pt x="105" y="225"/>
                      <a:pt x="101" y="227"/>
                    </a:cubicBezTo>
                    <a:cubicBezTo>
                      <a:pt x="108" y="234"/>
                      <a:pt x="113" y="248"/>
                      <a:pt x="127" y="248"/>
                    </a:cubicBezTo>
                    <a:cubicBezTo>
                      <a:pt x="138" y="248"/>
                      <a:pt x="139" y="233"/>
                      <a:pt x="144" y="227"/>
                    </a:cubicBezTo>
                    <a:cubicBezTo>
                      <a:pt x="148" y="227"/>
                      <a:pt x="148" y="227"/>
                      <a:pt x="148" y="227"/>
                    </a:cubicBezTo>
                    <a:cubicBezTo>
                      <a:pt x="148" y="229"/>
                      <a:pt x="145" y="232"/>
                      <a:pt x="145" y="233"/>
                    </a:cubicBezTo>
                    <a:cubicBezTo>
                      <a:pt x="145" y="239"/>
                      <a:pt x="150" y="244"/>
                      <a:pt x="150" y="251"/>
                    </a:cubicBezTo>
                    <a:cubicBezTo>
                      <a:pt x="150" y="257"/>
                      <a:pt x="147" y="258"/>
                      <a:pt x="147" y="264"/>
                    </a:cubicBezTo>
                    <a:lnTo>
                      <a:pt x="149" y="2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" name="Freeform 104"/>
              <p:cNvSpPr>
                <a:spLocks/>
              </p:cNvSpPr>
              <p:nvPr/>
            </p:nvSpPr>
            <p:spPr bwMode="auto">
              <a:xfrm>
                <a:off x="5975350" y="2781300"/>
                <a:ext cx="177800" cy="192088"/>
              </a:xfrm>
              <a:custGeom>
                <a:avLst/>
                <a:gdLst/>
                <a:ahLst/>
                <a:cxnLst>
                  <a:cxn ang="0">
                    <a:pos x="59" y="74"/>
                  </a:cxn>
                  <a:cxn ang="0">
                    <a:pos x="58" y="70"/>
                  </a:cxn>
                  <a:cxn ang="0">
                    <a:pos x="51" y="68"/>
                  </a:cxn>
                  <a:cxn ang="0">
                    <a:pos x="45" y="53"/>
                  </a:cxn>
                  <a:cxn ang="0">
                    <a:pos x="28" y="38"/>
                  </a:cxn>
                  <a:cxn ang="0">
                    <a:pos x="22" y="25"/>
                  </a:cxn>
                  <a:cxn ang="0">
                    <a:pos x="11" y="21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1" y="4"/>
                  </a:cxn>
                  <a:cxn ang="0">
                    <a:pos x="26" y="4"/>
                  </a:cxn>
                  <a:cxn ang="0">
                    <a:pos x="42" y="20"/>
                  </a:cxn>
                  <a:cxn ang="0">
                    <a:pos x="47" y="23"/>
                  </a:cxn>
                  <a:cxn ang="0">
                    <a:pos x="61" y="35"/>
                  </a:cxn>
                  <a:cxn ang="0">
                    <a:pos x="86" y="53"/>
                  </a:cxn>
                  <a:cxn ang="0">
                    <a:pos x="101" y="64"/>
                  </a:cxn>
                  <a:cxn ang="0">
                    <a:pos x="100" y="66"/>
                  </a:cxn>
                  <a:cxn ang="0">
                    <a:pos x="103" y="66"/>
                  </a:cxn>
                  <a:cxn ang="0">
                    <a:pos x="107" y="70"/>
                  </a:cxn>
                  <a:cxn ang="0">
                    <a:pos x="105" y="74"/>
                  </a:cxn>
                  <a:cxn ang="0">
                    <a:pos x="114" y="81"/>
                  </a:cxn>
                  <a:cxn ang="0">
                    <a:pos x="124" y="98"/>
                  </a:cxn>
                  <a:cxn ang="0">
                    <a:pos x="133" y="106"/>
                  </a:cxn>
                  <a:cxn ang="0">
                    <a:pos x="133" y="125"/>
                  </a:cxn>
                  <a:cxn ang="0">
                    <a:pos x="131" y="138"/>
                  </a:cxn>
                  <a:cxn ang="0">
                    <a:pos x="119" y="144"/>
                  </a:cxn>
                  <a:cxn ang="0">
                    <a:pos x="108" y="132"/>
                  </a:cxn>
                  <a:cxn ang="0">
                    <a:pos x="84" y="112"/>
                  </a:cxn>
                  <a:cxn ang="0">
                    <a:pos x="67" y="85"/>
                  </a:cxn>
                  <a:cxn ang="0">
                    <a:pos x="59" y="74"/>
                  </a:cxn>
                </a:cxnLst>
                <a:rect l="0" t="0" r="r" b="b"/>
                <a:pathLst>
                  <a:path w="133" h="144">
                    <a:moveTo>
                      <a:pt x="59" y="74"/>
                    </a:moveTo>
                    <a:cubicBezTo>
                      <a:pt x="58" y="74"/>
                      <a:pt x="59" y="72"/>
                      <a:pt x="58" y="70"/>
                    </a:cubicBezTo>
                    <a:cubicBezTo>
                      <a:pt x="57" y="69"/>
                      <a:pt x="52" y="69"/>
                      <a:pt x="51" y="68"/>
                    </a:cubicBezTo>
                    <a:cubicBezTo>
                      <a:pt x="49" y="67"/>
                      <a:pt x="45" y="56"/>
                      <a:pt x="45" y="53"/>
                    </a:cubicBezTo>
                    <a:cubicBezTo>
                      <a:pt x="41" y="43"/>
                      <a:pt x="31" y="44"/>
                      <a:pt x="28" y="38"/>
                    </a:cubicBezTo>
                    <a:cubicBezTo>
                      <a:pt x="26" y="33"/>
                      <a:pt x="24" y="30"/>
                      <a:pt x="22" y="25"/>
                    </a:cubicBezTo>
                    <a:cubicBezTo>
                      <a:pt x="20" y="21"/>
                      <a:pt x="15" y="22"/>
                      <a:pt x="11" y="21"/>
                    </a:cubicBezTo>
                    <a:cubicBezTo>
                      <a:pt x="8" y="20"/>
                      <a:pt x="1" y="8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" y="0"/>
                      <a:pt x="8" y="2"/>
                      <a:pt x="11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35" y="7"/>
                      <a:pt x="38" y="13"/>
                      <a:pt x="42" y="20"/>
                    </a:cubicBezTo>
                    <a:cubicBezTo>
                      <a:pt x="43" y="23"/>
                      <a:pt x="45" y="22"/>
                      <a:pt x="47" y="23"/>
                    </a:cubicBezTo>
                    <a:cubicBezTo>
                      <a:pt x="53" y="25"/>
                      <a:pt x="56" y="30"/>
                      <a:pt x="61" y="35"/>
                    </a:cubicBezTo>
                    <a:cubicBezTo>
                      <a:pt x="69" y="43"/>
                      <a:pt x="74" y="49"/>
                      <a:pt x="86" y="53"/>
                    </a:cubicBezTo>
                    <a:cubicBezTo>
                      <a:pt x="93" y="55"/>
                      <a:pt x="101" y="57"/>
                      <a:pt x="101" y="64"/>
                    </a:cubicBezTo>
                    <a:cubicBezTo>
                      <a:pt x="101" y="64"/>
                      <a:pt x="100" y="65"/>
                      <a:pt x="100" y="66"/>
                    </a:cubicBezTo>
                    <a:cubicBezTo>
                      <a:pt x="101" y="66"/>
                      <a:pt x="102" y="66"/>
                      <a:pt x="103" y="66"/>
                    </a:cubicBezTo>
                    <a:cubicBezTo>
                      <a:pt x="105" y="66"/>
                      <a:pt x="106" y="68"/>
                      <a:pt x="107" y="70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5" y="80"/>
                      <a:pt x="109" y="81"/>
                      <a:pt x="114" y="81"/>
                    </a:cubicBezTo>
                    <a:cubicBezTo>
                      <a:pt x="114" y="91"/>
                      <a:pt x="119" y="93"/>
                      <a:pt x="124" y="98"/>
                    </a:cubicBezTo>
                    <a:cubicBezTo>
                      <a:pt x="127" y="101"/>
                      <a:pt x="133" y="102"/>
                      <a:pt x="133" y="106"/>
                    </a:cubicBezTo>
                    <a:cubicBezTo>
                      <a:pt x="133" y="112"/>
                      <a:pt x="133" y="116"/>
                      <a:pt x="133" y="125"/>
                    </a:cubicBezTo>
                    <a:cubicBezTo>
                      <a:pt x="128" y="127"/>
                      <a:pt x="131" y="133"/>
                      <a:pt x="131" y="138"/>
                    </a:cubicBezTo>
                    <a:cubicBezTo>
                      <a:pt x="131" y="143"/>
                      <a:pt x="122" y="144"/>
                      <a:pt x="119" y="144"/>
                    </a:cubicBezTo>
                    <a:cubicBezTo>
                      <a:pt x="116" y="144"/>
                      <a:pt x="109" y="132"/>
                      <a:pt x="108" y="132"/>
                    </a:cubicBezTo>
                    <a:cubicBezTo>
                      <a:pt x="100" y="124"/>
                      <a:pt x="92" y="120"/>
                      <a:pt x="84" y="112"/>
                    </a:cubicBezTo>
                    <a:cubicBezTo>
                      <a:pt x="75" y="103"/>
                      <a:pt x="71" y="95"/>
                      <a:pt x="67" y="85"/>
                    </a:cubicBezTo>
                    <a:cubicBezTo>
                      <a:pt x="66" y="83"/>
                      <a:pt x="60" y="74"/>
                      <a:pt x="59" y="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" name="Freeform 105"/>
              <p:cNvSpPr>
                <a:spLocks/>
              </p:cNvSpPr>
              <p:nvPr/>
            </p:nvSpPr>
            <p:spPr bwMode="auto">
              <a:xfrm>
                <a:off x="6203950" y="2757488"/>
                <a:ext cx="169863" cy="188913"/>
              </a:xfrm>
              <a:custGeom>
                <a:avLst/>
                <a:gdLst/>
                <a:ahLst/>
                <a:cxnLst>
                  <a:cxn ang="0">
                    <a:pos x="37" y="130"/>
                  </a:cxn>
                  <a:cxn ang="0">
                    <a:pos x="36" y="124"/>
                  </a:cxn>
                  <a:cxn ang="0">
                    <a:pos x="27" y="126"/>
                  </a:cxn>
                  <a:cxn ang="0">
                    <a:pos x="11" y="102"/>
                  </a:cxn>
                  <a:cxn ang="0">
                    <a:pos x="12" y="99"/>
                  </a:cxn>
                  <a:cxn ang="0">
                    <a:pos x="6" y="97"/>
                  </a:cxn>
                  <a:cxn ang="0">
                    <a:pos x="0" y="78"/>
                  </a:cxn>
                  <a:cxn ang="0">
                    <a:pos x="15" y="74"/>
                  </a:cxn>
                  <a:cxn ang="0">
                    <a:pos x="33" y="54"/>
                  </a:cxn>
                  <a:cxn ang="0">
                    <a:pos x="45" y="50"/>
                  </a:cxn>
                  <a:cxn ang="0">
                    <a:pos x="56" y="41"/>
                  </a:cxn>
                  <a:cxn ang="0">
                    <a:pos x="59" y="35"/>
                  </a:cxn>
                  <a:cxn ang="0">
                    <a:pos x="63" y="32"/>
                  </a:cxn>
                  <a:cxn ang="0">
                    <a:pos x="66" y="29"/>
                  </a:cxn>
                  <a:cxn ang="0">
                    <a:pos x="82" y="23"/>
                  </a:cxn>
                  <a:cxn ang="0">
                    <a:pos x="102" y="0"/>
                  </a:cxn>
                  <a:cxn ang="0">
                    <a:pos x="109" y="11"/>
                  </a:cxn>
                  <a:cxn ang="0">
                    <a:pos x="127" y="23"/>
                  </a:cxn>
                  <a:cxn ang="0">
                    <a:pos x="117" y="29"/>
                  </a:cxn>
                  <a:cxn ang="0">
                    <a:pos x="119" y="31"/>
                  </a:cxn>
                  <a:cxn ang="0">
                    <a:pos x="106" y="37"/>
                  </a:cxn>
                  <a:cxn ang="0">
                    <a:pos x="108" y="41"/>
                  </a:cxn>
                  <a:cxn ang="0">
                    <a:pos x="105" y="44"/>
                  </a:cxn>
                  <a:cxn ang="0">
                    <a:pos x="125" y="73"/>
                  </a:cxn>
                  <a:cxn ang="0">
                    <a:pos x="115" y="77"/>
                  </a:cxn>
                  <a:cxn ang="0">
                    <a:pos x="111" y="78"/>
                  </a:cxn>
                  <a:cxn ang="0">
                    <a:pos x="109" y="83"/>
                  </a:cxn>
                  <a:cxn ang="0">
                    <a:pos x="103" y="102"/>
                  </a:cxn>
                  <a:cxn ang="0">
                    <a:pos x="93" y="113"/>
                  </a:cxn>
                  <a:cxn ang="0">
                    <a:pos x="95" y="119"/>
                  </a:cxn>
                  <a:cxn ang="0">
                    <a:pos x="90" y="134"/>
                  </a:cxn>
                  <a:cxn ang="0">
                    <a:pos x="76" y="141"/>
                  </a:cxn>
                  <a:cxn ang="0">
                    <a:pos x="71" y="135"/>
                  </a:cxn>
                  <a:cxn ang="0">
                    <a:pos x="51" y="128"/>
                  </a:cxn>
                  <a:cxn ang="0">
                    <a:pos x="40" y="132"/>
                  </a:cxn>
                  <a:cxn ang="0">
                    <a:pos x="37" y="130"/>
                  </a:cxn>
                </a:cxnLst>
                <a:rect l="0" t="0" r="r" b="b"/>
                <a:pathLst>
                  <a:path w="127" h="141">
                    <a:moveTo>
                      <a:pt x="37" y="130"/>
                    </a:moveTo>
                    <a:cubicBezTo>
                      <a:pt x="36" y="130"/>
                      <a:pt x="36" y="125"/>
                      <a:pt x="36" y="124"/>
                    </a:cubicBezTo>
                    <a:cubicBezTo>
                      <a:pt x="32" y="123"/>
                      <a:pt x="30" y="126"/>
                      <a:pt x="27" y="126"/>
                    </a:cubicBezTo>
                    <a:cubicBezTo>
                      <a:pt x="10" y="126"/>
                      <a:pt x="17" y="110"/>
                      <a:pt x="11" y="102"/>
                    </a:cubicBezTo>
                    <a:cubicBezTo>
                      <a:pt x="11" y="101"/>
                      <a:pt x="12" y="100"/>
                      <a:pt x="12" y="99"/>
                    </a:cubicBezTo>
                    <a:cubicBezTo>
                      <a:pt x="11" y="97"/>
                      <a:pt x="8" y="97"/>
                      <a:pt x="6" y="97"/>
                    </a:cubicBezTo>
                    <a:cubicBezTo>
                      <a:pt x="4" y="96"/>
                      <a:pt x="0" y="80"/>
                      <a:pt x="0" y="78"/>
                    </a:cubicBezTo>
                    <a:cubicBezTo>
                      <a:pt x="0" y="71"/>
                      <a:pt x="9" y="74"/>
                      <a:pt x="15" y="74"/>
                    </a:cubicBezTo>
                    <a:cubicBezTo>
                      <a:pt x="29" y="74"/>
                      <a:pt x="27" y="60"/>
                      <a:pt x="33" y="54"/>
                    </a:cubicBezTo>
                    <a:cubicBezTo>
                      <a:pt x="36" y="51"/>
                      <a:pt x="41" y="51"/>
                      <a:pt x="45" y="50"/>
                    </a:cubicBezTo>
                    <a:cubicBezTo>
                      <a:pt x="52" y="49"/>
                      <a:pt x="52" y="44"/>
                      <a:pt x="56" y="41"/>
                    </a:cubicBezTo>
                    <a:cubicBezTo>
                      <a:pt x="54" y="39"/>
                      <a:pt x="59" y="35"/>
                      <a:pt x="59" y="35"/>
                    </a:cubicBezTo>
                    <a:cubicBezTo>
                      <a:pt x="61" y="34"/>
                      <a:pt x="61" y="33"/>
                      <a:pt x="63" y="32"/>
                    </a:cubicBezTo>
                    <a:cubicBezTo>
                      <a:pt x="64" y="32"/>
                      <a:pt x="65" y="30"/>
                      <a:pt x="66" y="29"/>
                    </a:cubicBezTo>
                    <a:cubicBezTo>
                      <a:pt x="70" y="25"/>
                      <a:pt x="80" y="27"/>
                      <a:pt x="82" y="23"/>
                    </a:cubicBezTo>
                    <a:cubicBezTo>
                      <a:pt x="85" y="16"/>
                      <a:pt x="95" y="0"/>
                      <a:pt x="102" y="0"/>
                    </a:cubicBezTo>
                    <a:cubicBezTo>
                      <a:pt x="109" y="0"/>
                      <a:pt x="109" y="4"/>
                      <a:pt x="109" y="11"/>
                    </a:cubicBezTo>
                    <a:cubicBezTo>
                      <a:pt x="109" y="20"/>
                      <a:pt x="127" y="15"/>
                      <a:pt x="127" y="23"/>
                    </a:cubicBezTo>
                    <a:cubicBezTo>
                      <a:pt x="127" y="27"/>
                      <a:pt x="117" y="25"/>
                      <a:pt x="117" y="29"/>
                    </a:cubicBezTo>
                    <a:cubicBezTo>
                      <a:pt x="117" y="30"/>
                      <a:pt x="118" y="31"/>
                      <a:pt x="119" y="31"/>
                    </a:cubicBezTo>
                    <a:cubicBezTo>
                      <a:pt x="118" y="32"/>
                      <a:pt x="106" y="37"/>
                      <a:pt x="106" y="37"/>
                    </a:cubicBezTo>
                    <a:cubicBezTo>
                      <a:pt x="107" y="38"/>
                      <a:pt x="108" y="40"/>
                      <a:pt x="108" y="41"/>
                    </a:cubicBezTo>
                    <a:cubicBezTo>
                      <a:pt x="107" y="42"/>
                      <a:pt x="105" y="43"/>
                      <a:pt x="105" y="44"/>
                    </a:cubicBezTo>
                    <a:cubicBezTo>
                      <a:pt x="105" y="51"/>
                      <a:pt x="117" y="73"/>
                      <a:pt x="125" y="73"/>
                    </a:cubicBezTo>
                    <a:cubicBezTo>
                      <a:pt x="124" y="79"/>
                      <a:pt x="120" y="77"/>
                      <a:pt x="115" y="77"/>
                    </a:cubicBezTo>
                    <a:cubicBezTo>
                      <a:pt x="114" y="77"/>
                      <a:pt x="112" y="78"/>
                      <a:pt x="111" y="78"/>
                    </a:cubicBezTo>
                    <a:cubicBezTo>
                      <a:pt x="109" y="83"/>
                      <a:pt x="109" y="83"/>
                      <a:pt x="109" y="83"/>
                    </a:cubicBezTo>
                    <a:cubicBezTo>
                      <a:pt x="106" y="92"/>
                      <a:pt x="103" y="95"/>
                      <a:pt x="103" y="102"/>
                    </a:cubicBezTo>
                    <a:cubicBezTo>
                      <a:pt x="98" y="103"/>
                      <a:pt x="93" y="110"/>
                      <a:pt x="93" y="113"/>
                    </a:cubicBezTo>
                    <a:cubicBezTo>
                      <a:pt x="93" y="116"/>
                      <a:pt x="95" y="117"/>
                      <a:pt x="95" y="119"/>
                    </a:cubicBezTo>
                    <a:cubicBezTo>
                      <a:pt x="95" y="122"/>
                      <a:pt x="90" y="129"/>
                      <a:pt x="90" y="134"/>
                    </a:cubicBezTo>
                    <a:cubicBezTo>
                      <a:pt x="83" y="135"/>
                      <a:pt x="82" y="141"/>
                      <a:pt x="76" y="141"/>
                    </a:cubicBezTo>
                    <a:cubicBezTo>
                      <a:pt x="72" y="141"/>
                      <a:pt x="71" y="137"/>
                      <a:pt x="71" y="135"/>
                    </a:cubicBezTo>
                    <a:cubicBezTo>
                      <a:pt x="64" y="133"/>
                      <a:pt x="59" y="128"/>
                      <a:pt x="51" y="128"/>
                    </a:cubicBezTo>
                    <a:cubicBezTo>
                      <a:pt x="48" y="128"/>
                      <a:pt x="45" y="132"/>
                      <a:pt x="40" y="132"/>
                    </a:cubicBezTo>
                    <a:cubicBezTo>
                      <a:pt x="39" y="132"/>
                      <a:pt x="38" y="130"/>
                      <a:pt x="37" y="1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" name="Freeform 106"/>
              <p:cNvSpPr>
                <a:spLocks/>
              </p:cNvSpPr>
              <p:nvPr/>
            </p:nvSpPr>
            <p:spPr bwMode="auto">
              <a:xfrm>
                <a:off x="6367463" y="2847975"/>
                <a:ext cx="106363" cy="123825"/>
              </a:xfrm>
              <a:custGeom>
                <a:avLst/>
                <a:gdLst/>
                <a:ahLst/>
                <a:cxnLst>
                  <a:cxn ang="0">
                    <a:pos x="31" y="34"/>
                  </a:cxn>
                  <a:cxn ang="0">
                    <a:pos x="27" y="38"/>
                  </a:cxn>
                  <a:cxn ang="0">
                    <a:pos x="17" y="24"/>
                  </a:cxn>
                  <a:cxn ang="0">
                    <a:pos x="32" y="16"/>
                  </a:cxn>
                  <a:cxn ang="0">
                    <a:pos x="49" y="15"/>
                  </a:cxn>
                  <a:cxn ang="0">
                    <a:pos x="64" y="18"/>
                  </a:cxn>
                  <a:cxn ang="0">
                    <a:pos x="77" y="4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63" y="10"/>
                  </a:cxn>
                  <a:cxn ang="0">
                    <a:pos x="59" y="10"/>
                  </a:cxn>
                  <a:cxn ang="0">
                    <a:pos x="28" y="5"/>
                  </a:cxn>
                  <a:cxn ang="0">
                    <a:pos x="12" y="30"/>
                  </a:cxn>
                  <a:cxn ang="0">
                    <a:pos x="8" y="37"/>
                  </a:cxn>
                  <a:cxn ang="0">
                    <a:pos x="0" y="61"/>
                  </a:cxn>
                  <a:cxn ang="0">
                    <a:pos x="8" y="66"/>
                  </a:cxn>
                  <a:cxn ang="0">
                    <a:pos x="8" y="87"/>
                  </a:cxn>
                  <a:cxn ang="0">
                    <a:pos x="16" y="93"/>
                  </a:cxn>
                  <a:cxn ang="0">
                    <a:pos x="22" y="76"/>
                  </a:cxn>
                  <a:cxn ang="0">
                    <a:pos x="18" y="61"/>
                  </a:cxn>
                  <a:cxn ang="0">
                    <a:pos x="25" y="56"/>
                  </a:cxn>
                  <a:cxn ang="0">
                    <a:pos x="28" y="56"/>
                  </a:cxn>
                  <a:cxn ang="0">
                    <a:pos x="27" y="65"/>
                  </a:cxn>
                  <a:cxn ang="0">
                    <a:pos x="34" y="79"/>
                  </a:cxn>
                  <a:cxn ang="0">
                    <a:pos x="34" y="83"/>
                  </a:cxn>
                  <a:cxn ang="0">
                    <a:pos x="39" y="83"/>
                  </a:cxn>
                  <a:cxn ang="0">
                    <a:pos x="49" y="73"/>
                  </a:cxn>
                  <a:cxn ang="0">
                    <a:pos x="43" y="65"/>
                  </a:cxn>
                  <a:cxn ang="0">
                    <a:pos x="45" y="63"/>
                  </a:cxn>
                  <a:cxn ang="0">
                    <a:pos x="34" y="44"/>
                  </a:cxn>
                  <a:cxn ang="0">
                    <a:pos x="57" y="31"/>
                  </a:cxn>
                  <a:cxn ang="0">
                    <a:pos x="57" y="28"/>
                  </a:cxn>
                  <a:cxn ang="0">
                    <a:pos x="31" y="36"/>
                  </a:cxn>
                  <a:cxn ang="0">
                    <a:pos x="31" y="34"/>
                  </a:cxn>
                </a:cxnLst>
                <a:rect l="0" t="0" r="r" b="b"/>
                <a:pathLst>
                  <a:path w="79" h="93">
                    <a:moveTo>
                      <a:pt x="31" y="34"/>
                    </a:moveTo>
                    <a:cubicBezTo>
                      <a:pt x="30" y="36"/>
                      <a:pt x="29" y="38"/>
                      <a:pt x="27" y="38"/>
                    </a:cubicBezTo>
                    <a:cubicBezTo>
                      <a:pt x="20" y="38"/>
                      <a:pt x="17" y="30"/>
                      <a:pt x="17" y="24"/>
                    </a:cubicBezTo>
                    <a:cubicBezTo>
                      <a:pt x="17" y="15"/>
                      <a:pt x="24" y="16"/>
                      <a:pt x="32" y="16"/>
                    </a:cubicBezTo>
                    <a:cubicBezTo>
                      <a:pt x="39" y="16"/>
                      <a:pt x="42" y="15"/>
                      <a:pt x="49" y="15"/>
                    </a:cubicBezTo>
                    <a:cubicBezTo>
                      <a:pt x="54" y="15"/>
                      <a:pt x="58" y="18"/>
                      <a:pt x="64" y="18"/>
                    </a:cubicBezTo>
                    <a:cubicBezTo>
                      <a:pt x="73" y="18"/>
                      <a:pt x="76" y="10"/>
                      <a:pt x="77" y="4"/>
                    </a:cubicBezTo>
                    <a:cubicBezTo>
                      <a:pt x="79" y="4"/>
                      <a:pt x="79" y="1"/>
                      <a:pt x="79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2" y="4"/>
                      <a:pt x="65" y="8"/>
                      <a:pt x="63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17" y="5"/>
                      <a:pt x="12" y="20"/>
                      <a:pt x="12" y="30"/>
                    </a:cubicBezTo>
                    <a:cubicBezTo>
                      <a:pt x="12" y="33"/>
                      <a:pt x="8" y="35"/>
                      <a:pt x="8" y="37"/>
                    </a:cubicBezTo>
                    <a:cubicBezTo>
                      <a:pt x="4" y="47"/>
                      <a:pt x="0" y="51"/>
                      <a:pt x="0" y="61"/>
                    </a:cubicBezTo>
                    <a:cubicBezTo>
                      <a:pt x="0" y="66"/>
                      <a:pt x="6" y="66"/>
                      <a:pt x="8" y="66"/>
                    </a:cubicBezTo>
                    <a:cubicBezTo>
                      <a:pt x="8" y="73"/>
                      <a:pt x="8" y="83"/>
                      <a:pt x="8" y="87"/>
                    </a:cubicBezTo>
                    <a:cubicBezTo>
                      <a:pt x="8" y="90"/>
                      <a:pt x="12" y="93"/>
                      <a:pt x="16" y="93"/>
                    </a:cubicBezTo>
                    <a:cubicBezTo>
                      <a:pt x="20" y="93"/>
                      <a:pt x="22" y="78"/>
                      <a:pt x="22" y="76"/>
                    </a:cubicBezTo>
                    <a:cubicBezTo>
                      <a:pt x="22" y="70"/>
                      <a:pt x="18" y="67"/>
                      <a:pt x="18" y="61"/>
                    </a:cubicBezTo>
                    <a:cubicBezTo>
                      <a:pt x="18" y="58"/>
                      <a:pt x="22" y="56"/>
                      <a:pt x="25" y="56"/>
                    </a:cubicBezTo>
                    <a:cubicBezTo>
                      <a:pt x="26" y="56"/>
                      <a:pt x="27" y="56"/>
                      <a:pt x="28" y="56"/>
                    </a:cubicBezTo>
                    <a:cubicBezTo>
                      <a:pt x="27" y="65"/>
                      <a:pt x="27" y="65"/>
                      <a:pt x="27" y="65"/>
                    </a:cubicBezTo>
                    <a:cubicBezTo>
                      <a:pt x="27" y="71"/>
                      <a:pt x="34" y="73"/>
                      <a:pt x="34" y="79"/>
                    </a:cubicBezTo>
                    <a:cubicBezTo>
                      <a:pt x="34" y="80"/>
                      <a:pt x="34" y="81"/>
                      <a:pt x="34" y="83"/>
                    </a:cubicBezTo>
                    <a:cubicBezTo>
                      <a:pt x="39" y="83"/>
                      <a:pt x="39" y="83"/>
                      <a:pt x="39" y="83"/>
                    </a:cubicBezTo>
                    <a:cubicBezTo>
                      <a:pt x="39" y="78"/>
                      <a:pt x="49" y="78"/>
                      <a:pt x="49" y="73"/>
                    </a:cubicBezTo>
                    <a:cubicBezTo>
                      <a:pt x="47" y="73"/>
                      <a:pt x="43" y="68"/>
                      <a:pt x="43" y="65"/>
                    </a:cubicBezTo>
                    <a:cubicBezTo>
                      <a:pt x="43" y="65"/>
                      <a:pt x="44" y="64"/>
                      <a:pt x="45" y="63"/>
                    </a:cubicBezTo>
                    <a:cubicBezTo>
                      <a:pt x="42" y="61"/>
                      <a:pt x="34" y="46"/>
                      <a:pt x="34" y="44"/>
                    </a:cubicBezTo>
                    <a:cubicBezTo>
                      <a:pt x="46" y="44"/>
                      <a:pt x="47" y="35"/>
                      <a:pt x="57" y="31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4" y="27"/>
                      <a:pt x="31" y="35"/>
                      <a:pt x="31" y="36"/>
                    </a:cubicBezTo>
                    <a:lnTo>
                      <a:pt x="31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" name="Freeform 107"/>
              <p:cNvSpPr>
                <a:spLocks/>
              </p:cNvSpPr>
              <p:nvPr/>
            </p:nvSpPr>
            <p:spPr bwMode="auto">
              <a:xfrm>
                <a:off x="6145213" y="2973388"/>
                <a:ext cx="171450" cy="49213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14" y="33"/>
                  </a:cxn>
                  <a:cxn ang="0">
                    <a:pos x="114" y="37"/>
                  </a:cxn>
                  <a:cxn ang="0">
                    <a:pos x="67" y="31"/>
                  </a:cxn>
                  <a:cxn ang="0">
                    <a:pos x="56" y="25"/>
                  </a:cxn>
                  <a:cxn ang="0">
                    <a:pos x="32" y="22"/>
                  </a:cxn>
                  <a:cxn ang="0">
                    <a:pos x="14" y="20"/>
                  </a:cxn>
                  <a:cxn ang="0">
                    <a:pos x="0" y="10"/>
                  </a:cxn>
                  <a:cxn ang="0">
                    <a:pos x="11" y="1"/>
                  </a:cxn>
                  <a:cxn ang="0">
                    <a:pos x="14" y="3"/>
                  </a:cxn>
                  <a:cxn ang="0">
                    <a:pos x="22" y="0"/>
                  </a:cxn>
                  <a:cxn ang="0">
                    <a:pos x="55" y="14"/>
                  </a:cxn>
                  <a:cxn ang="0">
                    <a:pos x="68" y="7"/>
                  </a:cxn>
                  <a:cxn ang="0">
                    <a:pos x="88" y="15"/>
                  </a:cxn>
                  <a:cxn ang="0">
                    <a:pos x="101" y="14"/>
                  </a:cxn>
                  <a:cxn ang="0">
                    <a:pos x="105" y="14"/>
                  </a:cxn>
                  <a:cxn ang="0">
                    <a:pos x="89" y="17"/>
                  </a:cxn>
                  <a:cxn ang="0">
                    <a:pos x="107" y="22"/>
                  </a:cxn>
                  <a:cxn ang="0">
                    <a:pos x="111" y="26"/>
                  </a:cxn>
                  <a:cxn ang="0">
                    <a:pos x="121" y="27"/>
                  </a:cxn>
                  <a:cxn ang="0">
                    <a:pos x="128" y="31"/>
                  </a:cxn>
                  <a:cxn ang="0">
                    <a:pos x="123" y="36"/>
                  </a:cxn>
                </a:cxnLst>
                <a:rect l="0" t="0" r="r" b="b"/>
                <a:pathLst>
                  <a:path w="128" h="37">
                    <a:moveTo>
                      <a:pt x="123" y="36"/>
                    </a:moveTo>
                    <a:cubicBezTo>
                      <a:pt x="119" y="36"/>
                      <a:pt x="119" y="33"/>
                      <a:pt x="114" y="33"/>
                    </a:cubicBezTo>
                    <a:cubicBezTo>
                      <a:pt x="113" y="33"/>
                      <a:pt x="114" y="36"/>
                      <a:pt x="114" y="37"/>
                    </a:cubicBezTo>
                    <a:cubicBezTo>
                      <a:pt x="100" y="32"/>
                      <a:pt x="85" y="31"/>
                      <a:pt x="67" y="31"/>
                    </a:cubicBezTo>
                    <a:cubicBezTo>
                      <a:pt x="62" y="31"/>
                      <a:pt x="61" y="25"/>
                      <a:pt x="56" y="25"/>
                    </a:cubicBezTo>
                    <a:cubicBezTo>
                      <a:pt x="48" y="25"/>
                      <a:pt x="41" y="25"/>
                      <a:pt x="32" y="22"/>
                    </a:cubicBezTo>
                    <a:cubicBezTo>
                      <a:pt x="25" y="20"/>
                      <a:pt x="19" y="24"/>
                      <a:pt x="14" y="20"/>
                    </a:cubicBezTo>
                    <a:cubicBezTo>
                      <a:pt x="10" y="15"/>
                      <a:pt x="7" y="10"/>
                      <a:pt x="0" y="10"/>
                    </a:cubicBezTo>
                    <a:cubicBezTo>
                      <a:pt x="0" y="9"/>
                      <a:pt x="8" y="1"/>
                      <a:pt x="11" y="1"/>
                    </a:cubicBezTo>
                    <a:cubicBezTo>
                      <a:pt x="12" y="1"/>
                      <a:pt x="13" y="3"/>
                      <a:pt x="14" y="3"/>
                    </a:cubicBezTo>
                    <a:cubicBezTo>
                      <a:pt x="17" y="3"/>
                      <a:pt x="19" y="0"/>
                      <a:pt x="22" y="0"/>
                    </a:cubicBezTo>
                    <a:cubicBezTo>
                      <a:pt x="35" y="0"/>
                      <a:pt x="41" y="14"/>
                      <a:pt x="55" y="14"/>
                    </a:cubicBezTo>
                    <a:cubicBezTo>
                      <a:pt x="62" y="14"/>
                      <a:pt x="63" y="7"/>
                      <a:pt x="68" y="7"/>
                    </a:cubicBezTo>
                    <a:cubicBezTo>
                      <a:pt x="77" y="7"/>
                      <a:pt x="80" y="15"/>
                      <a:pt x="88" y="15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4" y="16"/>
                      <a:pt x="89" y="17"/>
                      <a:pt x="89" y="17"/>
                    </a:cubicBezTo>
                    <a:cubicBezTo>
                      <a:pt x="93" y="22"/>
                      <a:pt x="99" y="22"/>
                      <a:pt x="107" y="22"/>
                    </a:cubicBezTo>
                    <a:cubicBezTo>
                      <a:pt x="110" y="22"/>
                      <a:pt x="110" y="26"/>
                      <a:pt x="111" y="26"/>
                    </a:cubicBezTo>
                    <a:cubicBezTo>
                      <a:pt x="114" y="30"/>
                      <a:pt x="117" y="26"/>
                      <a:pt x="121" y="27"/>
                    </a:cubicBezTo>
                    <a:cubicBezTo>
                      <a:pt x="125" y="29"/>
                      <a:pt x="125" y="30"/>
                      <a:pt x="128" y="31"/>
                    </a:cubicBezTo>
                    <a:cubicBezTo>
                      <a:pt x="127" y="33"/>
                      <a:pt x="124" y="36"/>
                      <a:pt x="12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7" name="Freeform 108"/>
              <p:cNvSpPr>
                <a:spLocks/>
              </p:cNvSpPr>
              <p:nvPr/>
            </p:nvSpPr>
            <p:spPr bwMode="auto">
              <a:xfrm>
                <a:off x="6386513" y="3013075"/>
                <a:ext cx="52388" cy="12700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10" y="9"/>
                  </a:cxn>
                  <a:cxn ang="0">
                    <a:pos x="0" y="4"/>
                  </a:cxn>
                  <a:cxn ang="0">
                    <a:pos x="8" y="1"/>
                  </a:cxn>
                  <a:cxn ang="0">
                    <a:pos x="26" y="4"/>
                  </a:cxn>
                  <a:cxn ang="0">
                    <a:pos x="39" y="0"/>
                  </a:cxn>
                  <a:cxn ang="0">
                    <a:pos x="26" y="9"/>
                  </a:cxn>
                </a:cxnLst>
                <a:rect l="0" t="0" r="r" b="b"/>
                <a:pathLst>
                  <a:path w="39" h="9">
                    <a:moveTo>
                      <a:pt x="26" y="9"/>
                    </a:moveTo>
                    <a:cubicBezTo>
                      <a:pt x="20" y="9"/>
                      <a:pt x="13" y="9"/>
                      <a:pt x="10" y="9"/>
                    </a:cubicBezTo>
                    <a:cubicBezTo>
                      <a:pt x="7" y="9"/>
                      <a:pt x="0" y="9"/>
                      <a:pt x="0" y="4"/>
                    </a:cubicBezTo>
                    <a:cubicBezTo>
                      <a:pt x="0" y="1"/>
                      <a:pt x="5" y="1"/>
                      <a:pt x="8" y="1"/>
                    </a:cubicBezTo>
                    <a:cubicBezTo>
                      <a:pt x="16" y="1"/>
                      <a:pt x="19" y="4"/>
                      <a:pt x="26" y="4"/>
                    </a:cubicBezTo>
                    <a:cubicBezTo>
                      <a:pt x="32" y="4"/>
                      <a:pt x="35" y="2"/>
                      <a:pt x="39" y="0"/>
                    </a:cubicBezTo>
                    <a:cubicBezTo>
                      <a:pt x="35" y="6"/>
                      <a:pt x="32" y="7"/>
                      <a:pt x="26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8" name="Freeform 109"/>
              <p:cNvSpPr>
                <a:spLocks/>
              </p:cNvSpPr>
              <p:nvPr/>
            </p:nvSpPr>
            <p:spPr bwMode="auto">
              <a:xfrm>
                <a:off x="6335713" y="3016250"/>
                <a:ext cx="36513" cy="12700"/>
              </a:xfrm>
              <a:custGeom>
                <a:avLst/>
                <a:gdLst/>
                <a:ahLst/>
                <a:cxnLst>
                  <a:cxn ang="0">
                    <a:pos x="27" y="6"/>
                  </a:cxn>
                  <a:cxn ang="0">
                    <a:pos x="23" y="6"/>
                  </a:cxn>
                  <a:cxn ang="0">
                    <a:pos x="19" y="5"/>
                  </a:cxn>
                  <a:cxn ang="0">
                    <a:pos x="9" y="9"/>
                  </a:cxn>
                  <a:cxn ang="0">
                    <a:pos x="0" y="6"/>
                  </a:cxn>
                  <a:cxn ang="0">
                    <a:pos x="7" y="1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27" y="6"/>
                  </a:cxn>
                </a:cxnLst>
                <a:rect l="0" t="0" r="r" b="b"/>
                <a:pathLst>
                  <a:path w="27" h="9">
                    <a:moveTo>
                      <a:pt x="27" y="6"/>
                    </a:moveTo>
                    <a:cubicBezTo>
                      <a:pt x="23" y="6"/>
                      <a:pt x="23" y="6"/>
                      <a:pt x="23" y="6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5" y="6"/>
                      <a:pt x="13" y="9"/>
                      <a:pt x="9" y="9"/>
                    </a:cubicBezTo>
                    <a:cubicBezTo>
                      <a:pt x="5" y="9"/>
                      <a:pt x="0" y="8"/>
                      <a:pt x="0" y="6"/>
                    </a:cubicBezTo>
                    <a:cubicBezTo>
                      <a:pt x="0" y="1"/>
                      <a:pt x="3" y="1"/>
                      <a:pt x="7" y="1"/>
                    </a:cubicBezTo>
                    <a:cubicBezTo>
                      <a:pt x="11" y="1"/>
                      <a:pt x="13" y="2"/>
                      <a:pt x="16" y="3"/>
                    </a:cubicBezTo>
                    <a:cubicBezTo>
                      <a:pt x="16" y="2"/>
                      <a:pt x="16" y="1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3"/>
                      <a:pt x="26" y="5"/>
                      <a:pt x="27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9" name="Freeform 110"/>
              <p:cNvSpPr>
                <a:spLocks/>
              </p:cNvSpPr>
              <p:nvPr/>
            </p:nvSpPr>
            <p:spPr bwMode="auto">
              <a:xfrm>
                <a:off x="6373813" y="3030538"/>
                <a:ext cx="26988" cy="19050"/>
              </a:xfrm>
              <a:custGeom>
                <a:avLst/>
                <a:gdLst/>
                <a:ahLst/>
                <a:cxnLst>
                  <a:cxn ang="0">
                    <a:pos x="15" y="14"/>
                  </a:cxn>
                  <a:cxn ang="0">
                    <a:pos x="12" y="9"/>
                  </a:cxn>
                  <a:cxn ang="0">
                    <a:pos x="0" y="4"/>
                  </a:cxn>
                  <a:cxn ang="0">
                    <a:pos x="9" y="1"/>
                  </a:cxn>
                  <a:cxn ang="0">
                    <a:pos x="13" y="1"/>
                  </a:cxn>
                  <a:cxn ang="0">
                    <a:pos x="20" y="11"/>
                  </a:cxn>
                  <a:cxn ang="0">
                    <a:pos x="16" y="14"/>
                  </a:cxn>
                  <a:cxn ang="0">
                    <a:pos x="15" y="14"/>
                  </a:cxn>
                </a:cxnLst>
                <a:rect l="0" t="0" r="r" b="b"/>
                <a:pathLst>
                  <a:path w="20" h="14">
                    <a:moveTo>
                      <a:pt x="15" y="14"/>
                    </a:moveTo>
                    <a:cubicBezTo>
                      <a:pt x="12" y="14"/>
                      <a:pt x="12" y="10"/>
                      <a:pt x="12" y="9"/>
                    </a:cubicBezTo>
                    <a:cubicBezTo>
                      <a:pt x="8" y="9"/>
                      <a:pt x="0" y="8"/>
                      <a:pt x="0" y="4"/>
                    </a:cubicBezTo>
                    <a:cubicBezTo>
                      <a:pt x="0" y="0"/>
                      <a:pt x="6" y="1"/>
                      <a:pt x="9" y="1"/>
                    </a:cubicBezTo>
                    <a:cubicBezTo>
                      <a:pt x="10" y="1"/>
                      <a:pt x="12" y="1"/>
                      <a:pt x="13" y="1"/>
                    </a:cubicBezTo>
                    <a:cubicBezTo>
                      <a:pt x="13" y="7"/>
                      <a:pt x="20" y="6"/>
                      <a:pt x="20" y="11"/>
                    </a:cubicBezTo>
                    <a:cubicBezTo>
                      <a:pt x="20" y="13"/>
                      <a:pt x="18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0" name="Freeform 111"/>
              <p:cNvSpPr>
                <a:spLocks/>
              </p:cNvSpPr>
              <p:nvPr/>
            </p:nvSpPr>
            <p:spPr bwMode="auto">
              <a:xfrm>
                <a:off x="6323013" y="3014663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3" y="8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6" y="0"/>
                      <a:pt x="6" y="2"/>
                      <a:pt x="8" y="3"/>
                    </a:cubicBezTo>
                    <a:cubicBezTo>
                      <a:pt x="7" y="6"/>
                      <a:pt x="5" y="8"/>
                      <a:pt x="3" y="8"/>
                    </a:cubicBezTo>
                    <a:cubicBezTo>
                      <a:pt x="2" y="8"/>
                      <a:pt x="0" y="6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1" name="Freeform 112"/>
              <p:cNvSpPr>
                <a:spLocks/>
              </p:cNvSpPr>
              <p:nvPr/>
            </p:nvSpPr>
            <p:spPr bwMode="auto">
              <a:xfrm>
                <a:off x="6448425" y="3016250"/>
                <a:ext cx="58738" cy="349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7" y="19"/>
                  </a:cxn>
                  <a:cxn ang="0">
                    <a:pos x="3" y="26"/>
                  </a:cxn>
                  <a:cxn ang="0">
                    <a:pos x="0" y="22"/>
                  </a:cxn>
                  <a:cxn ang="0">
                    <a:pos x="15" y="10"/>
                  </a:cxn>
                  <a:cxn ang="0">
                    <a:pos x="17" y="6"/>
                  </a:cxn>
                  <a:cxn ang="0">
                    <a:pos x="45" y="3"/>
                  </a:cxn>
                  <a:cxn ang="0">
                    <a:pos x="19" y="13"/>
                  </a:cxn>
                </a:cxnLst>
                <a:rect l="0" t="0" r="r" b="b"/>
                <a:pathLst>
                  <a:path w="45" h="26">
                    <a:moveTo>
                      <a:pt x="19" y="13"/>
                    </a:moveTo>
                    <a:cubicBezTo>
                      <a:pt x="16" y="13"/>
                      <a:pt x="19" y="17"/>
                      <a:pt x="17" y="19"/>
                    </a:cubicBezTo>
                    <a:cubicBezTo>
                      <a:pt x="15" y="21"/>
                      <a:pt x="8" y="26"/>
                      <a:pt x="3" y="26"/>
                    </a:cubicBezTo>
                    <a:cubicBezTo>
                      <a:pt x="1" y="26"/>
                      <a:pt x="0" y="24"/>
                      <a:pt x="0" y="22"/>
                    </a:cubicBezTo>
                    <a:cubicBezTo>
                      <a:pt x="0" y="12"/>
                      <a:pt x="8" y="12"/>
                      <a:pt x="15" y="10"/>
                    </a:cubicBezTo>
                    <a:cubicBezTo>
                      <a:pt x="16" y="10"/>
                      <a:pt x="16" y="7"/>
                      <a:pt x="17" y="6"/>
                    </a:cubicBezTo>
                    <a:cubicBezTo>
                      <a:pt x="21" y="2"/>
                      <a:pt x="41" y="0"/>
                      <a:pt x="45" y="3"/>
                    </a:cubicBezTo>
                    <a:cubicBezTo>
                      <a:pt x="40" y="9"/>
                      <a:pt x="26" y="13"/>
                      <a:pt x="19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2" name="Freeform 113"/>
              <p:cNvSpPr>
                <a:spLocks/>
              </p:cNvSpPr>
              <p:nvPr/>
            </p:nvSpPr>
            <p:spPr bwMode="auto">
              <a:xfrm>
                <a:off x="6489700" y="2922588"/>
                <a:ext cx="17463" cy="19050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8" y="14"/>
                  </a:cxn>
                  <a:cxn ang="0">
                    <a:pos x="0" y="5"/>
                  </a:cxn>
                  <a:cxn ang="0">
                    <a:pos x="13" y="8"/>
                  </a:cxn>
                </a:cxnLst>
                <a:rect l="0" t="0" r="r" b="b"/>
                <a:pathLst>
                  <a:path w="13" h="14">
                    <a:moveTo>
                      <a:pt x="13" y="8"/>
                    </a:moveTo>
                    <a:cubicBezTo>
                      <a:pt x="13" y="9"/>
                      <a:pt x="10" y="14"/>
                      <a:pt x="8" y="14"/>
                    </a:cubicBezTo>
                    <a:cubicBezTo>
                      <a:pt x="6" y="14"/>
                      <a:pt x="0" y="9"/>
                      <a:pt x="0" y="5"/>
                    </a:cubicBezTo>
                    <a:cubicBezTo>
                      <a:pt x="0" y="0"/>
                      <a:pt x="13" y="4"/>
                      <a:pt x="13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3" name="Freeform 114"/>
              <p:cNvSpPr>
                <a:spLocks/>
              </p:cNvSpPr>
              <p:nvPr/>
            </p:nvSpPr>
            <p:spPr bwMode="auto">
              <a:xfrm>
                <a:off x="6519863" y="2924175"/>
                <a:ext cx="47625" cy="14288"/>
              </a:xfrm>
              <a:custGeom>
                <a:avLst/>
                <a:gdLst/>
                <a:ahLst/>
                <a:cxnLst>
                  <a:cxn ang="0">
                    <a:pos x="31" y="2"/>
                  </a:cxn>
                  <a:cxn ang="0">
                    <a:pos x="36" y="10"/>
                  </a:cxn>
                  <a:cxn ang="0">
                    <a:pos x="34" y="10"/>
                  </a:cxn>
                  <a:cxn ang="0">
                    <a:pos x="18" y="6"/>
                  </a:cxn>
                  <a:cxn ang="0">
                    <a:pos x="8" y="6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23" y="0"/>
                  </a:cxn>
                  <a:cxn ang="0">
                    <a:pos x="30" y="2"/>
                  </a:cxn>
                  <a:cxn ang="0">
                    <a:pos x="31" y="2"/>
                  </a:cxn>
                </a:cxnLst>
                <a:rect l="0" t="0" r="r" b="b"/>
                <a:pathLst>
                  <a:path w="36" h="10">
                    <a:moveTo>
                      <a:pt x="31" y="2"/>
                    </a:moveTo>
                    <a:cubicBezTo>
                      <a:pt x="32" y="5"/>
                      <a:pt x="36" y="6"/>
                      <a:pt x="36" y="10"/>
                    </a:cubicBezTo>
                    <a:cubicBezTo>
                      <a:pt x="36" y="10"/>
                      <a:pt x="35" y="10"/>
                      <a:pt x="34" y="10"/>
                    </a:cubicBezTo>
                    <a:cubicBezTo>
                      <a:pt x="28" y="10"/>
                      <a:pt x="25" y="6"/>
                      <a:pt x="18" y="6"/>
                    </a:cubicBezTo>
                    <a:cubicBezTo>
                      <a:pt x="14" y="6"/>
                      <a:pt x="12" y="6"/>
                      <a:pt x="8" y="6"/>
                    </a:cubicBezTo>
                    <a:cubicBezTo>
                      <a:pt x="6" y="6"/>
                      <a:pt x="0" y="4"/>
                      <a:pt x="0" y="4"/>
                    </a:cubicBezTo>
                    <a:cubicBezTo>
                      <a:pt x="0" y="2"/>
                      <a:pt x="3" y="1"/>
                      <a:pt x="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3"/>
                      <a:pt x="27" y="2"/>
                      <a:pt x="30" y="2"/>
                    </a:cubicBezTo>
                    <a:lnTo>
                      <a:pt x="3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4" name="Freeform 115"/>
              <p:cNvSpPr>
                <a:spLocks/>
              </p:cNvSpPr>
              <p:nvPr/>
            </p:nvSpPr>
            <p:spPr bwMode="auto">
              <a:xfrm>
                <a:off x="6513513" y="2836863"/>
                <a:ext cx="19050" cy="46038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5"/>
                  </a:cxn>
                  <a:cxn ang="0">
                    <a:pos x="14" y="24"/>
                  </a:cxn>
                  <a:cxn ang="0">
                    <a:pos x="11" y="17"/>
                  </a:cxn>
                  <a:cxn ang="0">
                    <a:pos x="15" y="12"/>
                  </a:cxn>
                  <a:cxn ang="0">
                    <a:pos x="4" y="0"/>
                  </a:cxn>
                  <a:cxn ang="0">
                    <a:pos x="0" y="9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9" y="35"/>
                  </a:cxn>
                  <a:cxn ang="0">
                    <a:pos x="4" y="28"/>
                  </a:cxn>
                </a:cxnLst>
                <a:rect l="0" t="0" r="r" b="b"/>
                <a:pathLst>
                  <a:path w="15" h="35">
                    <a:moveTo>
                      <a:pt x="4" y="28"/>
                    </a:moveTo>
                    <a:cubicBezTo>
                      <a:pt x="4" y="25"/>
                      <a:pt x="4" y="25"/>
                      <a:pt x="4" y="25"/>
                    </a:cubicBezTo>
                    <a:cubicBezTo>
                      <a:pt x="8" y="25"/>
                      <a:pt x="12" y="24"/>
                      <a:pt x="14" y="24"/>
                    </a:cubicBezTo>
                    <a:cubicBezTo>
                      <a:pt x="14" y="20"/>
                      <a:pt x="11" y="20"/>
                      <a:pt x="11" y="17"/>
                    </a:cubicBezTo>
                    <a:cubicBezTo>
                      <a:pt x="11" y="15"/>
                      <a:pt x="15" y="14"/>
                      <a:pt x="15" y="12"/>
                    </a:cubicBezTo>
                    <a:cubicBezTo>
                      <a:pt x="8" y="10"/>
                      <a:pt x="4" y="6"/>
                      <a:pt x="4" y="0"/>
                    </a:cubicBezTo>
                    <a:cubicBezTo>
                      <a:pt x="0" y="2"/>
                      <a:pt x="0" y="5"/>
                      <a:pt x="0" y="9"/>
                    </a:cubicBezTo>
                    <a:cubicBezTo>
                      <a:pt x="0" y="15"/>
                      <a:pt x="3" y="16"/>
                      <a:pt x="3" y="21"/>
                    </a:cubicBezTo>
                    <a:cubicBezTo>
                      <a:pt x="3" y="26"/>
                      <a:pt x="3" y="24"/>
                      <a:pt x="3" y="27"/>
                    </a:cubicBezTo>
                    <a:cubicBezTo>
                      <a:pt x="3" y="30"/>
                      <a:pt x="4" y="35"/>
                      <a:pt x="9" y="35"/>
                    </a:cubicBezTo>
                    <a:cubicBezTo>
                      <a:pt x="7" y="32"/>
                      <a:pt x="6" y="31"/>
                      <a:pt x="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5" name="Freeform 119"/>
              <p:cNvSpPr>
                <a:spLocks/>
              </p:cNvSpPr>
              <p:nvPr/>
            </p:nvSpPr>
            <p:spPr bwMode="auto">
              <a:xfrm>
                <a:off x="6424613" y="2709863"/>
                <a:ext cx="76200" cy="71438"/>
              </a:xfrm>
              <a:custGeom>
                <a:avLst/>
                <a:gdLst/>
                <a:ahLst/>
                <a:cxnLst>
                  <a:cxn ang="0">
                    <a:pos x="48" y="38"/>
                  </a:cxn>
                  <a:cxn ang="0">
                    <a:pos x="46" y="35"/>
                  </a:cxn>
                  <a:cxn ang="0">
                    <a:pos x="42" y="40"/>
                  </a:cxn>
                  <a:cxn ang="0">
                    <a:pos x="47" y="48"/>
                  </a:cxn>
                  <a:cxn ang="0">
                    <a:pos x="42" y="53"/>
                  </a:cxn>
                  <a:cxn ang="0">
                    <a:pos x="40" y="50"/>
                  </a:cxn>
                  <a:cxn ang="0">
                    <a:pos x="36" y="51"/>
                  </a:cxn>
                  <a:cxn ang="0">
                    <a:pos x="26" y="37"/>
                  </a:cxn>
                  <a:cxn ang="0">
                    <a:pos x="28" y="32"/>
                  </a:cxn>
                  <a:cxn ang="0">
                    <a:pos x="27" y="29"/>
                  </a:cxn>
                  <a:cxn ang="0">
                    <a:pos x="21" y="28"/>
                  </a:cxn>
                  <a:cxn ang="0">
                    <a:pos x="21" y="32"/>
                  </a:cxn>
                  <a:cxn ang="0">
                    <a:pos x="17" y="30"/>
                  </a:cxn>
                  <a:cxn ang="0">
                    <a:pos x="16" y="32"/>
                  </a:cxn>
                  <a:cxn ang="0">
                    <a:pos x="12" y="28"/>
                  </a:cxn>
                  <a:cxn ang="0">
                    <a:pos x="4" y="45"/>
                  </a:cxn>
                  <a:cxn ang="0">
                    <a:pos x="4" y="36"/>
                  </a:cxn>
                  <a:cxn ang="0">
                    <a:pos x="2" y="32"/>
                  </a:cxn>
                  <a:cxn ang="0">
                    <a:pos x="5" y="22"/>
                  </a:cxn>
                  <a:cxn ang="0">
                    <a:pos x="19" y="14"/>
                  </a:cxn>
                  <a:cxn ang="0">
                    <a:pos x="26" y="20"/>
                  </a:cxn>
                  <a:cxn ang="0">
                    <a:pos x="28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2" y="0"/>
                  </a:cxn>
                  <a:cxn ang="0">
                    <a:pos x="48" y="4"/>
                  </a:cxn>
                  <a:cxn ang="0">
                    <a:pos x="58" y="33"/>
                  </a:cxn>
                  <a:cxn ang="0">
                    <a:pos x="53" y="46"/>
                  </a:cxn>
                  <a:cxn ang="0">
                    <a:pos x="48" y="36"/>
                  </a:cxn>
                  <a:cxn ang="0">
                    <a:pos x="48" y="38"/>
                  </a:cxn>
                </a:cxnLst>
                <a:rect l="0" t="0" r="r" b="b"/>
                <a:pathLst>
                  <a:path w="58" h="53">
                    <a:moveTo>
                      <a:pt x="48" y="38"/>
                    </a:moveTo>
                    <a:cubicBezTo>
                      <a:pt x="48" y="37"/>
                      <a:pt x="47" y="36"/>
                      <a:pt x="46" y="35"/>
                    </a:cubicBezTo>
                    <a:cubicBezTo>
                      <a:pt x="44" y="37"/>
                      <a:pt x="42" y="38"/>
                      <a:pt x="42" y="40"/>
                    </a:cubicBezTo>
                    <a:cubicBezTo>
                      <a:pt x="42" y="43"/>
                      <a:pt x="47" y="44"/>
                      <a:pt x="47" y="48"/>
                    </a:cubicBezTo>
                    <a:cubicBezTo>
                      <a:pt x="47" y="51"/>
                      <a:pt x="45" y="53"/>
                      <a:pt x="42" y="53"/>
                    </a:cubicBezTo>
                    <a:cubicBezTo>
                      <a:pt x="41" y="53"/>
                      <a:pt x="40" y="51"/>
                      <a:pt x="40" y="50"/>
                    </a:cubicBezTo>
                    <a:cubicBezTo>
                      <a:pt x="39" y="51"/>
                      <a:pt x="37" y="51"/>
                      <a:pt x="36" y="51"/>
                    </a:cubicBezTo>
                    <a:cubicBezTo>
                      <a:pt x="31" y="51"/>
                      <a:pt x="26" y="44"/>
                      <a:pt x="26" y="37"/>
                    </a:cubicBezTo>
                    <a:cubicBezTo>
                      <a:pt x="26" y="34"/>
                      <a:pt x="27" y="33"/>
                      <a:pt x="28" y="32"/>
                    </a:cubicBezTo>
                    <a:cubicBezTo>
                      <a:pt x="28" y="31"/>
                      <a:pt x="27" y="30"/>
                      <a:pt x="27" y="2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1" y="30"/>
                      <a:pt x="20" y="31"/>
                      <a:pt x="21" y="32"/>
                    </a:cubicBezTo>
                    <a:cubicBezTo>
                      <a:pt x="18" y="32"/>
                      <a:pt x="18" y="31"/>
                      <a:pt x="17" y="30"/>
                    </a:cubicBezTo>
                    <a:cubicBezTo>
                      <a:pt x="17" y="30"/>
                      <a:pt x="16" y="31"/>
                      <a:pt x="16" y="32"/>
                    </a:cubicBezTo>
                    <a:cubicBezTo>
                      <a:pt x="14" y="31"/>
                      <a:pt x="12" y="28"/>
                      <a:pt x="12" y="28"/>
                    </a:cubicBezTo>
                    <a:cubicBezTo>
                      <a:pt x="8" y="32"/>
                      <a:pt x="8" y="45"/>
                      <a:pt x="4" y="45"/>
                    </a:cubicBezTo>
                    <a:cubicBezTo>
                      <a:pt x="0" y="45"/>
                      <a:pt x="4" y="37"/>
                      <a:pt x="4" y="36"/>
                    </a:cubicBezTo>
                    <a:cubicBezTo>
                      <a:pt x="4" y="35"/>
                      <a:pt x="2" y="33"/>
                      <a:pt x="2" y="32"/>
                    </a:cubicBezTo>
                    <a:cubicBezTo>
                      <a:pt x="2" y="28"/>
                      <a:pt x="4" y="26"/>
                      <a:pt x="5" y="22"/>
                    </a:cubicBezTo>
                    <a:cubicBezTo>
                      <a:pt x="13" y="22"/>
                      <a:pt x="11" y="14"/>
                      <a:pt x="19" y="14"/>
                    </a:cubicBezTo>
                    <a:cubicBezTo>
                      <a:pt x="24" y="14"/>
                      <a:pt x="23" y="20"/>
                      <a:pt x="26" y="20"/>
                    </a:cubicBezTo>
                    <a:cubicBezTo>
                      <a:pt x="27" y="20"/>
                      <a:pt x="27" y="20"/>
                      <a:pt x="28" y="20"/>
                    </a:cubicBezTo>
                    <a:cubicBezTo>
                      <a:pt x="28" y="18"/>
                      <a:pt x="30" y="16"/>
                      <a:pt x="32" y="15"/>
                    </a:cubicBezTo>
                    <a:cubicBezTo>
                      <a:pt x="32" y="10"/>
                      <a:pt x="39" y="12"/>
                      <a:pt x="41" y="9"/>
                    </a:cubicBezTo>
                    <a:cubicBezTo>
                      <a:pt x="42" y="7"/>
                      <a:pt x="42" y="1"/>
                      <a:pt x="42" y="0"/>
                    </a:cubicBezTo>
                    <a:cubicBezTo>
                      <a:pt x="45" y="0"/>
                      <a:pt x="47" y="2"/>
                      <a:pt x="48" y="4"/>
                    </a:cubicBezTo>
                    <a:cubicBezTo>
                      <a:pt x="51" y="7"/>
                      <a:pt x="58" y="30"/>
                      <a:pt x="58" y="33"/>
                    </a:cubicBezTo>
                    <a:cubicBezTo>
                      <a:pt x="58" y="37"/>
                      <a:pt x="53" y="39"/>
                      <a:pt x="53" y="46"/>
                    </a:cubicBezTo>
                    <a:cubicBezTo>
                      <a:pt x="51" y="46"/>
                      <a:pt x="48" y="37"/>
                      <a:pt x="48" y="36"/>
                    </a:cubicBezTo>
                    <a:lnTo>
                      <a:pt x="4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6" name="Freeform 120"/>
              <p:cNvSpPr>
                <a:spLocks/>
              </p:cNvSpPr>
              <p:nvPr/>
            </p:nvSpPr>
            <p:spPr bwMode="auto">
              <a:xfrm>
                <a:off x="6354763" y="2690813"/>
                <a:ext cx="36513" cy="39688"/>
              </a:xfrm>
              <a:custGeom>
                <a:avLst/>
                <a:gdLst/>
                <a:ahLst/>
                <a:cxnLst>
                  <a:cxn ang="0">
                    <a:pos x="3" y="29"/>
                  </a:cxn>
                  <a:cxn ang="0">
                    <a:pos x="0" y="29"/>
                  </a:cxn>
                  <a:cxn ang="0">
                    <a:pos x="22" y="5"/>
                  </a:cxn>
                  <a:cxn ang="0">
                    <a:pos x="25" y="0"/>
                  </a:cxn>
                  <a:cxn ang="0">
                    <a:pos x="28" y="6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3" y="29"/>
                  </a:cxn>
                </a:cxnLst>
                <a:rect l="0" t="0" r="r" b="b"/>
                <a:pathLst>
                  <a:path w="28" h="29">
                    <a:moveTo>
                      <a:pt x="3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4" y="18"/>
                      <a:pt x="18" y="13"/>
                      <a:pt x="22" y="5"/>
                    </a:cubicBezTo>
                    <a:cubicBezTo>
                      <a:pt x="23" y="3"/>
                      <a:pt x="23" y="1"/>
                      <a:pt x="25" y="0"/>
                    </a:cubicBezTo>
                    <a:cubicBezTo>
                      <a:pt x="24" y="4"/>
                      <a:pt x="26" y="5"/>
                      <a:pt x="28" y="6"/>
                    </a:cubicBezTo>
                    <a:cubicBezTo>
                      <a:pt x="26" y="8"/>
                      <a:pt x="26" y="9"/>
                      <a:pt x="24" y="9"/>
                    </a:cubicBezTo>
                    <a:cubicBezTo>
                      <a:pt x="23" y="12"/>
                      <a:pt x="20" y="13"/>
                      <a:pt x="17" y="13"/>
                    </a:cubicBezTo>
                    <a:cubicBezTo>
                      <a:pt x="15" y="22"/>
                      <a:pt x="8" y="26"/>
                      <a:pt x="3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7" name="Freeform 121"/>
              <p:cNvSpPr>
                <a:spLocks/>
              </p:cNvSpPr>
              <p:nvPr/>
            </p:nvSpPr>
            <p:spPr bwMode="auto">
              <a:xfrm>
                <a:off x="6383338" y="2563813"/>
                <a:ext cx="71438" cy="101600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6" y="20"/>
                  </a:cxn>
                  <a:cxn ang="0">
                    <a:pos x="5" y="7"/>
                  </a:cxn>
                  <a:cxn ang="0">
                    <a:pos x="9" y="0"/>
                  </a:cxn>
                  <a:cxn ang="0">
                    <a:pos x="16" y="7"/>
                  </a:cxn>
                  <a:cxn ang="0">
                    <a:pos x="21" y="3"/>
                  </a:cxn>
                  <a:cxn ang="0">
                    <a:pos x="22" y="5"/>
                  </a:cxn>
                  <a:cxn ang="0">
                    <a:pos x="23" y="8"/>
                  </a:cxn>
                  <a:cxn ang="0">
                    <a:pos x="28" y="25"/>
                  </a:cxn>
                  <a:cxn ang="0">
                    <a:pos x="20" y="42"/>
                  </a:cxn>
                  <a:cxn ang="0">
                    <a:pos x="30" y="59"/>
                  </a:cxn>
                  <a:cxn ang="0">
                    <a:pos x="30" y="58"/>
                  </a:cxn>
                  <a:cxn ang="0">
                    <a:pos x="34" y="55"/>
                  </a:cxn>
                  <a:cxn ang="0">
                    <a:pos x="43" y="64"/>
                  </a:cxn>
                  <a:cxn ang="0">
                    <a:pos x="46" y="61"/>
                  </a:cxn>
                  <a:cxn ang="0">
                    <a:pos x="49" y="62"/>
                  </a:cxn>
                  <a:cxn ang="0">
                    <a:pos x="46" y="66"/>
                  </a:cxn>
                  <a:cxn ang="0">
                    <a:pos x="49" y="66"/>
                  </a:cxn>
                  <a:cxn ang="0">
                    <a:pos x="54" y="71"/>
                  </a:cxn>
                  <a:cxn ang="0">
                    <a:pos x="54" y="74"/>
                  </a:cxn>
                  <a:cxn ang="0">
                    <a:pos x="53" y="76"/>
                  </a:cxn>
                  <a:cxn ang="0">
                    <a:pos x="51" y="73"/>
                  </a:cxn>
                  <a:cxn ang="0">
                    <a:pos x="36" y="61"/>
                  </a:cxn>
                  <a:cxn ang="0">
                    <a:pos x="37" y="69"/>
                  </a:cxn>
                  <a:cxn ang="0">
                    <a:pos x="25" y="60"/>
                  </a:cxn>
                  <a:cxn ang="0">
                    <a:pos x="19" y="62"/>
                  </a:cxn>
                  <a:cxn ang="0">
                    <a:pos x="13" y="57"/>
                  </a:cxn>
                  <a:cxn ang="0">
                    <a:pos x="15" y="53"/>
                  </a:cxn>
                  <a:cxn ang="0">
                    <a:pos x="15" y="49"/>
                  </a:cxn>
                  <a:cxn ang="0">
                    <a:pos x="13" y="49"/>
                  </a:cxn>
                  <a:cxn ang="0">
                    <a:pos x="10" y="51"/>
                  </a:cxn>
                  <a:cxn ang="0">
                    <a:pos x="1" y="44"/>
                  </a:cxn>
                  <a:cxn ang="0">
                    <a:pos x="4" y="31"/>
                  </a:cxn>
                </a:cxnLst>
                <a:rect l="0" t="0" r="r" b="b"/>
                <a:pathLst>
                  <a:path w="54" h="76">
                    <a:moveTo>
                      <a:pt x="4" y="31"/>
                    </a:moveTo>
                    <a:cubicBezTo>
                      <a:pt x="6" y="28"/>
                      <a:pt x="6" y="23"/>
                      <a:pt x="6" y="20"/>
                    </a:cubicBezTo>
                    <a:cubicBezTo>
                      <a:pt x="7" y="15"/>
                      <a:pt x="5" y="12"/>
                      <a:pt x="5" y="7"/>
                    </a:cubicBezTo>
                    <a:cubicBezTo>
                      <a:pt x="5" y="3"/>
                      <a:pt x="6" y="0"/>
                      <a:pt x="9" y="0"/>
                    </a:cubicBezTo>
                    <a:cubicBezTo>
                      <a:pt x="13" y="0"/>
                      <a:pt x="12" y="7"/>
                      <a:pt x="16" y="7"/>
                    </a:cubicBezTo>
                    <a:cubicBezTo>
                      <a:pt x="18" y="7"/>
                      <a:pt x="20" y="4"/>
                      <a:pt x="21" y="3"/>
                    </a:cubicBezTo>
                    <a:cubicBezTo>
                      <a:pt x="21" y="3"/>
                      <a:pt x="22" y="4"/>
                      <a:pt x="22" y="5"/>
                    </a:cubicBezTo>
                    <a:cubicBezTo>
                      <a:pt x="22" y="6"/>
                      <a:pt x="23" y="7"/>
                      <a:pt x="23" y="8"/>
                    </a:cubicBezTo>
                    <a:cubicBezTo>
                      <a:pt x="23" y="13"/>
                      <a:pt x="28" y="18"/>
                      <a:pt x="28" y="25"/>
                    </a:cubicBezTo>
                    <a:cubicBezTo>
                      <a:pt x="28" y="33"/>
                      <a:pt x="20" y="34"/>
                      <a:pt x="20" y="42"/>
                    </a:cubicBezTo>
                    <a:cubicBezTo>
                      <a:pt x="20" y="48"/>
                      <a:pt x="26" y="57"/>
                      <a:pt x="30" y="59"/>
                    </a:cubicBezTo>
                    <a:cubicBezTo>
                      <a:pt x="30" y="59"/>
                      <a:pt x="30" y="58"/>
                      <a:pt x="30" y="58"/>
                    </a:cubicBezTo>
                    <a:cubicBezTo>
                      <a:pt x="30" y="56"/>
                      <a:pt x="32" y="54"/>
                      <a:pt x="34" y="55"/>
                    </a:cubicBezTo>
                    <a:cubicBezTo>
                      <a:pt x="39" y="55"/>
                      <a:pt x="40" y="63"/>
                      <a:pt x="43" y="64"/>
                    </a:cubicBezTo>
                    <a:cubicBezTo>
                      <a:pt x="44" y="64"/>
                      <a:pt x="45" y="61"/>
                      <a:pt x="46" y="61"/>
                    </a:cubicBezTo>
                    <a:cubicBezTo>
                      <a:pt x="47" y="61"/>
                      <a:pt x="48" y="62"/>
                      <a:pt x="49" y="62"/>
                    </a:cubicBezTo>
                    <a:cubicBezTo>
                      <a:pt x="48" y="64"/>
                      <a:pt x="46" y="64"/>
                      <a:pt x="46" y="66"/>
                    </a:cubicBezTo>
                    <a:cubicBezTo>
                      <a:pt x="46" y="67"/>
                      <a:pt x="48" y="67"/>
                      <a:pt x="49" y="66"/>
                    </a:cubicBezTo>
                    <a:cubicBezTo>
                      <a:pt x="49" y="69"/>
                      <a:pt x="51" y="71"/>
                      <a:pt x="54" y="71"/>
                    </a:cubicBezTo>
                    <a:cubicBezTo>
                      <a:pt x="54" y="72"/>
                      <a:pt x="54" y="73"/>
                      <a:pt x="54" y="74"/>
                    </a:cubicBezTo>
                    <a:cubicBezTo>
                      <a:pt x="54" y="75"/>
                      <a:pt x="53" y="76"/>
                      <a:pt x="53" y="76"/>
                    </a:cubicBezTo>
                    <a:cubicBezTo>
                      <a:pt x="51" y="76"/>
                      <a:pt x="51" y="74"/>
                      <a:pt x="51" y="73"/>
                    </a:cubicBezTo>
                    <a:cubicBezTo>
                      <a:pt x="48" y="69"/>
                      <a:pt x="39" y="65"/>
                      <a:pt x="36" y="61"/>
                    </a:cubicBezTo>
                    <a:cubicBezTo>
                      <a:pt x="34" y="64"/>
                      <a:pt x="35" y="66"/>
                      <a:pt x="37" y="69"/>
                    </a:cubicBezTo>
                    <a:cubicBezTo>
                      <a:pt x="31" y="69"/>
                      <a:pt x="31" y="60"/>
                      <a:pt x="25" y="60"/>
                    </a:cubicBezTo>
                    <a:cubicBezTo>
                      <a:pt x="23" y="60"/>
                      <a:pt x="21" y="62"/>
                      <a:pt x="19" y="62"/>
                    </a:cubicBezTo>
                    <a:cubicBezTo>
                      <a:pt x="16" y="62"/>
                      <a:pt x="13" y="59"/>
                      <a:pt x="13" y="57"/>
                    </a:cubicBezTo>
                    <a:cubicBezTo>
                      <a:pt x="13" y="55"/>
                      <a:pt x="14" y="53"/>
                      <a:pt x="15" y="53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2" y="50"/>
                      <a:pt x="11" y="51"/>
                      <a:pt x="10" y="51"/>
                    </a:cubicBezTo>
                    <a:cubicBezTo>
                      <a:pt x="8" y="51"/>
                      <a:pt x="1" y="47"/>
                      <a:pt x="1" y="44"/>
                    </a:cubicBezTo>
                    <a:cubicBezTo>
                      <a:pt x="1" y="38"/>
                      <a:pt x="0" y="30"/>
                      <a:pt x="4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8" name="Freeform 122"/>
              <p:cNvSpPr>
                <a:spLocks/>
              </p:cNvSpPr>
              <p:nvPr/>
            </p:nvSpPr>
            <p:spPr bwMode="auto">
              <a:xfrm>
                <a:off x="6457950" y="2665413"/>
                <a:ext cx="23813" cy="41275"/>
              </a:xfrm>
              <a:custGeom>
                <a:avLst/>
                <a:gdLst/>
                <a:ahLst/>
                <a:cxnLst>
                  <a:cxn ang="0">
                    <a:pos x="16" y="20"/>
                  </a:cxn>
                  <a:cxn ang="0">
                    <a:pos x="10" y="20"/>
                  </a:cxn>
                  <a:cxn ang="0">
                    <a:pos x="14" y="28"/>
                  </a:cxn>
                  <a:cxn ang="0">
                    <a:pos x="14" y="30"/>
                  </a:cxn>
                  <a:cxn ang="0">
                    <a:pos x="10" y="30"/>
                  </a:cxn>
                  <a:cxn ang="0">
                    <a:pos x="8" y="25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2" y="15"/>
                  </a:cxn>
                  <a:cxn ang="0">
                    <a:pos x="8" y="15"/>
                  </a:cxn>
                  <a:cxn ang="0">
                    <a:pos x="10" y="13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3" y="2"/>
                  </a:cxn>
                  <a:cxn ang="0">
                    <a:pos x="13" y="6"/>
                  </a:cxn>
                  <a:cxn ang="0">
                    <a:pos x="15" y="6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6" y="20"/>
                  </a:cxn>
                </a:cxnLst>
                <a:rect l="0" t="0" r="r" b="b"/>
                <a:pathLst>
                  <a:path w="18" h="30">
                    <a:moveTo>
                      <a:pt x="16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3"/>
                      <a:pt x="12" y="27"/>
                      <a:pt x="14" y="28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3" y="30"/>
                      <a:pt x="11" y="30"/>
                      <a:pt x="10" y="30"/>
                    </a:cubicBezTo>
                    <a:cubicBezTo>
                      <a:pt x="7" y="30"/>
                      <a:pt x="7" y="27"/>
                      <a:pt x="8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5" y="23"/>
                      <a:pt x="3" y="19"/>
                      <a:pt x="2" y="17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4" y="15"/>
                      <a:pt x="7" y="15"/>
                      <a:pt x="8" y="15"/>
                    </a:cubicBezTo>
                    <a:cubicBezTo>
                      <a:pt x="8" y="15"/>
                      <a:pt x="10" y="14"/>
                      <a:pt x="10" y="13"/>
                    </a:cubicBezTo>
                    <a:cubicBezTo>
                      <a:pt x="10" y="8"/>
                      <a:pt x="1" y="5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7" y="0"/>
                      <a:pt x="9" y="2"/>
                      <a:pt x="13" y="2"/>
                    </a:cubicBezTo>
                    <a:cubicBezTo>
                      <a:pt x="13" y="3"/>
                      <a:pt x="13" y="5"/>
                      <a:pt x="13" y="6"/>
                    </a:cubicBezTo>
                    <a:cubicBezTo>
                      <a:pt x="13" y="6"/>
                      <a:pt x="14" y="6"/>
                      <a:pt x="15" y="6"/>
                    </a:cubicBezTo>
                    <a:cubicBezTo>
                      <a:pt x="15" y="8"/>
                      <a:pt x="15" y="12"/>
                      <a:pt x="15" y="12"/>
                    </a:cubicBezTo>
                    <a:cubicBezTo>
                      <a:pt x="15" y="12"/>
                      <a:pt x="18" y="15"/>
                      <a:pt x="18" y="15"/>
                    </a:cubicBezTo>
                    <a:cubicBezTo>
                      <a:pt x="18" y="18"/>
                      <a:pt x="17" y="19"/>
                      <a:pt x="16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9" name="Freeform 123"/>
              <p:cNvSpPr>
                <a:spLocks/>
              </p:cNvSpPr>
              <p:nvPr/>
            </p:nvSpPr>
            <p:spPr bwMode="auto">
              <a:xfrm>
                <a:off x="6423025" y="2676525"/>
                <a:ext cx="19050" cy="2540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4" y="7"/>
                  </a:cxn>
                  <a:cxn ang="0">
                    <a:pos x="1" y="19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3" y="1"/>
                  </a:cxn>
                </a:cxnLst>
                <a:rect l="0" t="0" r="r" b="b"/>
                <a:pathLst>
                  <a:path w="14" h="19">
                    <a:moveTo>
                      <a:pt x="3" y="1"/>
                    </a:moveTo>
                    <a:cubicBezTo>
                      <a:pt x="4" y="3"/>
                      <a:pt x="14" y="4"/>
                      <a:pt x="14" y="7"/>
                    </a:cubicBezTo>
                    <a:cubicBezTo>
                      <a:pt x="14" y="14"/>
                      <a:pt x="5" y="17"/>
                      <a:pt x="1" y="19"/>
                    </a:cubicBezTo>
                    <a:cubicBezTo>
                      <a:pt x="1" y="13"/>
                      <a:pt x="0" y="6"/>
                      <a:pt x="0" y="2"/>
                    </a:cubicBezTo>
                    <a:cubicBezTo>
                      <a:pt x="0" y="1"/>
                      <a:pt x="2" y="0"/>
                      <a:pt x="2" y="0"/>
                    </a:cubicBezTo>
                    <a:cubicBezTo>
                      <a:pt x="3" y="0"/>
                      <a:pt x="4" y="2"/>
                      <a:pt x="5" y="2"/>
                    </a:cubicBezTo>
                    <a:lnTo>
                      <a:pt x="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0" name="Freeform 124"/>
              <p:cNvSpPr>
                <a:spLocks/>
              </p:cNvSpPr>
              <p:nvPr/>
            </p:nvSpPr>
            <p:spPr bwMode="auto">
              <a:xfrm>
                <a:off x="6432550" y="2692400"/>
                <a:ext cx="19050" cy="31750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9" y="17"/>
                  </a:cxn>
                  <a:cxn ang="0">
                    <a:pos x="11" y="22"/>
                  </a:cxn>
                  <a:cxn ang="0">
                    <a:pos x="9" y="24"/>
                  </a:cxn>
                  <a:cxn ang="0">
                    <a:pos x="0" y="14"/>
                  </a:cxn>
                  <a:cxn ang="0">
                    <a:pos x="4" y="12"/>
                  </a:cxn>
                  <a:cxn ang="0">
                    <a:pos x="8" y="1"/>
                  </a:cxn>
                  <a:cxn ang="0">
                    <a:pos x="14" y="5"/>
                  </a:cxn>
                </a:cxnLst>
                <a:rect l="0" t="0" r="r" b="b"/>
                <a:pathLst>
                  <a:path w="14" h="24">
                    <a:moveTo>
                      <a:pt x="14" y="5"/>
                    </a:moveTo>
                    <a:cubicBezTo>
                      <a:pt x="14" y="10"/>
                      <a:pt x="10" y="13"/>
                      <a:pt x="9" y="17"/>
                    </a:cubicBezTo>
                    <a:cubicBezTo>
                      <a:pt x="9" y="21"/>
                      <a:pt x="11" y="20"/>
                      <a:pt x="11" y="22"/>
                    </a:cubicBezTo>
                    <a:cubicBezTo>
                      <a:pt x="11" y="23"/>
                      <a:pt x="10" y="24"/>
                      <a:pt x="9" y="24"/>
                    </a:cubicBezTo>
                    <a:cubicBezTo>
                      <a:pt x="7" y="24"/>
                      <a:pt x="0" y="17"/>
                      <a:pt x="0" y="14"/>
                    </a:cubicBezTo>
                    <a:cubicBezTo>
                      <a:pt x="0" y="13"/>
                      <a:pt x="3" y="12"/>
                      <a:pt x="4" y="12"/>
                    </a:cubicBezTo>
                    <a:cubicBezTo>
                      <a:pt x="4" y="11"/>
                      <a:pt x="6" y="1"/>
                      <a:pt x="8" y="1"/>
                    </a:cubicBezTo>
                    <a:cubicBezTo>
                      <a:pt x="12" y="0"/>
                      <a:pt x="14" y="3"/>
                      <a:pt x="14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1" name="Freeform 125"/>
              <p:cNvSpPr>
                <a:spLocks/>
              </p:cNvSpPr>
              <p:nvPr/>
            </p:nvSpPr>
            <p:spPr bwMode="auto">
              <a:xfrm>
                <a:off x="6450013" y="2693988"/>
                <a:ext cx="7938" cy="206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4" y="0"/>
                  </a:cxn>
                  <a:cxn ang="0">
                    <a:pos x="7" y="0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7" y="7"/>
                      <a:pt x="2" y="9"/>
                      <a:pt x="2" y="15"/>
                    </a:cubicBezTo>
                    <a:cubicBezTo>
                      <a:pt x="2" y="15"/>
                      <a:pt x="0" y="15"/>
                      <a:pt x="0" y="15"/>
                    </a:cubicBezTo>
                    <a:cubicBezTo>
                      <a:pt x="1" y="10"/>
                      <a:pt x="4" y="7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2" name="Freeform 126"/>
              <p:cNvSpPr>
                <a:spLocks/>
              </p:cNvSpPr>
              <p:nvPr/>
            </p:nvSpPr>
            <p:spPr bwMode="auto">
              <a:xfrm>
                <a:off x="6454775" y="2706688"/>
                <a:ext cx="11113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" y="8"/>
                  </a:cxn>
                  <a:cxn ang="0">
                    <a:pos x="0" y="6"/>
                  </a:cxn>
                  <a:cxn ang="0">
                    <a:pos x="3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cubicBezTo>
                      <a:pt x="8" y="4"/>
                      <a:pt x="6" y="8"/>
                      <a:pt x="2" y="8"/>
                    </a:cubicBezTo>
                    <a:cubicBezTo>
                      <a:pt x="1" y="8"/>
                      <a:pt x="0" y="6"/>
                      <a:pt x="0" y="6"/>
                    </a:cubicBezTo>
                    <a:cubicBezTo>
                      <a:pt x="0" y="3"/>
                      <a:pt x="2" y="2"/>
                      <a:pt x="3" y="0"/>
                    </a:cubicBezTo>
                    <a:cubicBezTo>
                      <a:pt x="5" y="1"/>
                      <a:pt x="7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3" name="Freeform 127"/>
              <p:cNvSpPr>
                <a:spLocks/>
              </p:cNvSpPr>
              <p:nvPr/>
            </p:nvSpPr>
            <p:spPr bwMode="auto">
              <a:xfrm>
                <a:off x="6442075" y="2665413"/>
                <a:ext cx="12700" cy="1746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10"/>
                  </a:cxn>
                  <a:cxn ang="0">
                    <a:pos x="6" y="6"/>
                  </a:cxn>
                  <a:cxn ang="0">
                    <a:pos x="0" y="6"/>
                  </a:cxn>
                </a:cxnLst>
                <a:rect l="0" t="0" r="r" b="b"/>
                <a:pathLst>
                  <a:path w="10" h="12">
                    <a:moveTo>
                      <a:pt x="0" y="6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4"/>
                      <a:pt x="10" y="5"/>
                      <a:pt x="10" y="10"/>
                    </a:cubicBezTo>
                    <a:cubicBezTo>
                      <a:pt x="10" y="12"/>
                      <a:pt x="6" y="8"/>
                      <a:pt x="6" y="6"/>
                    </a:cubicBezTo>
                    <a:cubicBezTo>
                      <a:pt x="4" y="5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4" name="Freeform 128"/>
              <p:cNvSpPr>
                <a:spLocks/>
              </p:cNvSpPr>
              <p:nvPr/>
            </p:nvSpPr>
            <p:spPr bwMode="auto">
              <a:xfrm>
                <a:off x="6397625" y="2649538"/>
                <a:ext cx="19050" cy="20638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4" y="7"/>
                  </a:cxn>
                  <a:cxn ang="0">
                    <a:pos x="11" y="15"/>
                  </a:cxn>
                </a:cxnLst>
                <a:rect l="0" t="0" r="r" b="b"/>
                <a:pathLst>
                  <a:path w="15" h="15">
                    <a:moveTo>
                      <a:pt x="11" y="15"/>
                    </a:moveTo>
                    <a:cubicBezTo>
                      <a:pt x="9" y="15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8" y="3"/>
                      <a:pt x="13" y="2"/>
                      <a:pt x="14" y="7"/>
                    </a:cubicBezTo>
                    <a:cubicBezTo>
                      <a:pt x="15" y="10"/>
                      <a:pt x="13" y="15"/>
                      <a:pt x="11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5" name="Freeform 129"/>
              <p:cNvSpPr>
                <a:spLocks/>
              </p:cNvSpPr>
              <p:nvPr/>
            </p:nvSpPr>
            <p:spPr bwMode="auto">
              <a:xfrm>
                <a:off x="6416675" y="2652713"/>
                <a:ext cx="63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6" name="Freeform 130"/>
              <p:cNvSpPr>
                <a:spLocks/>
              </p:cNvSpPr>
              <p:nvPr/>
            </p:nvSpPr>
            <p:spPr bwMode="auto">
              <a:xfrm>
                <a:off x="6388100" y="2441575"/>
                <a:ext cx="36513" cy="50800"/>
              </a:xfrm>
              <a:custGeom>
                <a:avLst/>
                <a:gdLst/>
                <a:ahLst/>
                <a:cxnLst>
                  <a:cxn ang="0">
                    <a:pos x="8" y="39"/>
                  </a:cxn>
                  <a:cxn ang="0">
                    <a:pos x="1" y="26"/>
                  </a:cxn>
                  <a:cxn ang="0">
                    <a:pos x="16" y="0"/>
                  </a:cxn>
                  <a:cxn ang="0">
                    <a:pos x="8" y="39"/>
                  </a:cxn>
                </a:cxnLst>
                <a:rect l="0" t="0" r="r" b="b"/>
                <a:pathLst>
                  <a:path w="27" h="39">
                    <a:moveTo>
                      <a:pt x="8" y="39"/>
                    </a:moveTo>
                    <a:cubicBezTo>
                      <a:pt x="0" y="39"/>
                      <a:pt x="1" y="33"/>
                      <a:pt x="1" y="26"/>
                    </a:cubicBezTo>
                    <a:cubicBezTo>
                      <a:pt x="1" y="17"/>
                      <a:pt x="10" y="0"/>
                      <a:pt x="16" y="0"/>
                    </a:cubicBezTo>
                    <a:cubicBezTo>
                      <a:pt x="27" y="0"/>
                      <a:pt x="18" y="39"/>
                      <a:pt x="8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7" name="Freeform 131"/>
              <p:cNvSpPr>
                <a:spLocks/>
              </p:cNvSpPr>
              <p:nvPr/>
            </p:nvSpPr>
            <p:spPr bwMode="auto">
              <a:xfrm>
                <a:off x="6194425" y="2532063"/>
                <a:ext cx="41275" cy="3492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1" y="27"/>
                  </a:cxn>
                  <a:cxn ang="0">
                    <a:pos x="2" y="18"/>
                  </a:cxn>
                  <a:cxn ang="0">
                    <a:pos x="2" y="11"/>
                  </a:cxn>
                </a:cxnLst>
                <a:rect l="0" t="0" r="r" b="b"/>
                <a:pathLst>
                  <a:path w="31" h="27">
                    <a:moveTo>
                      <a:pt x="2" y="11"/>
                    </a:moveTo>
                    <a:cubicBezTo>
                      <a:pt x="5" y="11"/>
                      <a:pt x="20" y="0"/>
                      <a:pt x="26" y="0"/>
                    </a:cubicBezTo>
                    <a:cubicBezTo>
                      <a:pt x="28" y="0"/>
                      <a:pt x="31" y="4"/>
                      <a:pt x="31" y="7"/>
                    </a:cubicBezTo>
                    <a:cubicBezTo>
                      <a:pt x="31" y="13"/>
                      <a:pt x="18" y="27"/>
                      <a:pt x="11" y="27"/>
                    </a:cubicBezTo>
                    <a:cubicBezTo>
                      <a:pt x="5" y="27"/>
                      <a:pt x="2" y="24"/>
                      <a:pt x="2" y="18"/>
                    </a:cubicBezTo>
                    <a:cubicBezTo>
                      <a:pt x="2" y="15"/>
                      <a:pt x="0" y="11"/>
                      <a:pt x="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8" name="Freeform 132"/>
              <p:cNvSpPr>
                <a:spLocks/>
              </p:cNvSpPr>
              <p:nvPr/>
            </p:nvSpPr>
            <p:spPr bwMode="auto">
              <a:xfrm>
                <a:off x="6015038" y="2476500"/>
                <a:ext cx="195263" cy="374650"/>
              </a:xfrm>
              <a:custGeom>
                <a:avLst/>
                <a:gdLst/>
                <a:ahLst/>
                <a:cxnLst>
                  <a:cxn ang="0">
                    <a:pos x="12" y="172"/>
                  </a:cxn>
                  <a:cxn ang="0">
                    <a:pos x="21" y="152"/>
                  </a:cxn>
                  <a:cxn ang="0">
                    <a:pos x="25" y="147"/>
                  </a:cxn>
                  <a:cxn ang="0">
                    <a:pos x="15" y="119"/>
                  </a:cxn>
                  <a:cxn ang="0">
                    <a:pos x="8" y="109"/>
                  </a:cxn>
                  <a:cxn ang="0">
                    <a:pos x="8" y="105"/>
                  </a:cxn>
                  <a:cxn ang="0">
                    <a:pos x="8" y="106"/>
                  </a:cxn>
                  <a:cxn ang="0">
                    <a:pos x="12" y="96"/>
                  </a:cxn>
                  <a:cxn ang="0">
                    <a:pos x="9" y="77"/>
                  </a:cxn>
                  <a:cxn ang="0">
                    <a:pos x="0" y="65"/>
                  </a:cxn>
                  <a:cxn ang="0">
                    <a:pos x="8" y="47"/>
                  </a:cxn>
                  <a:cxn ang="0">
                    <a:pos x="19" y="43"/>
                  </a:cxn>
                  <a:cxn ang="0">
                    <a:pos x="45" y="19"/>
                  </a:cxn>
                  <a:cxn ang="0">
                    <a:pos x="47" y="19"/>
                  </a:cxn>
                  <a:cxn ang="0">
                    <a:pos x="50" y="24"/>
                  </a:cxn>
                  <a:cxn ang="0">
                    <a:pos x="52" y="20"/>
                  </a:cxn>
                  <a:cxn ang="0">
                    <a:pos x="52" y="9"/>
                  </a:cxn>
                  <a:cxn ang="0">
                    <a:pos x="64" y="6"/>
                  </a:cxn>
                  <a:cxn ang="0">
                    <a:pos x="78" y="6"/>
                  </a:cxn>
                  <a:cxn ang="0">
                    <a:pos x="96" y="0"/>
                  </a:cxn>
                  <a:cxn ang="0">
                    <a:pos x="115" y="5"/>
                  </a:cxn>
                  <a:cxn ang="0">
                    <a:pos x="130" y="22"/>
                  </a:cxn>
                  <a:cxn ang="0">
                    <a:pos x="100" y="58"/>
                  </a:cxn>
                  <a:cxn ang="0">
                    <a:pos x="104" y="64"/>
                  </a:cxn>
                  <a:cxn ang="0">
                    <a:pos x="129" y="93"/>
                  </a:cxn>
                  <a:cxn ang="0">
                    <a:pos x="147" y="134"/>
                  </a:cxn>
                  <a:cxn ang="0">
                    <a:pos x="142" y="156"/>
                  </a:cxn>
                  <a:cxn ang="0">
                    <a:pos x="115" y="170"/>
                  </a:cxn>
                  <a:cxn ang="0">
                    <a:pos x="105" y="180"/>
                  </a:cxn>
                  <a:cxn ang="0">
                    <a:pos x="104" y="176"/>
                  </a:cxn>
                  <a:cxn ang="0">
                    <a:pos x="104" y="181"/>
                  </a:cxn>
                  <a:cxn ang="0">
                    <a:pos x="93" y="192"/>
                  </a:cxn>
                  <a:cxn ang="0">
                    <a:pos x="90" y="183"/>
                  </a:cxn>
                  <a:cxn ang="0">
                    <a:pos x="91" y="177"/>
                  </a:cxn>
                  <a:cxn ang="0">
                    <a:pos x="88" y="170"/>
                  </a:cxn>
                  <a:cxn ang="0">
                    <a:pos x="73" y="161"/>
                  </a:cxn>
                  <a:cxn ang="0">
                    <a:pos x="63" y="149"/>
                  </a:cxn>
                  <a:cxn ang="0">
                    <a:pos x="43" y="141"/>
                  </a:cxn>
                  <a:cxn ang="0">
                    <a:pos x="41" y="135"/>
                  </a:cxn>
                  <a:cxn ang="0">
                    <a:pos x="30" y="129"/>
                  </a:cxn>
                  <a:cxn ang="0">
                    <a:pos x="27" y="134"/>
                  </a:cxn>
                  <a:cxn ang="0">
                    <a:pos x="29" y="142"/>
                  </a:cxn>
                  <a:cxn ang="0">
                    <a:pos x="16" y="171"/>
                  </a:cxn>
                  <a:cxn ang="0">
                    <a:pos x="31" y="192"/>
                  </a:cxn>
                  <a:cxn ang="0">
                    <a:pos x="30" y="192"/>
                  </a:cxn>
                  <a:cxn ang="0">
                    <a:pos x="35" y="206"/>
                  </a:cxn>
                  <a:cxn ang="0">
                    <a:pos x="73" y="243"/>
                  </a:cxn>
                  <a:cxn ang="0">
                    <a:pos x="71" y="251"/>
                  </a:cxn>
                  <a:cxn ang="0">
                    <a:pos x="80" y="267"/>
                  </a:cxn>
                  <a:cxn ang="0">
                    <a:pos x="84" y="280"/>
                  </a:cxn>
                  <a:cxn ang="0">
                    <a:pos x="78" y="280"/>
                  </a:cxn>
                  <a:cxn ang="0">
                    <a:pos x="75" y="282"/>
                  </a:cxn>
                  <a:cxn ang="0">
                    <a:pos x="68" y="278"/>
                  </a:cxn>
                  <a:cxn ang="0">
                    <a:pos x="37" y="246"/>
                  </a:cxn>
                  <a:cxn ang="0">
                    <a:pos x="27" y="214"/>
                  </a:cxn>
                  <a:cxn ang="0">
                    <a:pos x="14" y="192"/>
                  </a:cxn>
                  <a:cxn ang="0">
                    <a:pos x="8" y="192"/>
                  </a:cxn>
                  <a:cxn ang="0">
                    <a:pos x="8" y="189"/>
                  </a:cxn>
                  <a:cxn ang="0">
                    <a:pos x="10" y="172"/>
                  </a:cxn>
                  <a:cxn ang="0">
                    <a:pos x="11" y="172"/>
                  </a:cxn>
                  <a:cxn ang="0">
                    <a:pos x="12" y="172"/>
                  </a:cxn>
                </a:cxnLst>
                <a:rect l="0" t="0" r="r" b="b"/>
                <a:pathLst>
                  <a:path w="147" h="282">
                    <a:moveTo>
                      <a:pt x="12" y="172"/>
                    </a:moveTo>
                    <a:cubicBezTo>
                      <a:pt x="16" y="165"/>
                      <a:pt x="17" y="160"/>
                      <a:pt x="21" y="152"/>
                    </a:cubicBezTo>
                    <a:cubicBezTo>
                      <a:pt x="22" y="150"/>
                      <a:pt x="25" y="149"/>
                      <a:pt x="25" y="147"/>
                    </a:cubicBezTo>
                    <a:cubicBezTo>
                      <a:pt x="25" y="143"/>
                      <a:pt x="19" y="123"/>
                      <a:pt x="15" y="119"/>
                    </a:cubicBezTo>
                    <a:cubicBezTo>
                      <a:pt x="12" y="116"/>
                      <a:pt x="8" y="114"/>
                      <a:pt x="8" y="109"/>
                    </a:cubicBezTo>
                    <a:cubicBezTo>
                      <a:pt x="8" y="108"/>
                      <a:pt x="8" y="107"/>
                      <a:pt x="8" y="105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9" y="105"/>
                      <a:pt x="12" y="100"/>
                      <a:pt x="12" y="96"/>
                    </a:cubicBezTo>
                    <a:cubicBezTo>
                      <a:pt x="12" y="91"/>
                      <a:pt x="12" y="82"/>
                      <a:pt x="9" y="77"/>
                    </a:cubicBezTo>
                    <a:cubicBezTo>
                      <a:pt x="6" y="73"/>
                      <a:pt x="0" y="73"/>
                      <a:pt x="0" y="65"/>
                    </a:cubicBezTo>
                    <a:cubicBezTo>
                      <a:pt x="0" y="57"/>
                      <a:pt x="3" y="51"/>
                      <a:pt x="8" y="47"/>
                    </a:cubicBezTo>
                    <a:cubicBezTo>
                      <a:pt x="10" y="44"/>
                      <a:pt x="15" y="45"/>
                      <a:pt x="19" y="43"/>
                    </a:cubicBezTo>
                    <a:cubicBezTo>
                      <a:pt x="29" y="36"/>
                      <a:pt x="36" y="33"/>
                      <a:pt x="45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23"/>
                      <a:pt x="49" y="24"/>
                      <a:pt x="50" y="24"/>
                    </a:cubicBezTo>
                    <a:cubicBezTo>
                      <a:pt x="51" y="24"/>
                      <a:pt x="52" y="22"/>
                      <a:pt x="52" y="20"/>
                    </a:cubicBezTo>
                    <a:cubicBezTo>
                      <a:pt x="52" y="16"/>
                      <a:pt x="52" y="13"/>
                      <a:pt x="52" y="9"/>
                    </a:cubicBezTo>
                    <a:cubicBezTo>
                      <a:pt x="52" y="9"/>
                      <a:pt x="62" y="6"/>
                      <a:pt x="64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84" y="9"/>
                      <a:pt x="89" y="0"/>
                      <a:pt x="96" y="0"/>
                    </a:cubicBezTo>
                    <a:cubicBezTo>
                      <a:pt x="103" y="0"/>
                      <a:pt x="107" y="5"/>
                      <a:pt x="115" y="5"/>
                    </a:cubicBezTo>
                    <a:cubicBezTo>
                      <a:pt x="115" y="16"/>
                      <a:pt x="123" y="20"/>
                      <a:pt x="130" y="22"/>
                    </a:cubicBezTo>
                    <a:cubicBezTo>
                      <a:pt x="121" y="36"/>
                      <a:pt x="100" y="39"/>
                      <a:pt x="100" y="58"/>
                    </a:cubicBezTo>
                    <a:cubicBezTo>
                      <a:pt x="100" y="62"/>
                      <a:pt x="102" y="63"/>
                      <a:pt x="104" y="64"/>
                    </a:cubicBezTo>
                    <a:cubicBezTo>
                      <a:pt x="114" y="74"/>
                      <a:pt x="118" y="86"/>
                      <a:pt x="129" y="93"/>
                    </a:cubicBezTo>
                    <a:cubicBezTo>
                      <a:pt x="140" y="100"/>
                      <a:pt x="147" y="119"/>
                      <a:pt x="147" y="134"/>
                    </a:cubicBezTo>
                    <a:cubicBezTo>
                      <a:pt x="147" y="144"/>
                      <a:pt x="142" y="148"/>
                      <a:pt x="142" y="156"/>
                    </a:cubicBezTo>
                    <a:cubicBezTo>
                      <a:pt x="127" y="160"/>
                      <a:pt x="126" y="164"/>
                      <a:pt x="115" y="170"/>
                    </a:cubicBezTo>
                    <a:cubicBezTo>
                      <a:pt x="109" y="173"/>
                      <a:pt x="110" y="180"/>
                      <a:pt x="105" y="180"/>
                    </a:cubicBezTo>
                    <a:cubicBezTo>
                      <a:pt x="104" y="180"/>
                      <a:pt x="104" y="177"/>
                      <a:pt x="104" y="176"/>
                    </a:cubicBezTo>
                    <a:cubicBezTo>
                      <a:pt x="104" y="179"/>
                      <a:pt x="104" y="180"/>
                      <a:pt x="104" y="181"/>
                    </a:cubicBezTo>
                    <a:cubicBezTo>
                      <a:pt x="104" y="185"/>
                      <a:pt x="95" y="192"/>
                      <a:pt x="93" y="192"/>
                    </a:cubicBezTo>
                    <a:cubicBezTo>
                      <a:pt x="91" y="192"/>
                      <a:pt x="90" y="186"/>
                      <a:pt x="90" y="183"/>
                    </a:cubicBezTo>
                    <a:cubicBezTo>
                      <a:pt x="90" y="179"/>
                      <a:pt x="90" y="178"/>
                      <a:pt x="91" y="177"/>
                    </a:cubicBezTo>
                    <a:cubicBezTo>
                      <a:pt x="90" y="176"/>
                      <a:pt x="89" y="172"/>
                      <a:pt x="88" y="170"/>
                    </a:cubicBezTo>
                    <a:cubicBezTo>
                      <a:pt x="82" y="170"/>
                      <a:pt x="73" y="168"/>
                      <a:pt x="73" y="161"/>
                    </a:cubicBezTo>
                    <a:cubicBezTo>
                      <a:pt x="63" y="161"/>
                      <a:pt x="68" y="155"/>
                      <a:pt x="63" y="149"/>
                    </a:cubicBezTo>
                    <a:cubicBezTo>
                      <a:pt x="56" y="143"/>
                      <a:pt x="50" y="143"/>
                      <a:pt x="43" y="141"/>
                    </a:cubicBezTo>
                    <a:cubicBezTo>
                      <a:pt x="42" y="141"/>
                      <a:pt x="41" y="135"/>
                      <a:pt x="41" y="135"/>
                    </a:cubicBezTo>
                    <a:cubicBezTo>
                      <a:pt x="40" y="130"/>
                      <a:pt x="34" y="129"/>
                      <a:pt x="30" y="129"/>
                    </a:cubicBezTo>
                    <a:cubicBezTo>
                      <a:pt x="26" y="129"/>
                      <a:pt x="27" y="132"/>
                      <a:pt x="27" y="134"/>
                    </a:cubicBezTo>
                    <a:cubicBezTo>
                      <a:pt x="27" y="138"/>
                      <a:pt x="29" y="139"/>
                      <a:pt x="29" y="142"/>
                    </a:cubicBezTo>
                    <a:cubicBezTo>
                      <a:pt x="29" y="156"/>
                      <a:pt x="16" y="159"/>
                      <a:pt x="16" y="171"/>
                    </a:cubicBezTo>
                    <a:cubicBezTo>
                      <a:pt x="16" y="185"/>
                      <a:pt x="31" y="179"/>
                      <a:pt x="31" y="192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32" y="195"/>
                      <a:pt x="32" y="203"/>
                      <a:pt x="35" y="206"/>
                    </a:cubicBezTo>
                    <a:cubicBezTo>
                      <a:pt x="47" y="218"/>
                      <a:pt x="73" y="221"/>
                      <a:pt x="73" y="243"/>
                    </a:cubicBezTo>
                    <a:cubicBezTo>
                      <a:pt x="73" y="247"/>
                      <a:pt x="71" y="247"/>
                      <a:pt x="71" y="251"/>
                    </a:cubicBezTo>
                    <a:cubicBezTo>
                      <a:pt x="71" y="259"/>
                      <a:pt x="78" y="262"/>
                      <a:pt x="80" y="267"/>
                    </a:cubicBezTo>
                    <a:cubicBezTo>
                      <a:pt x="82" y="273"/>
                      <a:pt x="82" y="275"/>
                      <a:pt x="84" y="280"/>
                    </a:cubicBezTo>
                    <a:cubicBezTo>
                      <a:pt x="80" y="280"/>
                      <a:pt x="80" y="280"/>
                      <a:pt x="78" y="280"/>
                    </a:cubicBezTo>
                    <a:cubicBezTo>
                      <a:pt x="77" y="280"/>
                      <a:pt x="76" y="282"/>
                      <a:pt x="75" y="282"/>
                    </a:cubicBezTo>
                    <a:cubicBezTo>
                      <a:pt x="71" y="282"/>
                      <a:pt x="70" y="279"/>
                      <a:pt x="68" y="278"/>
                    </a:cubicBezTo>
                    <a:cubicBezTo>
                      <a:pt x="54" y="274"/>
                      <a:pt x="41" y="261"/>
                      <a:pt x="37" y="246"/>
                    </a:cubicBezTo>
                    <a:cubicBezTo>
                      <a:pt x="33" y="233"/>
                      <a:pt x="32" y="224"/>
                      <a:pt x="27" y="214"/>
                    </a:cubicBezTo>
                    <a:cubicBezTo>
                      <a:pt x="24" y="208"/>
                      <a:pt x="21" y="192"/>
                      <a:pt x="14" y="192"/>
                    </a:cubicBezTo>
                    <a:cubicBezTo>
                      <a:pt x="9" y="192"/>
                      <a:pt x="12" y="194"/>
                      <a:pt x="8" y="192"/>
                    </a:cubicBezTo>
                    <a:cubicBezTo>
                      <a:pt x="7" y="192"/>
                      <a:pt x="8" y="190"/>
                      <a:pt x="8" y="189"/>
                    </a:cubicBezTo>
                    <a:cubicBezTo>
                      <a:pt x="8" y="183"/>
                      <a:pt x="9" y="179"/>
                      <a:pt x="10" y="172"/>
                    </a:cubicBezTo>
                    <a:cubicBezTo>
                      <a:pt x="11" y="172"/>
                      <a:pt x="11" y="172"/>
                      <a:pt x="11" y="172"/>
                    </a:cubicBezTo>
                    <a:lnTo>
                      <a:pt x="12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9" name="Freeform 133"/>
              <p:cNvSpPr>
                <a:spLocks/>
              </p:cNvSpPr>
              <p:nvPr/>
            </p:nvSpPr>
            <p:spPr bwMode="auto">
              <a:xfrm>
                <a:off x="6142038" y="2898775"/>
                <a:ext cx="26988" cy="25400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9" y="11"/>
                  </a:cxn>
                  <a:cxn ang="0">
                    <a:pos x="0" y="6"/>
                  </a:cxn>
                  <a:cxn ang="0">
                    <a:pos x="9" y="0"/>
                  </a:cxn>
                  <a:cxn ang="0">
                    <a:pos x="20" y="15"/>
                  </a:cxn>
                  <a:cxn ang="0">
                    <a:pos x="21" y="19"/>
                  </a:cxn>
                  <a:cxn ang="0">
                    <a:pos x="17" y="19"/>
                  </a:cxn>
                  <a:cxn ang="0">
                    <a:pos x="12" y="17"/>
                  </a:cxn>
                </a:cxnLst>
                <a:rect l="0" t="0" r="r" b="b"/>
                <a:pathLst>
                  <a:path w="21" h="19">
                    <a:moveTo>
                      <a:pt x="12" y="17"/>
                    </a:moveTo>
                    <a:cubicBezTo>
                      <a:pt x="11" y="17"/>
                      <a:pt x="9" y="12"/>
                      <a:pt x="9" y="11"/>
                    </a:cubicBezTo>
                    <a:cubicBezTo>
                      <a:pt x="7" y="7"/>
                      <a:pt x="0" y="9"/>
                      <a:pt x="0" y="6"/>
                    </a:cubicBezTo>
                    <a:cubicBezTo>
                      <a:pt x="0" y="3"/>
                      <a:pt x="6" y="0"/>
                      <a:pt x="9" y="0"/>
                    </a:cubicBezTo>
                    <a:cubicBezTo>
                      <a:pt x="11" y="7"/>
                      <a:pt x="14" y="15"/>
                      <a:pt x="20" y="15"/>
                    </a:cubicBezTo>
                    <a:cubicBezTo>
                      <a:pt x="20" y="16"/>
                      <a:pt x="20" y="18"/>
                      <a:pt x="21" y="19"/>
                    </a:cubicBezTo>
                    <a:cubicBezTo>
                      <a:pt x="20" y="19"/>
                      <a:pt x="18" y="19"/>
                      <a:pt x="17" y="19"/>
                    </a:cubicBezTo>
                    <a:cubicBezTo>
                      <a:pt x="15" y="19"/>
                      <a:pt x="14" y="17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0" name="Freeform 134"/>
              <p:cNvSpPr>
                <a:spLocks/>
              </p:cNvSpPr>
              <p:nvPr/>
            </p:nvSpPr>
            <p:spPr bwMode="auto">
              <a:xfrm>
                <a:off x="6183313" y="2917825"/>
                <a:ext cx="11113" cy="111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4" y="8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9" y="5"/>
                      <a:pt x="7" y="8"/>
                      <a:pt x="4" y="8"/>
                    </a:cubicBezTo>
                    <a:cubicBezTo>
                      <a:pt x="1" y="8"/>
                      <a:pt x="1" y="5"/>
                      <a:pt x="1" y="3"/>
                    </a:cubicBezTo>
                    <a:cubicBezTo>
                      <a:pt x="1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1" name="Freeform 135"/>
              <p:cNvSpPr>
                <a:spLocks/>
              </p:cNvSpPr>
              <p:nvPr/>
            </p:nvSpPr>
            <p:spPr bwMode="auto">
              <a:xfrm>
                <a:off x="6035675" y="2892425"/>
                <a:ext cx="952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8" y="1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1" y="0"/>
                  </a:cxn>
                </a:cxnLst>
                <a:rect l="0" t="0" r="r" b="b"/>
                <a:pathLst>
                  <a:path w="8" h="12">
                    <a:moveTo>
                      <a:pt x="1" y="0"/>
                    </a:moveTo>
                    <a:cubicBezTo>
                      <a:pt x="5" y="4"/>
                      <a:pt x="8" y="7"/>
                      <a:pt x="8" y="12"/>
                    </a:cubicBezTo>
                    <a:cubicBezTo>
                      <a:pt x="5" y="12"/>
                      <a:pt x="0" y="5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2"/>
                      <a:pt x="3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2" name="Freeform 136"/>
              <p:cNvSpPr>
                <a:spLocks/>
              </p:cNvSpPr>
              <p:nvPr/>
            </p:nvSpPr>
            <p:spPr bwMode="auto">
              <a:xfrm>
                <a:off x="6013450" y="2855913"/>
                <a:ext cx="15875" cy="1587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1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2" h="11">
                    <a:moveTo>
                      <a:pt x="2" y="0"/>
                    </a:moveTo>
                    <a:cubicBezTo>
                      <a:pt x="5" y="2"/>
                      <a:pt x="12" y="11"/>
                      <a:pt x="8" y="11"/>
                    </a:cubicBezTo>
                    <a:cubicBezTo>
                      <a:pt x="6" y="11"/>
                      <a:pt x="1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3" name="Freeform 137"/>
              <p:cNvSpPr>
                <a:spLocks/>
              </p:cNvSpPr>
              <p:nvPr/>
            </p:nvSpPr>
            <p:spPr bwMode="auto">
              <a:xfrm>
                <a:off x="6548438" y="2284413"/>
                <a:ext cx="41275" cy="49213"/>
              </a:xfrm>
              <a:custGeom>
                <a:avLst/>
                <a:gdLst/>
                <a:ahLst/>
                <a:cxnLst>
                  <a:cxn ang="0">
                    <a:pos x="12" y="22"/>
                  </a:cxn>
                  <a:cxn ang="0">
                    <a:pos x="14" y="16"/>
                  </a:cxn>
                  <a:cxn ang="0">
                    <a:pos x="10" y="10"/>
                  </a:cxn>
                  <a:cxn ang="0">
                    <a:pos x="10" y="14"/>
                  </a:cxn>
                  <a:cxn ang="0">
                    <a:pos x="5" y="16"/>
                  </a:cxn>
                  <a:cxn ang="0">
                    <a:pos x="0" y="11"/>
                  </a:cxn>
                  <a:cxn ang="0">
                    <a:pos x="14" y="0"/>
                  </a:cxn>
                  <a:cxn ang="0">
                    <a:pos x="26" y="3"/>
                  </a:cxn>
                  <a:cxn ang="0">
                    <a:pos x="26" y="8"/>
                  </a:cxn>
                  <a:cxn ang="0">
                    <a:pos x="30" y="11"/>
                  </a:cxn>
                  <a:cxn ang="0">
                    <a:pos x="30" y="16"/>
                  </a:cxn>
                  <a:cxn ang="0">
                    <a:pos x="26" y="16"/>
                  </a:cxn>
                  <a:cxn ang="0">
                    <a:pos x="15" y="37"/>
                  </a:cxn>
                  <a:cxn ang="0">
                    <a:pos x="14" y="33"/>
                  </a:cxn>
                  <a:cxn ang="0">
                    <a:pos x="14" y="36"/>
                  </a:cxn>
                  <a:cxn ang="0">
                    <a:pos x="7" y="29"/>
                  </a:cxn>
                  <a:cxn ang="0">
                    <a:pos x="12" y="22"/>
                  </a:cxn>
                </a:cxnLst>
                <a:rect l="0" t="0" r="r" b="b"/>
                <a:pathLst>
                  <a:path w="30" h="37">
                    <a:moveTo>
                      <a:pt x="12" y="22"/>
                    </a:moveTo>
                    <a:cubicBezTo>
                      <a:pt x="14" y="16"/>
                      <a:pt x="14" y="16"/>
                      <a:pt x="14" y="16"/>
                    </a:cubicBezTo>
                    <a:cubicBezTo>
                      <a:pt x="11" y="15"/>
                      <a:pt x="11" y="12"/>
                      <a:pt x="10" y="10"/>
                    </a:cubicBezTo>
                    <a:cubicBezTo>
                      <a:pt x="10" y="11"/>
                      <a:pt x="9" y="13"/>
                      <a:pt x="10" y="14"/>
                    </a:cubicBezTo>
                    <a:cubicBezTo>
                      <a:pt x="8" y="14"/>
                      <a:pt x="6" y="16"/>
                      <a:pt x="5" y="16"/>
                    </a:cubicBezTo>
                    <a:cubicBezTo>
                      <a:pt x="3" y="16"/>
                      <a:pt x="0" y="13"/>
                      <a:pt x="0" y="11"/>
                    </a:cubicBezTo>
                    <a:cubicBezTo>
                      <a:pt x="0" y="8"/>
                      <a:pt x="13" y="0"/>
                      <a:pt x="14" y="0"/>
                    </a:cubicBezTo>
                    <a:cubicBezTo>
                      <a:pt x="18" y="0"/>
                      <a:pt x="20" y="3"/>
                      <a:pt x="26" y="3"/>
                    </a:cubicBezTo>
                    <a:cubicBezTo>
                      <a:pt x="26" y="5"/>
                      <a:pt x="25" y="8"/>
                      <a:pt x="26" y="8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3"/>
                      <a:pt x="29" y="14"/>
                      <a:pt x="30" y="16"/>
                    </a:cubicBezTo>
                    <a:cubicBezTo>
                      <a:pt x="29" y="16"/>
                      <a:pt x="27" y="16"/>
                      <a:pt x="26" y="16"/>
                    </a:cubicBezTo>
                    <a:cubicBezTo>
                      <a:pt x="25" y="24"/>
                      <a:pt x="21" y="37"/>
                      <a:pt x="15" y="37"/>
                    </a:cubicBezTo>
                    <a:cubicBezTo>
                      <a:pt x="14" y="37"/>
                      <a:pt x="14" y="35"/>
                      <a:pt x="14" y="33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0" y="36"/>
                      <a:pt x="7" y="31"/>
                      <a:pt x="7" y="29"/>
                    </a:cubicBezTo>
                    <a:cubicBezTo>
                      <a:pt x="7" y="28"/>
                      <a:pt x="12" y="22"/>
                      <a:pt x="12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4" name="Freeform 138"/>
              <p:cNvSpPr>
                <a:spLocks/>
              </p:cNvSpPr>
              <p:nvPr/>
            </p:nvSpPr>
            <p:spPr bwMode="auto">
              <a:xfrm>
                <a:off x="6596063" y="2271713"/>
                <a:ext cx="42863" cy="30163"/>
              </a:xfrm>
              <a:custGeom>
                <a:avLst/>
                <a:gdLst/>
                <a:ahLst/>
                <a:cxnLst>
                  <a:cxn ang="0">
                    <a:pos x="23" y="15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3" y="17"/>
                  </a:cxn>
                  <a:cxn ang="0">
                    <a:pos x="0" y="12"/>
                  </a:cxn>
                  <a:cxn ang="0">
                    <a:pos x="8" y="5"/>
                  </a:cxn>
                  <a:cxn ang="0">
                    <a:pos x="23" y="0"/>
                  </a:cxn>
                  <a:cxn ang="0">
                    <a:pos x="23" y="15"/>
                  </a:cxn>
                </a:cxnLst>
                <a:rect l="0" t="0" r="r" b="b"/>
                <a:pathLst>
                  <a:path w="33" h="23">
                    <a:moveTo>
                      <a:pt x="23" y="15"/>
                    </a:moveTo>
                    <a:cubicBezTo>
                      <a:pt x="20" y="15"/>
                      <a:pt x="18" y="13"/>
                      <a:pt x="17" y="12"/>
                    </a:cubicBezTo>
                    <a:cubicBezTo>
                      <a:pt x="13" y="16"/>
                      <a:pt x="12" y="23"/>
                      <a:pt x="6" y="23"/>
                    </a:cubicBezTo>
                    <a:cubicBezTo>
                      <a:pt x="4" y="23"/>
                      <a:pt x="3" y="19"/>
                      <a:pt x="3" y="17"/>
                    </a:cubicBezTo>
                    <a:cubicBezTo>
                      <a:pt x="1" y="15"/>
                      <a:pt x="0" y="14"/>
                      <a:pt x="0" y="12"/>
                    </a:cubicBezTo>
                    <a:cubicBezTo>
                      <a:pt x="0" y="12"/>
                      <a:pt x="8" y="6"/>
                      <a:pt x="8" y="5"/>
                    </a:cubicBezTo>
                    <a:cubicBezTo>
                      <a:pt x="16" y="7"/>
                      <a:pt x="17" y="0"/>
                      <a:pt x="23" y="0"/>
                    </a:cubicBezTo>
                    <a:cubicBezTo>
                      <a:pt x="33" y="0"/>
                      <a:pt x="28" y="15"/>
                      <a:pt x="2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5" name="Freeform 139"/>
              <p:cNvSpPr>
                <a:spLocks/>
              </p:cNvSpPr>
              <p:nvPr/>
            </p:nvSpPr>
            <p:spPr bwMode="auto">
              <a:xfrm>
                <a:off x="6572250" y="2136775"/>
                <a:ext cx="185738" cy="153988"/>
              </a:xfrm>
              <a:custGeom>
                <a:avLst/>
                <a:gdLst/>
                <a:ahLst/>
                <a:cxnLst>
                  <a:cxn ang="0">
                    <a:pos x="55" y="110"/>
                  </a:cxn>
                  <a:cxn ang="0">
                    <a:pos x="55" y="107"/>
                  </a:cxn>
                  <a:cxn ang="0">
                    <a:pos x="56" y="99"/>
                  </a:cxn>
                  <a:cxn ang="0">
                    <a:pos x="43" y="95"/>
                  </a:cxn>
                  <a:cxn ang="0">
                    <a:pos x="39" y="99"/>
                  </a:cxn>
                  <a:cxn ang="0">
                    <a:pos x="29" y="100"/>
                  </a:cxn>
                  <a:cxn ang="0">
                    <a:pos x="6" y="106"/>
                  </a:cxn>
                  <a:cxn ang="0">
                    <a:pos x="0" y="104"/>
                  </a:cxn>
                  <a:cxn ang="0">
                    <a:pos x="5" y="101"/>
                  </a:cxn>
                  <a:cxn ang="0">
                    <a:pos x="30" y="84"/>
                  </a:cxn>
                  <a:cxn ang="0">
                    <a:pos x="57" y="84"/>
                  </a:cxn>
                  <a:cxn ang="0">
                    <a:pos x="72" y="70"/>
                  </a:cxn>
                  <a:cxn ang="0">
                    <a:pos x="79" y="59"/>
                  </a:cxn>
                  <a:cxn ang="0">
                    <a:pos x="77" y="64"/>
                  </a:cxn>
                  <a:cxn ang="0">
                    <a:pos x="79" y="66"/>
                  </a:cxn>
                  <a:cxn ang="0">
                    <a:pos x="92" y="60"/>
                  </a:cxn>
                  <a:cxn ang="0">
                    <a:pos x="116" y="25"/>
                  </a:cxn>
                  <a:cxn ang="0">
                    <a:pos x="114" y="19"/>
                  </a:cxn>
                  <a:cxn ang="0">
                    <a:pos x="125" y="3"/>
                  </a:cxn>
                  <a:cxn ang="0">
                    <a:pos x="130" y="4"/>
                  </a:cxn>
                  <a:cxn ang="0">
                    <a:pos x="129" y="4"/>
                  </a:cxn>
                  <a:cxn ang="0">
                    <a:pos x="128" y="0"/>
                  </a:cxn>
                  <a:cxn ang="0">
                    <a:pos x="133" y="2"/>
                  </a:cxn>
                  <a:cxn ang="0">
                    <a:pos x="134" y="11"/>
                  </a:cxn>
                  <a:cxn ang="0">
                    <a:pos x="140" y="26"/>
                  </a:cxn>
                  <a:cxn ang="0">
                    <a:pos x="134" y="40"/>
                  </a:cxn>
                  <a:cxn ang="0">
                    <a:pos x="134" y="43"/>
                  </a:cxn>
                  <a:cxn ang="0">
                    <a:pos x="130" y="44"/>
                  </a:cxn>
                  <a:cxn ang="0">
                    <a:pos x="127" y="63"/>
                  </a:cxn>
                  <a:cxn ang="0">
                    <a:pos x="122" y="76"/>
                  </a:cxn>
                  <a:cxn ang="0">
                    <a:pos x="125" y="84"/>
                  </a:cxn>
                  <a:cxn ang="0">
                    <a:pos x="114" y="93"/>
                  </a:cxn>
                  <a:cxn ang="0">
                    <a:pos x="114" y="86"/>
                  </a:cxn>
                  <a:cxn ang="0">
                    <a:pos x="102" y="96"/>
                  </a:cxn>
                  <a:cxn ang="0">
                    <a:pos x="100" y="94"/>
                  </a:cxn>
                  <a:cxn ang="0">
                    <a:pos x="96" y="94"/>
                  </a:cxn>
                  <a:cxn ang="0">
                    <a:pos x="87" y="100"/>
                  </a:cxn>
                  <a:cxn ang="0">
                    <a:pos x="74" y="92"/>
                  </a:cxn>
                  <a:cxn ang="0">
                    <a:pos x="72" y="96"/>
                  </a:cxn>
                  <a:cxn ang="0">
                    <a:pos x="76" y="103"/>
                  </a:cxn>
                  <a:cxn ang="0">
                    <a:pos x="72" y="103"/>
                  </a:cxn>
                  <a:cxn ang="0">
                    <a:pos x="61" y="115"/>
                  </a:cxn>
                  <a:cxn ang="0">
                    <a:pos x="55" y="110"/>
                  </a:cxn>
                </a:cxnLst>
                <a:rect l="0" t="0" r="r" b="b"/>
                <a:pathLst>
                  <a:path w="140" h="115">
                    <a:moveTo>
                      <a:pt x="55" y="110"/>
                    </a:moveTo>
                    <a:cubicBezTo>
                      <a:pt x="53" y="110"/>
                      <a:pt x="55" y="108"/>
                      <a:pt x="55" y="107"/>
                    </a:cubicBezTo>
                    <a:cubicBezTo>
                      <a:pt x="55" y="104"/>
                      <a:pt x="56" y="101"/>
                      <a:pt x="56" y="99"/>
                    </a:cubicBezTo>
                    <a:cubicBezTo>
                      <a:pt x="51" y="98"/>
                      <a:pt x="48" y="95"/>
                      <a:pt x="43" y="95"/>
                    </a:cubicBezTo>
                    <a:cubicBezTo>
                      <a:pt x="40" y="95"/>
                      <a:pt x="40" y="98"/>
                      <a:pt x="39" y="99"/>
                    </a:cubicBezTo>
                    <a:cubicBezTo>
                      <a:pt x="35" y="100"/>
                      <a:pt x="32" y="98"/>
                      <a:pt x="29" y="100"/>
                    </a:cubicBezTo>
                    <a:cubicBezTo>
                      <a:pt x="23" y="103"/>
                      <a:pt x="15" y="106"/>
                      <a:pt x="6" y="106"/>
                    </a:cubicBezTo>
                    <a:cubicBezTo>
                      <a:pt x="3" y="106"/>
                      <a:pt x="0" y="106"/>
                      <a:pt x="0" y="104"/>
                    </a:cubicBezTo>
                    <a:cubicBezTo>
                      <a:pt x="0" y="103"/>
                      <a:pt x="4" y="102"/>
                      <a:pt x="5" y="101"/>
                    </a:cubicBezTo>
                    <a:cubicBezTo>
                      <a:pt x="15" y="95"/>
                      <a:pt x="19" y="84"/>
                      <a:pt x="30" y="84"/>
                    </a:cubicBezTo>
                    <a:cubicBezTo>
                      <a:pt x="43" y="84"/>
                      <a:pt x="47" y="84"/>
                      <a:pt x="57" y="84"/>
                    </a:cubicBezTo>
                    <a:cubicBezTo>
                      <a:pt x="65" y="84"/>
                      <a:pt x="68" y="70"/>
                      <a:pt x="72" y="70"/>
                    </a:cubicBezTo>
                    <a:cubicBezTo>
                      <a:pt x="72" y="70"/>
                      <a:pt x="78" y="60"/>
                      <a:pt x="79" y="59"/>
                    </a:cubicBezTo>
                    <a:cubicBezTo>
                      <a:pt x="78" y="61"/>
                      <a:pt x="77" y="62"/>
                      <a:pt x="77" y="64"/>
                    </a:cubicBezTo>
                    <a:cubicBezTo>
                      <a:pt x="77" y="65"/>
                      <a:pt x="78" y="66"/>
                      <a:pt x="79" y="66"/>
                    </a:cubicBezTo>
                    <a:cubicBezTo>
                      <a:pt x="86" y="66"/>
                      <a:pt x="87" y="62"/>
                      <a:pt x="92" y="60"/>
                    </a:cubicBezTo>
                    <a:cubicBezTo>
                      <a:pt x="101" y="57"/>
                      <a:pt x="116" y="39"/>
                      <a:pt x="116" y="25"/>
                    </a:cubicBezTo>
                    <a:cubicBezTo>
                      <a:pt x="116" y="22"/>
                      <a:pt x="114" y="22"/>
                      <a:pt x="114" y="19"/>
                    </a:cubicBezTo>
                    <a:cubicBezTo>
                      <a:pt x="114" y="14"/>
                      <a:pt x="119" y="3"/>
                      <a:pt x="125" y="3"/>
                    </a:cubicBezTo>
                    <a:cubicBezTo>
                      <a:pt x="125" y="3"/>
                      <a:pt x="125" y="9"/>
                      <a:pt x="130" y="4"/>
                    </a:cubicBezTo>
                    <a:cubicBezTo>
                      <a:pt x="130" y="4"/>
                      <a:pt x="129" y="4"/>
                      <a:pt x="129" y="4"/>
                    </a:cubicBezTo>
                    <a:cubicBezTo>
                      <a:pt x="128" y="4"/>
                      <a:pt x="127" y="0"/>
                      <a:pt x="128" y="0"/>
                    </a:cubicBezTo>
                    <a:cubicBezTo>
                      <a:pt x="131" y="0"/>
                      <a:pt x="133" y="1"/>
                      <a:pt x="133" y="2"/>
                    </a:cubicBezTo>
                    <a:cubicBezTo>
                      <a:pt x="135" y="5"/>
                      <a:pt x="134" y="8"/>
                      <a:pt x="134" y="11"/>
                    </a:cubicBezTo>
                    <a:cubicBezTo>
                      <a:pt x="134" y="17"/>
                      <a:pt x="140" y="20"/>
                      <a:pt x="140" y="26"/>
                    </a:cubicBezTo>
                    <a:cubicBezTo>
                      <a:pt x="140" y="33"/>
                      <a:pt x="134" y="34"/>
                      <a:pt x="134" y="40"/>
                    </a:cubicBezTo>
                    <a:cubicBezTo>
                      <a:pt x="134" y="41"/>
                      <a:pt x="134" y="42"/>
                      <a:pt x="134" y="43"/>
                    </a:cubicBezTo>
                    <a:cubicBezTo>
                      <a:pt x="133" y="44"/>
                      <a:pt x="132" y="43"/>
                      <a:pt x="130" y="44"/>
                    </a:cubicBezTo>
                    <a:cubicBezTo>
                      <a:pt x="126" y="45"/>
                      <a:pt x="127" y="59"/>
                      <a:pt x="127" y="63"/>
                    </a:cubicBezTo>
                    <a:cubicBezTo>
                      <a:pt x="127" y="67"/>
                      <a:pt x="122" y="70"/>
                      <a:pt x="122" y="76"/>
                    </a:cubicBezTo>
                    <a:cubicBezTo>
                      <a:pt x="122" y="80"/>
                      <a:pt x="124" y="81"/>
                      <a:pt x="125" y="84"/>
                    </a:cubicBezTo>
                    <a:cubicBezTo>
                      <a:pt x="119" y="87"/>
                      <a:pt x="119" y="91"/>
                      <a:pt x="114" y="93"/>
                    </a:cubicBezTo>
                    <a:cubicBezTo>
                      <a:pt x="112" y="89"/>
                      <a:pt x="114" y="89"/>
                      <a:pt x="114" y="86"/>
                    </a:cubicBezTo>
                    <a:cubicBezTo>
                      <a:pt x="108" y="90"/>
                      <a:pt x="104" y="90"/>
                      <a:pt x="102" y="96"/>
                    </a:cubicBezTo>
                    <a:cubicBezTo>
                      <a:pt x="102" y="96"/>
                      <a:pt x="100" y="95"/>
                      <a:pt x="100" y="94"/>
                    </a:cubicBezTo>
                    <a:cubicBezTo>
                      <a:pt x="96" y="94"/>
                      <a:pt x="96" y="94"/>
                      <a:pt x="96" y="94"/>
                    </a:cubicBezTo>
                    <a:cubicBezTo>
                      <a:pt x="93" y="97"/>
                      <a:pt x="91" y="100"/>
                      <a:pt x="87" y="100"/>
                    </a:cubicBezTo>
                    <a:cubicBezTo>
                      <a:pt x="78" y="100"/>
                      <a:pt x="78" y="92"/>
                      <a:pt x="74" y="92"/>
                    </a:cubicBezTo>
                    <a:cubicBezTo>
                      <a:pt x="73" y="92"/>
                      <a:pt x="72" y="94"/>
                      <a:pt x="72" y="96"/>
                    </a:cubicBezTo>
                    <a:cubicBezTo>
                      <a:pt x="72" y="97"/>
                      <a:pt x="76" y="103"/>
                      <a:pt x="76" y="103"/>
                    </a:cubicBezTo>
                    <a:cubicBezTo>
                      <a:pt x="75" y="103"/>
                      <a:pt x="73" y="103"/>
                      <a:pt x="72" y="103"/>
                    </a:cubicBezTo>
                    <a:cubicBezTo>
                      <a:pt x="68" y="103"/>
                      <a:pt x="63" y="110"/>
                      <a:pt x="61" y="115"/>
                    </a:cubicBezTo>
                    <a:cubicBezTo>
                      <a:pt x="57" y="114"/>
                      <a:pt x="58" y="110"/>
                      <a:pt x="55" y="1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6" name="Freeform 140"/>
              <p:cNvSpPr>
                <a:spLocks/>
              </p:cNvSpPr>
              <p:nvPr/>
            </p:nvSpPr>
            <p:spPr bwMode="auto">
              <a:xfrm>
                <a:off x="6721475" y="2054225"/>
                <a:ext cx="96838" cy="80963"/>
              </a:xfrm>
              <a:custGeom>
                <a:avLst/>
                <a:gdLst/>
                <a:ahLst/>
                <a:cxnLst>
                  <a:cxn ang="0">
                    <a:pos x="11" y="33"/>
                  </a:cxn>
                  <a:cxn ang="0">
                    <a:pos x="15" y="33"/>
                  </a:cxn>
                  <a:cxn ang="0">
                    <a:pos x="26" y="10"/>
                  </a:cxn>
                  <a:cxn ang="0">
                    <a:pos x="23" y="6"/>
                  </a:cxn>
                  <a:cxn ang="0">
                    <a:pos x="26" y="0"/>
                  </a:cxn>
                  <a:cxn ang="0">
                    <a:pos x="60" y="22"/>
                  </a:cxn>
                  <a:cxn ang="0">
                    <a:pos x="70" y="21"/>
                  </a:cxn>
                  <a:cxn ang="0">
                    <a:pos x="67" y="26"/>
                  </a:cxn>
                  <a:cxn ang="0">
                    <a:pos x="72" y="32"/>
                  </a:cxn>
                  <a:cxn ang="0">
                    <a:pos x="59" y="36"/>
                  </a:cxn>
                  <a:cxn ang="0">
                    <a:pos x="43" y="51"/>
                  </a:cxn>
                  <a:cxn ang="0">
                    <a:pos x="24" y="41"/>
                  </a:cxn>
                  <a:cxn ang="0">
                    <a:pos x="21" y="45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5" y="61"/>
                  </a:cxn>
                  <a:cxn ang="0">
                    <a:pos x="3" y="61"/>
                  </a:cxn>
                  <a:cxn ang="0">
                    <a:pos x="3" y="51"/>
                  </a:cxn>
                  <a:cxn ang="0">
                    <a:pos x="0" y="46"/>
                  </a:cxn>
                  <a:cxn ang="0">
                    <a:pos x="8" y="35"/>
                  </a:cxn>
                  <a:cxn ang="0">
                    <a:pos x="8" y="32"/>
                  </a:cxn>
                  <a:cxn ang="0">
                    <a:pos x="12" y="34"/>
                  </a:cxn>
                  <a:cxn ang="0">
                    <a:pos x="11" y="33"/>
                  </a:cxn>
                </a:cxnLst>
                <a:rect l="0" t="0" r="r" b="b"/>
                <a:pathLst>
                  <a:path w="72" h="61">
                    <a:moveTo>
                      <a:pt x="11" y="33"/>
                    </a:moveTo>
                    <a:cubicBezTo>
                      <a:pt x="12" y="33"/>
                      <a:pt x="14" y="33"/>
                      <a:pt x="15" y="33"/>
                    </a:cubicBezTo>
                    <a:cubicBezTo>
                      <a:pt x="23" y="33"/>
                      <a:pt x="26" y="16"/>
                      <a:pt x="26" y="10"/>
                    </a:cubicBezTo>
                    <a:cubicBezTo>
                      <a:pt x="26" y="8"/>
                      <a:pt x="23" y="7"/>
                      <a:pt x="23" y="6"/>
                    </a:cubicBezTo>
                    <a:cubicBezTo>
                      <a:pt x="23" y="2"/>
                      <a:pt x="25" y="1"/>
                      <a:pt x="26" y="0"/>
                    </a:cubicBezTo>
                    <a:cubicBezTo>
                      <a:pt x="38" y="8"/>
                      <a:pt x="43" y="22"/>
                      <a:pt x="60" y="22"/>
                    </a:cubicBezTo>
                    <a:cubicBezTo>
                      <a:pt x="64" y="22"/>
                      <a:pt x="67" y="19"/>
                      <a:pt x="70" y="21"/>
                    </a:cubicBezTo>
                    <a:cubicBezTo>
                      <a:pt x="69" y="23"/>
                      <a:pt x="67" y="24"/>
                      <a:pt x="67" y="26"/>
                    </a:cubicBezTo>
                    <a:cubicBezTo>
                      <a:pt x="67" y="29"/>
                      <a:pt x="71" y="32"/>
                      <a:pt x="72" y="32"/>
                    </a:cubicBezTo>
                    <a:cubicBezTo>
                      <a:pt x="68" y="35"/>
                      <a:pt x="65" y="36"/>
                      <a:pt x="59" y="36"/>
                    </a:cubicBezTo>
                    <a:cubicBezTo>
                      <a:pt x="49" y="36"/>
                      <a:pt x="46" y="46"/>
                      <a:pt x="43" y="51"/>
                    </a:cubicBezTo>
                    <a:cubicBezTo>
                      <a:pt x="36" y="47"/>
                      <a:pt x="31" y="46"/>
                      <a:pt x="24" y="41"/>
                    </a:cubicBezTo>
                    <a:cubicBezTo>
                      <a:pt x="23" y="42"/>
                      <a:pt x="21" y="43"/>
                      <a:pt x="21" y="45"/>
                    </a:cubicBezTo>
                    <a:cubicBezTo>
                      <a:pt x="15" y="45"/>
                      <a:pt x="8" y="40"/>
                      <a:pt x="8" y="48"/>
                    </a:cubicBezTo>
                    <a:cubicBezTo>
                      <a:pt x="8" y="52"/>
                      <a:pt x="14" y="52"/>
                      <a:pt x="16" y="54"/>
                    </a:cubicBezTo>
                    <a:cubicBezTo>
                      <a:pt x="12" y="59"/>
                      <a:pt x="9" y="57"/>
                      <a:pt x="5" y="6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3" y="58"/>
                      <a:pt x="3" y="51"/>
                      <a:pt x="3" y="51"/>
                    </a:cubicBezTo>
                    <a:cubicBezTo>
                      <a:pt x="3" y="49"/>
                      <a:pt x="0" y="48"/>
                      <a:pt x="0" y="46"/>
                    </a:cubicBezTo>
                    <a:cubicBezTo>
                      <a:pt x="0" y="41"/>
                      <a:pt x="8" y="38"/>
                      <a:pt x="8" y="35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2"/>
                      <a:pt x="10" y="33"/>
                      <a:pt x="12" y="34"/>
                    </a:cubicBezTo>
                    <a:lnTo>
                      <a:pt x="11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7" name="Freeform 141"/>
              <p:cNvSpPr>
                <a:spLocks/>
              </p:cNvSpPr>
              <p:nvPr/>
            </p:nvSpPr>
            <p:spPr bwMode="auto">
              <a:xfrm>
                <a:off x="6816725" y="2073275"/>
                <a:ext cx="15875" cy="142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" y="2"/>
                  </a:cxn>
                  <a:cxn ang="0">
                    <a:pos x="1" y="11"/>
                  </a:cxn>
                  <a:cxn ang="0">
                    <a:pos x="1" y="7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11">
                    <a:moveTo>
                      <a:pt x="10" y="0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0" y="4"/>
                      <a:pt x="5" y="11"/>
                      <a:pt x="1" y="11"/>
                    </a:cubicBezTo>
                    <a:cubicBezTo>
                      <a:pt x="0" y="11"/>
                      <a:pt x="0" y="8"/>
                      <a:pt x="1" y="7"/>
                    </a:cubicBezTo>
                    <a:cubicBezTo>
                      <a:pt x="3" y="4"/>
                      <a:pt x="8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8" name="Freeform 142"/>
              <p:cNvSpPr>
                <a:spLocks/>
              </p:cNvSpPr>
              <p:nvPr/>
            </p:nvSpPr>
            <p:spPr bwMode="auto">
              <a:xfrm>
                <a:off x="6848475" y="2052638"/>
                <a:ext cx="22225" cy="15875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3"/>
                  </a:cxn>
                </a:cxnLst>
                <a:rect l="0" t="0" r="r" b="b"/>
                <a:pathLst>
                  <a:path w="17" h="12">
                    <a:moveTo>
                      <a:pt x="17" y="3"/>
                    </a:moveTo>
                    <a:cubicBezTo>
                      <a:pt x="7" y="3"/>
                      <a:pt x="7" y="12"/>
                      <a:pt x="1" y="12"/>
                    </a:cubicBezTo>
                    <a:cubicBezTo>
                      <a:pt x="0" y="12"/>
                      <a:pt x="1" y="10"/>
                      <a:pt x="1" y="10"/>
                    </a:cubicBezTo>
                    <a:cubicBezTo>
                      <a:pt x="1" y="10"/>
                      <a:pt x="5" y="0"/>
                      <a:pt x="10" y="0"/>
                    </a:cubicBezTo>
                    <a:cubicBezTo>
                      <a:pt x="13" y="0"/>
                      <a:pt x="15" y="0"/>
                      <a:pt x="17" y="0"/>
                    </a:cubicBezTo>
                    <a:lnTo>
                      <a:pt x="1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69" name="Freeform 143"/>
              <p:cNvSpPr>
                <a:spLocks/>
              </p:cNvSpPr>
              <p:nvPr/>
            </p:nvSpPr>
            <p:spPr bwMode="auto">
              <a:xfrm>
                <a:off x="6888163" y="2035175"/>
                <a:ext cx="12700" cy="1111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3"/>
                  </a:cxn>
                  <a:cxn ang="0">
                    <a:pos x="9" y="0"/>
                  </a:cxn>
                  <a:cxn ang="0">
                    <a:pos x="1" y="9"/>
                  </a:cxn>
                  <a:cxn ang="0">
                    <a:pos x="1" y="6"/>
                  </a:cxn>
                </a:cxnLst>
                <a:rect l="0" t="0" r="r" b="b"/>
                <a:pathLst>
                  <a:path w="9" h="9">
                    <a:moveTo>
                      <a:pt x="1" y="6"/>
                    </a:moveTo>
                    <a:cubicBezTo>
                      <a:pt x="3" y="6"/>
                      <a:pt x="1" y="4"/>
                      <a:pt x="2" y="3"/>
                    </a:cubicBezTo>
                    <a:cubicBezTo>
                      <a:pt x="3" y="0"/>
                      <a:pt x="8" y="0"/>
                      <a:pt x="9" y="0"/>
                    </a:cubicBezTo>
                    <a:cubicBezTo>
                      <a:pt x="8" y="3"/>
                      <a:pt x="5" y="9"/>
                      <a:pt x="1" y="9"/>
                    </a:cubicBezTo>
                    <a:cubicBezTo>
                      <a:pt x="0" y="9"/>
                      <a:pt x="0" y="6"/>
                      <a:pt x="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0" name="Freeform 144"/>
              <p:cNvSpPr>
                <a:spLocks/>
              </p:cNvSpPr>
              <p:nvPr/>
            </p:nvSpPr>
            <p:spPr bwMode="auto">
              <a:xfrm>
                <a:off x="6753225" y="1855788"/>
                <a:ext cx="47625" cy="184150"/>
              </a:xfrm>
              <a:custGeom>
                <a:avLst/>
                <a:gdLst/>
                <a:ahLst/>
                <a:cxnLst>
                  <a:cxn ang="0">
                    <a:pos x="26" y="84"/>
                  </a:cxn>
                  <a:cxn ang="0">
                    <a:pos x="13" y="109"/>
                  </a:cxn>
                  <a:cxn ang="0">
                    <a:pos x="26" y="132"/>
                  </a:cxn>
                  <a:cxn ang="0">
                    <a:pos x="25" y="132"/>
                  </a:cxn>
                  <a:cxn ang="0">
                    <a:pos x="20" y="128"/>
                  </a:cxn>
                  <a:cxn ang="0">
                    <a:pos x="16" y="128"/>
                  </a:cxn>
                  <a:cxn ang="0">
                    <a:pos x="5" y="138"/>
                  </a:cxn>
                  <a:cxn ang="0">
                    <a:pos x="5" y="125"/>
                  </a:cxn>
                  <a:cxn ang="0">
                    <a:pos x="7" y="105"/>
                  </a:cxn>
                  <a:cxn ang="0">
                    <a:pos x="4" y="93"/>
                  </a:cxn>
                  <a:cxn ang="0">
                    <a:pos x="7" y="79"/>
                  </a:cxn>
                  <a:cxn ang="0">
                    <a:pos x="7" y="53"/>
                  </a:cxn>
                  <a:cxn ang="0">
                    <a:pos x="0" y="37"/>
                  </a:cxn>
                  <a:cxn ang="0">
                    <a:pos x="9" y="15"/>
                  </a:cxn>
                  <a:cxn ang="0">
                    <a:pos x="11" y="9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9" y="20"/>
                  </a:cxn>
                  <a:cxn ang="0">
                    <a:pos x="21" y="37"/>
                  </a:cxn>
                  <a:cxn ang="0">
                    <a:pos x="21" y="47"/>
                  </a:cxn>
                  <a:cxn ang="0">
                    <a:pos x="24" y="59"/>
                  </a:cxn>
                  <a:cxn ang="0">
                    <a:pos x="36" y="90"/>
                  </a:cxn>
                  <a:cxn ang="0">
                    <a:pos x="26" y="84"/>
                  </a:cxn>
                </a:cxnLst>
                <a:rect l="0" t="0" r="r" b="b"/>
                <a:pathLst>
                  <a:path w="36" h="138">
                    <a:moveTo>
                      <a:pt x="26" y="84"/>
                    </a:moveTo>
                    <a:cubicBezTo>
                      <a:pt x="15" y="84"/>
                      <a:pt x="13" y="98"/>
                      <a:pt x="13" y="109"/>
                    </a:cubicBezTo>
                    <a:cubicBezTo>
                      <a:pt x="13" y="120"/>
                      <a:pt x="22" y="124"/>
                      <a:pt x="26" y="132"/>
                    </a:cubicBezTo>
                    <a:cubicBezTo>
                      <a:pt x="26" y="132"/>
                      <a:pt x="25" y="132"/>
                      <a:pt x="25" y="132"/>
                    </a:cubicBezTo>
                    <a:cubicBezTo>
                      <a:pt x="23" y="133"/>
                      <a:pt x="21" y="130"/>
                      <a:pt x="20" y="128"/>
                    </a:cubicBezTo>
                    <a:cubicBezTo>
                      <a:pt x="19" y="128"/>
                      <a:pt x="17" y="128"/>
                      <a:pt x="16" y="128"/>
                    </a:cubicBezTo>
                    <a:cubicBezTo>
                      <a:pt x="11" y="128"/>
                      <a:pt x="11" y="138"/>
                      <a:pt x="5" y="138"/>
                    </a:cubicBezTo>
                    <a:cubicBezTo>
                      <a:pt x="4" y="138"/>
                      <a:pt x="5" y="127"/>
                      <a:pt x="5" y="125"/>
                    </a:cubicBezTo>
                    <a:cubicBezTo>
                      <a:pt x="5" y="117"/>
                      <a:pt x="7" y="112"/>
                      <a:pt x="7" y="105"/>
                    </a:cubicBezTo>
                    <a:cubicBezTo>
                      <a:pt x="7" y="99"/>
                      <a:pt x="4" y="98"/>
                      <a:pt x="4" y="93"/>
                    </a:cubicBezTo>
                    <a:cubicBezTo>
                      <a:pt x="4" y="86"/>
                      <a:pt x="7" y="84"/>
                      <a:pt x="7" y="79"/>
                    </a:cubicBezTo>
                    <a:cubicBezTo>
                      <a:pt x="7" y="68"/>
                      <a:pt x="7" y="64"/>
                      <a:pt x="7" y="53"/>
                    </a:cubicBezTo>
                    <a:cubicBezTo>
                      <a:pt x="7" y="46"/>
                      <a:pt x="0" y="44"/>
                      <a:pt x="0" y="37"/>
                    </a:cubicBezTo>
                    <a:cubicBezTo>
                      <a:pt x="0" y="28"/>
                      <a:pt x="3" y="16"/>
                      <a:pt x="9" y="15"/>
                    </a:cubicBezTo>
                    <a:cubicBezTo>
                      <a:pt x="9" y="12"/>
                      <a:pt x="11" y="11"/>
                      <a:pt x="11" y="9"/>
                    </a:cubicBezTo>
                    <a:cubicBezTo>
                      <a:pt x="11" y="4"/>
                      <a:pt x="11" y="3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8" y="14"/>
                      <a:pt x="19" y="20"/>
                    </a:cubicBezTo>
                    <a:cubicBezTo>
                      <a:pt x="21" y="26"/>
                      <a:pt x="18" y="30"/>
                      <a:pt x="21" y="3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52"/>
                      <a:pt x="23" y="57"/>
                      <a:pt x="24" y="59"/>
                    </a:cubicBezTo>
                    <a:cubicBezTo>
                      <a:pt x="27" y="70"/>
                      <a:pt x="33" y="79"/>
                      <a:pt x="36" y="90"/>
                    </a:cubicBezTo>
                    <a:cubicBezTo>
                      <a:pt x="34" y="86"/>
                      <a:pt x="30" y="84"/>
                      <a:pt x="26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1" name="Freeform 145"/>
              <p:cNvSpPr>
                <a:spLocks/>
              </p:cNvSpPr>
              <p:nvPr/>
            </p:nvSpPr>
            <p:spPr bwMode="auto">
              <a:xfrm>
                <a:off x="5241925" y="1219200"/>
                <a:ext cx="292100" cy="214313"/>
              </a:xfrm>
              <a:custGeom>
                <a:avLst/>
                <a:gdLst/>
                <a:ahLst/>
                <a:cxnLst>
                  <a:cxn ang="0">
                    <a:pos x="76" y="161"/>
                  </a:cxn>
                  <a:cxn ang="0">
                    <a:pos x="50" y="131"/>
                  </a:cxn>
                  <a:cxn ang="0">
                    <a:pos x="103" y="67"/>
                  </a:cxn>
                  <a:cxn ang="0">
                    <a:pos x="125" y="55"/>
                  </a:cxn>
                  <a:cxn ang="0">
                    <a:pos x="134" y="45"/>
                  </a:cxn>
                  <a:cxn ang="0">
                    <a:pos x="175" y="34"/>
                  </a:cxn>
                  <a:cxn ang="0">
                    <a:pos x="220" y="11"/>
                  </a:cxn>
                  <a:cxn ang="0">
                    <a:pos x="203" y="0"/>
                  </a:cxn>
                  <a:cxn ang="0">
                    <a:pos x="136" y="25"/>
                  </a:cxn>
                  <a:cxn ang="0">
                    <a:pos x="123" y="19"/>
                  </a:cxn>
                  <a:cxn ang="0">
                    <a:pos x="109" y="25"/>
                  </a:cxn>
                  <a:cxn ang="0">
                    <a:pos x="69" y="46"/>
                  </a:cxn>
                  <a:cxn ang="0">
                    <a:pos x="52" y="49"/>
                  </a:cxn>
                  <a:cxn ang="0">
                    <a:pos x="47" y="53"/>
                  </a:cxn>
                  <a:cxn ang="0">
                    <a:pos x="50" y="61"/>
                  </a:cxn>
                  <a:cxn ang="0">
                    <a:pos x="27" y="88"/>
                  </a:cxn>
                  <a:cxn ang="0">
                    <a:pos x="34" y="98"/>
                  </a:cxn>
                  <a:cxn ang="0">
                    <a:pos x="13" y="110"/>
                  </a:cxn>
                  <a:cxn ang="0">
                    <a:pos x="13" y="117"/>
                  </a:cxn>
                  <a:cxn ang="0">
                    <a:pos x="0" y="134"/>
                  </a:cxn>
                  <a:cxn ang="0">
                    <a:pos x="8" y="143"/>
                  </a:cxn>
                  <a:cxn ang="0">
                    <a:pos x="21" y="143"/>
                  </a:cxn>
                  <a:cxn ang="0">
                    <a:pos x="27" y="158"/>
                  </a:cxn>
                  <a:cxn ang="0">
                    <a:pos x="39" y="158"/>
                  </a:cxn>
                  <a:cxn ang="0">
                    <a:pos x="42" y="161"/>
                  </a:cxn>
                  <a:cxn ang="0">
                    <a:pos x="76" y="161"/>
                  </a:cxn>
                  <a:cxn ang="0">
                    <a:pos x="72" y="156"/>
                  </a:cxn>
                  <a:cxn ang="0">
                    <a:pos x="76" y="161"/>
                  </a:cxn>
                </a:cxnLst>
                <a:rect l="0" t="0" r="r" b="b"/>
                <a:pathLst>
                  <a:path w="220" h="161">
                    <a:moveTo>
                      <a:pt x="76" y="161"/>
                    </a:moveTo>
                    <a:cubicBezTo>
                      <a:pt x="66" y="151"/>
                      <a:pt x="50" y="147"/>
                      <a:pt x="50" y="131"/>
                    </a:cubicBezTo>
                    <a:cubicBezTo>
                      <a:pt x="50" y="102"/>
                      <a:pt x="81" y="73"/>
                      <a:pt x="103" y="67"/>
                    </a:cubicBezTo>
                    <a:cubicBezTo>
                      <a:pt x="111" y="64"/>
                      <a:pt x="113" y="55"/>
                      <a:pt x="125" y="55"/>
                    </a:cubicBezTo>
                    <a:cubicBezTo>
                      <a:pt x="130" y="55"/>
                      <a:pt x="132" y="46"/>
                      <a:pt x="134" y="45"/>
                    </a:cubicBezTo>
                    <a:cubicBezTo>
                      <a:pt x="149" y="38"/>
                      <a:pt x="160" y="41"/>
                      <a:pt x="175" y="34"/>
                    </a:cubicBezTo>
                    <a:cubicBezTo>
                      <a:pt x="186" y="28"/>
                      <a:pt x="220" y="26"/>
                      <a:pt x="220" y="11"/>
                    </a:cubicBezTo>
                    <a:cubicBezTo>
                      <a:pt x="220" y="6"/>
                      <a:pt x="208" y="0"/>
                      <a:pt x="203" y="0"/>
                    </a:cubicBezTo>
                    <a:cubicBezTo>
                      <a:pt x="181" y="0"/>
                      <a:pt x="160" y="25"/>
                      <a:pt x="136" y="25"/>
                    </a:cubicBezTo>
                    <a:cubicBezTo>
                      <a:pt x="131" y="25"/>
                      <a:pt x="128" y="19"/>
                      <a:pt x="123" y="19"/>
                    </a:cubicBezTo>
                    <a:cubicBezTo>
                      <a:pt x="115" y="19"/>
                      <a:pt x="115" y="25"/>
                      <a:pt x="109" y="25"/>
                    </a:cubicBezTo>
                    <a:cubicBezTo>
                      <a:pt x="93" y="25"/>
                      <a:pt x="80" y="46"/>
                      <a:pt x="69" y="46"/>
                    </a:cubicBezTo>
                    <a:cubicBezTo>
                      <a:pt x="63" y="46"/>
                      <a:pt x="58" y="49"/>
                      <a:pt x="52" y="49"/>
                    </a:cubicBezTo>
                    <a:cubicBezTo>
                      <a:pt x="49" y="49"/>
                      <a:pt x="47" y="52"/>
                      <a:pt x="47" y="53"/>
                    </a:cubicBezTo>
                    <a:cubicBezTo>
                      <a:pt x="47" y="56"/>
                      <a:pt x="50" y="58"/>
                      <a:pt x="50" y="61"/>
                    </a:cubicBezTo>
                    <a:cubicBezTo>
                      <a:pt x="50" y="74"/>
                      <a:pt x="27" y="80"/>
                      <a:pt x="27" y="88"/>
                    </a:cubicBezTo>
                    <a:cubicBezTo>
                      <a:pt x="27" y="91"/>
                      <a:pt x="34" y="92"/>
                      <a:pt x="34" y="98"/>
                    </a:cubicBezTo>
                    <a:cubicBezTo>
                      <a:pt x="27" y="99"/>
                      <a:pt x="13" y="102"/>
                      <a:pt x="13" y="110"/>
                    </a:cubicBezTo>
                    <a:cubicBezTo>
                      <a:pt x="13" y="115"/>
                      <a:pt x="13" y="117"/>
                      <a:pt x="13" y="117"/>
                    </a:cubicBezTo>
                    <a:cubicBezTo>
                      <a:pt x="13" y="124"/>
                      <a:pt x="0" y="124"/>
                      <a:pt x="0" y="134"/>
                    </a:cubicBezTo>
                    <a:cubicBezTo>
                      <a:pt x="0" y="139"/>
                      <a:pt x="8" y="143"/>
                      <a:pt x="8" y="143"/>
                    </a:cubicBezTo>
                    <a:cubicBezTo>
                      <a:pt x="8" y="143"/>
                      <a:pt x="20" y="143"/>
                      <a:pt x="21" y="143"/>
                    </a:cubicBezTo>
                    <a:cubicBezTo>
                      <a:pt x="28" y="145"/>
                      <a:pt x="24" y="152"/>
                      <a:pt x="27" y="158"/>
                    </a:cubicBezTo>
                    <a:cubicBezTo>
                      <a:pt x="28" y="161"/>
                      <a:pt x="35" y="158"/>
                      <a:pt x="39" y="158"/>
                    </a:cubicBezTo>
                    <a:cubicBezTo>
                      <a:pt x="40" y="158"/>
                      <a:pt x="41" y="161"/>
                      <a:pt x="42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5" y="159"/>
                      <a:pt x="73" y="157"/>
                      <a:pt x="72" y="156"/>
                    </a:cubicBezTo>
                    <a:lnTo>
                      <a:pt x="76" y="1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2" name="Freeform 146"/>
              <p:cNvSpPr>
                <a:spLocks/>
              </p:cNvSpPr>
              <p:nvPr/>
            </p:nvSpPr>
            <p:spPr bwMode="auto">
              <a:xfrm>
                <a:off x="4713288" y="1196975"/>
                <a:ext cx="2847975" cy="1058863"/>
              </a:xfrm>
              <a:custGeom>
                <a:avLst/>
                <a:gdLst/>
                <a:ahLst/>
                <a:cxnLst>
                  <a:cxn ang="0">
                    <a:pos x="1515" y="585"/>
                  </a:cxn>
                  <a:cxn ang="0">
                    <a:pos x="1460" y="485"/>
                  </a:cxn>
                  <a:cxn ang="0">
                    <a:pos x="1665" y="408"/>
                  </a:cxn>
                  <a:cxn ang="0">
                    <a:pos x="1804" y="346"/>
                  </a:cxn>
                  <a:cxn ang="0">
                    <a:pos x="1709" y="465"/>
                  </a:cxn>
                  <a:cxn ang="0">
                    <a:pos x="1793" y="452"/>
                  </a:cxn>
                  <a:cxn ang="0">
                    <a:pos x="1989" y="313"/>
                  </a:cxn>
                  <a:cxn ang="0">
                    <a:pos x="2112" y="287"/>
                  </a:cxn>
                  <a:cxn ang="0">
                    <a:pos x="1892" y="194"/>
                  </a:cxn>
                  <a:cxn ang="0">
                    <a:pos x="1660" y="159"/>
                  </a:cxn>
                  <a:cxn ang="0">
                    <a:pos x="1435" y="157"/>
                  </a:cxn>
                  <a:cxn ang="0">
                    <a:pos x="1314" y="97"/>
                  </a:cxn>
                  <a:cxn ang="0">
                    <a:pos x="1102" y="104"/>
                  </a:cxn>
                  <a:cxn ang="0">
                    <a:pos x="1016" y="27"/>
                  </a:cxn>
                  <a:cxn ang="0">
                    <a:pos x="758" y="117"/>
                  </a:cxn>
                  <a:cxn ang="0">
                    <a:pos x="668" y="148"/>
                  </a:cxn>
                  <a:cxn ang="0">
                    <a:pos x="644" y="121"/>
                  </a:cxn>
                  <a:cxn ang="0">
                    <a:pos x="511" y="207"/>
                  </a:cxn>
                  <a:cxn ang="0">
                    <a:pos x="322" y="247"/>
                  </a:cxn>
                  <a:cxn ang="0">
                    <a:pos x="214" y="296"/>
                  </a:cxn>
                  <a:cxn ang="0">
                    <a:pos x="229" y="227"/>
                  </a:cxn>
                  <a:cxn ang="0">
                    <a:pos x="127" y="236"/>
                  </a:cxn>
                  <a:cxn ang="0">
                    <a:pos x="136" y="312"/>
                  </a:cxn>
                  <a:cxn ang="0">
                    <a:pos x="117" y="395"/>
                  </a:cxn>
                  <a:cxn ang="0">
                    <a:pos x="50" y="446"/>
                  </a:cxn>
                  <a:cxn ang="0">
                    <a:pos x="16" y="495"/>
                  </a:cxn>
                  <a:cxn ang="0">
                    <a:pos x="54" y="558"/>
                  </a:cxn>
                  <a:cxn ang="0">
                    <a:pos x="88" y="597"/>
                  </a:cxn>
                  <a:cxn ang="0">
                    <a:pos x="112" y="644"/>
                  </a:cxn>
                  <a:cxn ang="0">
                    <a:pos x="208" y="647"/>
                  </a:cxn>
                  <a:cxn ang="0">
                    <a:pos x="225" y="626"/>
                  </a:cxn>
                  <a:cxn ang="0">
                    <a:pos x="284" y="701"/>
                  </a:cxn>
                  <a:cxn ang="0">
                    <a:pos x="350" y="732"/>
                  </a:cxn>
                  <a:cxn ang="0">
                    <a:pos x="366" y="742"/>
                  </a:cxn>
                  <a:cxn ang="0">
                    <a:pos x="349" y="634"/>
                  </a:cxn>
                  <a:cxn ang="0">
                    <a:pos x="412" y="645"/>
                  </a:cxn>
                  <a:cxn ang="0">
                    <a:pos x="427" y="700"/>
                  </a:cxn>
                  <a:cxn ang="0">
                    <a:pos x="428" y="746"/>
                  </a:cxn>
                  <a:cxn ang="0">
                    <a:pos x="447" y="755"/>
                  </a:cxn>
                  <a:cxn ang="0">
                    <a:pos x="522" y="777"/>
                  </a:cxn>
                  <a:cxn ang="0">
                    <a:pos x="559" y="781"/>
                  </a:cxn>
                  <a:cxn ang="0">
                    <a:pos x="608" y="770"/>
                  </a:cxn>
                  <a:cxn ang="0">
                    <a:pos x="654" y="772"/>
                  </a:cxn>
                  <a:cxn ang="0">
                    <a:pos x="677" y="748"/>
                  </a:cxn>
                  <a:cxn ang="0">
                    <a:pos x="829" y="593"/>
                  </a:cxn>
                  <a:cxn ang="0">
                    <a:pos x="994" y="534"/>
                  </a:cxn>
                  <a:cxn ang="0">
                    <a:pos x="1224" y="569"/>
                  </a:cxn>
                  <a:cxn ang="0">
                    <a:pos x="1411" y="607"/>
                  </a:cxn>
                  <a:cxn ang="0">
                    <a:pos x="1400" y="655"/>
                  </a:cxn>
                </a:cxnLst>
                <a:rect l="0" t="0" r="r" b="b"/>
                <a:pathLst>
                  <a:path w="2139" h="795">
                    <a:moveTo>
                      <a:pt x="1398" y="684"/>
                    </a:moveTo>
                    <a:cubicBezTo>
                      <a:pt x="1398" y="684"/>
                      <a:pt x="1415" y="688"/>
                      <a:pt x="1429" y="688"/>
                    </a:cubicBezTo>
                    <a:cubicBezTo>
                      <a:pt x="1454" y="688"/>
                      <a:pt x="1478" y="635"/>
                      <a:pt x="1495" y="618"/>
                    </a:cubicBezTo>
                    <a:cubicBezTo>
                      <a:pt x="1502" y="610"/>
                      <a:pt x="1512" y="596"/>
                      <a:pt x="1515" y="585"/>
                    </a:cubicBezTo>
                    <a:cubicBezTo>
                      <a:pt x="1518" y="572"/>
                      <a:pt x="1513" y="564"/>
                      <a:pt x="1520" y="551"/>
                    </a:cubicBezTo>
                    <a:cubicBezTo>
                      <a:pt x="1522" y="547"/>
                      <a:pt x="1527" y="537"/>
                      <a:pt x="1527" y="527"/>
                    </a:cubicBezTo>
                    <a:cubicBezTo>
                      <a:pt x="1527" y="515"/>
                      <a:pt x="1508" y="492"/>
                      <a:pt x="1499" y="499"/>
                    </a:cubicBezTo>
                    <a:cubicBezTo>
                      <a:pt x="1473" y="518"/>
                      <a:pt x="1460" y="488"/>
                      <a:pt x="1460" y="485"/>
                    </a:cubicBezTo>
                    <a:cubicBezTo>
                      <a:pt x="1460" y="473"/>
                      <a:pt x="1483" y="459"/>
                      <a:pt x="1493" y="450"/>
                    </a:cubicBezTo>
                    <a:cubicBezTo>
                      <a:pt x="1506" y="436"/>
                      <a:pt x="1524" y="413"/>
                      <a:pt x="1543" y="408"/>
                    </a:cubicBezTo>
                    <a:cubicBezTo>
                      <a:pt x="1560" y="404"/>
                      <a:pt x="1613" y="399"/>
                      <a:pt x="1627" y="399"/>
                    </a:cubicBezTo>
                    <a:cubicBezTo>
                      <a:pt x="1645" y="399"/>
                      <a:pt x="1654" y="408"/>
                      <a:pt x="1665" y="408"/>
                    </a:cubicBezTo>
                    <a:cubicBezTo>
                      <a:pt x="1671" y="408"/>
                      <a:pt x="1675" y="408"/>
                      <a:pt x="1689" y="408"/>
                    </a:cubicBezTo>
                    <a:cubicBezTo>
                      <a:pt x="1696" y="379"/>
                      <a:pt x="1709" y="362"/>
                      <a:pt x="1740" y="362"/>
                    </a:cubicBezTo>
                    <a:cubicBezTo>
                      <a:pt x="1748" y="362"/>
                      <a:pt x="1751" y="360"/>
                      <a:pt x="1766" y="362"/>
                    </a:cubicBezTo>
                    <a:cubicBezTo>
                      <a:pt x="1759" y="368"/>
                      <a:pt x="1756" y="406"/>
                      <a:pt x="1804" y="346"/>
                    </a:cubicBezTo>
                    <a:cubicBezTo>
                      <a:pt x="1809" y="346"/>
                      <a:pt x="1832" y="355"/>
                      <a:pt x="1797" y="377"/>
                    </a:cubicBezTo>
                    <a:cubicBezTo>
                      <a:pt x="1785" y="385"/>
                      <a:pt x="1774" y="381"/>
                      <a:pt x="1766" y="393"/>
                    </a:cubicBezTo>
                    <a:cubicBezTo>
                      <a:pt x="1757" y="406"/>
                      <a:pt x="1749" y="423"/>
                      <a:pt x="1735" y="430"/>
                    </a:cubicBezTo>
                    <a:cubicBezTo>
                      <a:pt x="1724" y="436"/>
                      <a:pt x="1709" y="447"/>
                      <a:pt x="1709" y="465"/>
                    </a:cubicBezTo>
                    <a:cubicBezTo>
                      <a:pt x="1709" y="482"/>
                      <a:pt x="1714" y="535"/>
                      <a:pt x="1726" y="545"/>
                    </a:cubicBezTo>
                    <a:cubicBezTo>
                      <a:pt x="1735" y="532"/>
                      <a:pt x="1741" y="507"/>
                      <a:pt x="1760" y="503"/>
                    </a:cubicBezTo>
                    <a:cubicBezTo>
                      <a:pt x="1757" y="491"/>
                      <a:pt x="1777" y="488"/>
                      <a:pt x="1777" y="479"/>
                    </a:cubicBezTo>
                    <a:cubicBezTo>
                      <a:pt x="1777" y="464"/>
                      <a:pt x="1793" y="460"/>
                      <a:pt x="1793" y="452"/>
                    </a:cubicBezTo>
                    <a:cubicBezTo>
                      <a:pt x="1793" y="447"/>
                      <a:pt x="1788" y="442"/>
                      <a:pt x="1793" y="432"/>
                    </a:cubicBezTo>
                    <a:cubicBezTo>
                      <a:pt x="1828" y="356"/>
                      <a:pt x="1861" y="397"/>
                      <a:pt x="1874" y="397"/>
                    </a:cubicBezTo>
                    <a:cubicBezTo>
                      <a:pt x="1914" y="397"/>
                      <a:pt x="1941" y="347"/>
                      <a:pt x="1976" y="346"/>
                    </a:cubicBezTo>
                    <a:cubicBezTo>
                      <a:pt x="2041" y="345"/>
                      <a:pt x="1989" y="320"/>
                      <a:pt x="1989" y="313"/>
                    </a:cubicBezTo>
                    <a:cubicBezTo>
                      <a:pt x="1989" y="294"/>
                      <a:pt x="2015" y="297"/>
                      <a:pt x="2020" y="287"/>
                    </a:cubicBezTo>
                    <a:cubicBezTo>
                      <a:pt x="2022" y="282"/>
                      <a:pt x="2018" y="271"/>
                      <a:pt x="2026" y="271"/>
                    </a:cubicBezTo>
                    <a:cubicBezTo>
                      <a:pt x="2054" y="271"/>
                      <a:pt x="2077" y="309"/>
                      <a:pt x="2097" y="309"/>
                    </a:cubicBezTo>
                    <a:cubicBezTo>
                      <a:pt x="2106" y="309"/>
                      <a:pt x="2108" y="293"/>
                      <a:pt x="2112" y="287"/>
                    </a:cubicBezTo>
                    <a:cubicBezTo>
                      <a:pt x="2120" y="278"/>
                      <a:pt x="2127" y="279"/>
                      <a:pt x="2139" y="275"/>
                    </a:cubicBezTo>
                    <a:cubicBezTo>
                      <a:pt x="2123" y="254"/>
                      <a:pt x="2071" y="242"/>
                      <a:pt x="2046" y="227"/>
                    </a:cubicBezTo>
                    <a:cubicBezTo>
                      <a:pt x="2011" y="207"/>
                      <a:pt x="1965" y="185"/>
                      <a:pt x="1914" y="185"/>
                    </a:cubicBezTo>
                    <a:cubicBezTo>
                      <a:pt x="1900" y="185"/>
                      <a:pt x="1890" y="188"/>
                      <a:pt x="1892" y="194"/>
                    </a:cubicBezTo>
                    <a:cubicBezTo>
                      <a:pt x="1906" y="237"/>
                      <a:pt x="1872" y="194"/>
                      <a:pt x="1863" y="194"/>
                    </a:cubicBezTo>
                    <a:cubicBezTo>
                      <a:pt x="1762" y="192"/>
                      <a:pt x="1762" y="192"/>
                      <a:pt x="1762" y="192"/>
                    </a:cubicBezTo>
                    <a:cubicBezTo>
                      <a:pt x="1756" y="169"/>
                      <a:pt x="1741" y="161"/>
                      <a:pt x="1711" y="161"/>
                    </a:cubicBezTo>
                    <a:cubicBezTo>
                      <a:pt x="1695" y="161"/>
                      <a:pt x="1670" y="167"/>
                      <a:pt x="1660" y="159"/>
                    </a:cubicBezTo>
                    <a:cubicBezTo>
                      <a:pt x="1652" y="151"/>
                      <a:pt x="1651" y="141"/>
                      <a:pt x="1638" y="137"/>
                    </a:cubicBezTo>
                    <a:cubicBezTo>
                      <a:pt x="1611" y="128"/>
                      <a:pt x="1582" y="121"/>
                      <a:pt x="1548" y="121"/>
                    </a:cubicBezTo>
                    <a:cubicBezTo>
                      <a:pt x="1513" y="121"/>
                      <a:pt x="1509" y="140"/>
                      <a:pt x="1506" y="157"/>
                    </a:cubicBezTo>
                    <a:cubicBezTo>
                      <a:pt x="1473" y="157"/>
                      <a:pt x="1457" y="157"/>
                      <a:pt x="1435" y="157"/>
                    </a:cubicBezTo>
                    <a:cubicBezTo>
                      <a:pt x="1423" y="157"/>
                      <a:pt x="1421" y="147"/>
                      <a:pt x="1407" y="146"/>
                    </a:cubicBezTo>
                    <a:cubicBezTo>
                      <a:pt x="1405" y="152"/>
                      <a:pt x="1403" y="166"/>
                      <a:pt x="1396" y="166"/>
                    </a:cubicBezTo>
                    <a:cubicBezTo>
                      <a:pt x="1377" y="166"/>
                      <a:pt x="1369" y="143"/>
                      <a:pt x="1369" y="130"/>
                    </a:cubicBezTo>
                    <a:cubicBezTo>
                      <a:pt x="1369" y="127"/>
                      <a:pt x="1405" y="105"/>
                      <a:pt x="1314" y="97"/>
                    </a:cubicBezTo>
                    <a:cubicBezTo>
                      <a:pt x="1303" y="96"/>
                      <a:pt x="1296" y="101"/>
                      <a:pt x="1296" y="115"/>
                    </a:cubicBezTo>
                    <a:cubicBezTo>
                      <a:pt x="1248" y="115"/>
                      <a:pt x="1248" y="115"/>
                      <a:pt x="1248" y="115"/>
                    </a:cubicBezTo>
                    <a:cubicBezTo>
                      <a:pt x="1233" y="111"/>
                      <a:pt x="1157" y="102"/>
                      <a:pt x="1147" y="86"/>
                    </a:cubicBezTo>
                    <a:cubicBezTo>
                      <a:pt x="1089" y="133"/>
                      <a:pt x="1102" y="104"/>
                      <a:pt x="1102" y="104"/>
                    </a:cubicBezTo>
                    <a:cubicBezTo>
                      <a:pt x="1116" y="87"/>
                      <a:pt x="1249" y="51"/>
                      <a:pt x="1140" y="24"/>
                    </a:cubicBezTo>
                    <a:cubicBezTo>
                      <a:pt x="1094" y="24"/>
                      <a:pt x="1094" y="24"/>
                      <a:pt x="1094" y="24"/>
                    </a:cubicBezTo>
                    <a:cubicBezTo>
                      <a:pt x="1089" y="12"/>
                      <a:pt x="1079" y="0"/>
                      <a:pt x="1060" y="0"/>
                    </a:cubicBezTo>
                    <a:cubicBezTo>
                      <a:pt x="1038" y="0"/>
                      <a:pt x="1028" y="17"/>
                      <a:pt x="1016" y="27"/>
                    </a:cubicBezTo>
                    <a:cubicBezTo>
                      <a:pt x="1008" y="33"/>
                      <a:pt x="951" y="56"/>
                      <a:pt x="956" y="35"/>
                    </a:cubicBezTo>
                    <a:cubicBezTo>
                      <a:pt x="941" y="40"/>
                      <a:pt x="879" y="44"/>
                      <a:pt x="847" y="73"/>
                    </a:cubicBezTo>
                    <a:cubicBezTo>
                      <a:pt x="840" y="79"/>
                      <a:pt x="838" y="97"/>
                      <a:pt x="828" y="97"/>
                    </a:cubicBezTo>
                    <a:cubicBezTo>
                      <a:pt x="813" y="97"/>
                      <a:pt x="758" y="92"/>
                      <a:pt x="758" y="117"/>
                    </a:cubicBezTo>
                    <a:cubicBezTo>
                      <a:pt x="758" y="122"/>
                      <a:pt x="763" y="128"/>
                      <a:pt x="765" y="135"/>
                    </a:cubicBezTo>
                    <a:cubicBezTo>
                      <a:pt x="755" y="141"/>
                      <a:pt x="752" y="135"/>
                      <a:pt x="721" y="135"/>
                    </a:cubicBezTo>
                    <a:cubicBezTo>
                      <a:pt x="695" y="170"/>
                      <a:pt x="697" y="129"/>
                      <a:pt x="691" y="121"/>
                    </a:cubicBezTo>
                    <a:cubicBezTo>
                      <a:pt x="689" y="136"/>
                      <a:pt x="679" y="142"/>
                      <a:pt x="668" y="148"/>
                    </a:cubicBezTo>
                    <a:cubicBezTo>
                      <a:pt x="671" y="160"/>
                      <a:pt x="690" y="173"/>
                      <a:pt x="677" y="188"/>
                    </a:cubicBezTo>
                    <a:cubicBezTo>
                      <a:pt x="667" y="198"/>
                      <a:pt x="695" y="230"/>
                      <a:pt x="680" y="230"/>
                    </a:cubicBezTo>
                    <a:cubicBezTo>
                      <a:pt x="662" y="230"/>
                      <a:pt x="657" y="164"/>
                      <a:pt x="657" y="150"/>
                    </a:cubicBezTo>
                    <a:cubicBezTo>
                      <a:pt x="657" y="135"/>
                      <a:pt x="681" y="129"/>
                      <a:pt x="644" y="121"/>
                    </a:cubicBezTo>
                    <a:cubicBezTo>
                      <a:pt x="625" y="118"/>
                      <a:pt x="589" y="149"/>
                      <a:pt x="589" y="166"/>
                    </a:cubicBezTo>
                    <a:cubicBezTo>
                      <a:pt x="589" y="186"/>
                      <a:pt x="598" y="199"/>
                      <a:pt x="608" y="210"/>
                    </a:cubicBezTo>
                    <a:cubicBezTo>
                      <a:pt x="633" y="248"/>
                      <a:pt x="574" y="205"/>
                      <a:pt x="552" y="200"/>
                    </a:cubicBezTo>
                    <a:cubicBezTo>
                      <a:pt x="492" y="184"/>
                      <a:pt x="512" y="204"/>
                      <a:pt x="511" y="207"/>
                    </a:cubicBezTo>
                    <a:cubicBezTo>
                      <a:pt x="509" y="241"/>
                      <a:pt x="495" y="214"/>
                      <a:pt x="487" y="214"/>
                    </a:cubicBezTo>
                    <a:cubicBezTo>
                      <a:pt x="473" y="214"/>
                      <a:pt x="445" y="233"/>
                      <a:pt x="425" y="223"/>
                    </a:cubicBezTo>
                    <a:cubicBezTo>
                      <a:pt x="415" y="197"/>
                      <a:pt x="349" y="256"/>
                      <a:pt x="333" y="256"/>
                    </a:cubicBezTo>
                    <a:cubicBezTo>
                      <a:pt x="327" y="256"/>
                      <a:pt x="320" y="252"/>
                      <a:pt x="322" y="247"/>
                    </a:cubicBezTo>
                    <a:cubicBezTo>
                      <a:pt x="329" y="229"/>
                      <a:pt x="319" y="191"/>
                      <a:pt x="300" y="249"/>
                    </a:cubicBezTo>
                    <a:cubicBezTo>
                      <a:pt x="298" y="253"/>
                      <a:pt x="306" y="255"/>
                      <a:pt x="306" y="263"/>
                    </a:cubicBezTo>
                    <a:cubicBezTo>
                      <a:pt x="306" y="278"/>
                      <a:pt x="283" y="267"/>
                      <a:pt x="271" y="271"/>
                    </a:cubicBezTo>
                    <a:cubicBezTo>
                      <a:pt x="259" y="275"/>
                      <a:pt x="265" y="318"/>
                      <a:pt x="214" y="296"/>
                    </a:cubicBezTo>
                    <a:cubicBezTo>
                      <a:pt x="214" y="313"/>
                      <a:pt x="214" y="313"/>
                      <a:pt x="214" y="313"/>
                    </a:cubicBezTo>
                    <a:cubicBezTo>
                      <a:pt x="189" y="311"/>
                      <a:pt x="192" y="284"/>
                      <a:pt x="183" y="271"/>
                    </a:cubicBezTo>
                    <a:cubicBezTo>
                      <a:pt x="202" y="271"/>
                      <a:pt x="212" y="271"/>
                      <a:pt x="230" y="276"/>
                    </a:cubicBezTo>
                    <a:cubicBezTo>
                      <a:pt x="255" y="282"/>
                      <a:pt x="304" y="251"/>
                      <a:pt x="229" y="227"/>
                    </a:cubicBezTo>
                    <a:cubicBezTo>
                      <a:pt x="208" y="220"/>
                      <a:pt x="160" y="196"/>
                      <a:pt x="145" y="196"/>
                    </a:cubicBezTo>
                    <a:cubicBezTo>
                      <a:pt x="144" y="196"/>
                      <a:pt x="144" y="195"/>
                      <a:pt x="133" y="196"/>
                    </a:cubicBezTo>
                    <a:cubicBezTo>
                      <a:pt x="127" y="200"/>
                      <a:pt x="111" y="208"/>
                      <a:pt x="111" y="219"/>
                    </a:cubicBezTo>
                    <a:cubicBezTo>
                      <a:pt x="111" y="227"/>
                      <a:pt x="127" y="226"/>
                      <a:pt x="127" y="236"/>
                    </a:cubicBezTo>
                    <a:cubicBezTo>
                      <a:pt x="127" y="244"/>
                      <a:pt x="119" y="247"/>
                      <a:pt x="119" y="255"/>
                    </a:cubicBezTo>
                    <a:cubicBezTo>
                      <a:pt x="119" y="263"/>
                      <a:pt x="128" y="268"/>
                      <a:pt x="128" y="277"/>
                    </a:cubicBezTo>
                    <a:cubicBezTo>
                      <a:pt x="128" y="282"/>
                      <a:pt x="123" y="285"/>
                      <a:pt x="123" y="290"/>
                    </a:cubicBezTo>
                    <a:cubicBezTo>
                      <a:pt x="123" y="300"/>
                      <a:pt x="136" y="302"/>
                      <a:pt x="136" y="312"/>
                    </a:cubicBezTo>
                    <a:cubicBezTo>
                      <a:pt x="136" y="315"/>
                      <a:pt x="132" y="317"/>
                      <a:pt x="131" y="318"/>
                    </a:cubicBezTo>
                    <a:cubicBezTo>
                      <a:pt x="135" y="325"/>
                      <a:pt x="145" y="327"/>
                      <a:pt x="145" y="336"/>
                    </a:cubicBezTo>
                    <a:cubicBezTo>
                      <a:pt x="145" y="351"/>
                      <a:pt x="115" y="367"/>
                      <a:pt x="106" y="379"/>
                    </a:cubicBezTo>
                    <a:cubicBezTo>
                      <a:pt x="109" y="384"/>
                      <a:pt x="114" y="387"/>
                      <a:pt x="117" y="395"/>
                    </a:cubicBezTo>
                    <a:cubicBezTo>
                      <a:pt x="111" y="398"/>
                      <a:pt x="98" y="405"/>
                      <a:pt x="92" y="405"/>
                    </a:cubicBezTo>
                    <a:cubicBezTo>
                      <a:pt x="85" y="405"/>
                      <a:pt x="80" y="402"/>
                      <a:pt x="70" y="402"/>
                    </a:cubicBezTo>
                    <a:cubicBezTo>
                      <a:pt x="61" y="402"/>
                      <a:pt x="38" y="410"/>
                      <a:pt x="45" y="417"/>
                    </a:cubicBezTo>
                    <a:cubicBezTo>
                      <a:pt x="67" y="438"/>
                      <a:pt x="56" y="446"/>
                      <a:pt x="50" y="446"/>
                    </a:cubicBezTo>
                    <a:cubicBezTo>
                      <a:pt x="42" y="446"/>
                      <a:pt x="40" y="435"/>
                      <a:pt x="33" y="435"/>
                    </a:cubicBezTo>
                    <a:cubicBezTo>
                      <a:pt x="25" y="435"/>
                      <a:pt x="15" y="455"/>
                      <a:pt x="15" y="465"/>
                    </a:cubicBezTo>
                    <a:cubicBezTo>
                      <a:pt x="15" y="483"/>
                      <a:pt x="1" y="480"/>
                      <a:pt x="0" y="496"/>
                    </a:cubicBezTo>
                    <a:cubicBezTo>
                      <a:pt x="6" y="495"/>
                      <a:pt x="11" y="495"/>
                      <a:pt x="16" y="495"/>
                    </a:cubicBezTo>
                    <a:cubicBezTo>
                      <a:pt x="24" y="495"/>
                      <a:pt x="30" y="494"/>
                      <a:pt x="39" y="494"/>
                    </a:cubicBezTo>
                    <a:cubicBezTo>
                      <a:pt x="48" y="494"/>
                      <a:pt x="52" y="510"/>
                      <a:pt x="52" y="520"/>
                    </a:cubicBezTo>
                    <a:cubicBezTo>
                      <a:pt x="52" y="526"/>
                      <a:pt x="46" y="529"/>
                      <a:pt x="46" y="535"/>
                    </a:cubicBezTo>
                    <a:cubicBezTo>
                      <a:pt x="46" y="544"/>
                      <a:pt x="54" y="550"/>
                      <a:pt x="54" y="558"/>
                    </a:cubicBezTo>
                    <a:cubicBezTo>
                      <a:pt x="54" y="563"/>
                      <a:pt x="46" y="565"/>
                      <a:pt x="44" y="568"/>
                    </a:cubicBezTo>
                    <a:cubicBezTo>
                      <a:pt x="39" y="576"/>
                      <a:pt x="37" y="583"/>
                      <a:pt x="37" y="593"/>
                    </a:cubicBezTo>
                    <a:cubicBezTo>
                      <a:pt x="37" y="606"/>
                      <a:pt x="46" y="603"/>
                      <a:pt x="56" y="603"/>
                    </a:cubicBezTo>
                    <a:cubicBezTo>
                      <a:pt x="70" y="603"/>
                      <a:pt x="77" y="597"/>
                      <a:pt x="88" y="597"/>
                    </a:cubicBezTo>
                    <a:cubicBezTo>
                      <a:pt x="99" y="597"/>
                      <a:pt x="97" y="620"/>
                      <a:pt x="108" y="620"/>
                    </a:cubicBezTo>
                    <a:cubicBezTo>
                      <a:pt x="108" y="638"/>
                      <a:pt x="108" y="638"/>
                      <a:pt x="108" y="638"/>
                    </a:cubicBezTo>
                    <a:cubicBezTo>
                      <a:pt x="108" y="640"/>
                      <a:pt x="109" y="641"/>
                      <a:pt x="110" y="641"/>
                    </a:cubicBezTo>
                    <a:cubicBezTo>
                      <a:pt x="112" y="644"/>
                      <a:pt x="112" y="644"/>
                      <a:pt x="112" y="644"/>
                    </a:cubicBezTo>
                    <a:cubicBezTo>
                      <a:pt x="114" y="644"/>
                      <a:pt x="120" y="642"/>
                      <a:pt x="123" y="641"/>
                    </a:cubicBezTo>
                    <a:cubicBezTo>
                      <a:pt x="132" y="639"/>
                      <a:pt x="133" y="627"/>
                      <a:pt x="143" y="627"/>
                    </a:cubicBezTo>
                    <a:cubicBezTo>
                      <a:pt x="151" y="627"/>
                      <a:pt x="171" y="660"/>
                      <a:pt x="177" y="660"/>
                    </a:cubicBezTo>
                    <a:cubicBezTo>
                      <a:pt x="184" y="660"/>
                      <a:pt x="205" y="651"/>
                      <a:pt x="208" y="647"/>
                    </a:cubicBezTo>
                    <a:cubicBezTo>
                      <a:pt x="207" y="647"/>
                      <a:pt x="196" y="645"/>
                      <a:pt x="196" y="645"/>
                    </a:cubicBezTo>
                    <a:cubicBezTo>
                      <a:pt x="194" y="645"/>
                      <a:pt x="189" y="644"/>
                      <a:pt x="189" y="638"/>
                    </a:cubicBezTo>
                    <a:cubicBezTo>
                      <a:pt x="189" y="635"/>
                      <a:pt x="221" y="623"/>
                      <a:pt x="233" y="619"/>
                    </a:cubicBezTo>
                    <a:cubicBezTo>
                      <a:pt x="233" y="619"/>
                      <a:pt x="227" y="625"/>
                      <a:pt x="225" y="626"/>
                    </a:cubicBezTo>
                    <a:cubicBezTo>
                      <a:pt x="226" y="629"/>
                      <a:pt x="237" y="641"/>
                      <a:pt x="211" y="647"/>
                    </a:cubicBezTo>
                    <a:cubicBezTo>
                      <a:pt x="223" y="673"/>
                      <a:pt x="273" y="669"/>
                      <a:pt x="273" y="704"/>
                    </a:cubicBezTo>
                    <a:cubicBezTo>
                      <a:pt x="275" y="703"/>
                      <a:pt x="275" y="703"/>
                      <a:pt x="275" y="703"/>
                    </a:cubicBezTo>
                    <a:cubicBezTo>
                      <a:pt x="278" y="702"/>
                      <a:pt x="280" y="701"/>
                      <a:pt x="284" y="701"/>
                    </a:cubicBezTo>
                    <a:cubicBezTo>
                      <a:pt x="298" y="701"/>
                      <a:pt x="297" y="710"/>
                      <a:pt x="302" y="719"/>
                    </a:cubicBezTo>
                    <a:cubicBezTo>
                      <a:pt x="303" y="721"/>
                      <a:pt x="312" y="726"/>
                      <a:pt x="312" y="726"/>
                    </a:cubicBezTo>
                    <a:cubicBezTo>
                      <a:pt x="320" y="729"/>
                      <a:pt x="322" y="742"/>
                      <a:pt x="335" y="742"/>
                    </a:cubicBezTo>
                    <a:cubicBezTo>
                      <a:pt x="344" y="742"/>
                      <a:pt x="344" y="734"/>
                      <a:pt x="350" y="732"/>
                    </a:cubicBezTo>
                    <a:cubicBezTo>
                      <a:pt x="354" y="731"/>
                      <a:pt x="353" y="731"/>
                      <a:pt x="357" y="731"/>
                    </a:cubicBezTo>
                    <a:cubicBezTo>
                      <a:pt x="358" y="733"/>
                      <a:pt x="358" y="737"/>
                      <a:pt x="360" y="739"/>
                    </a:cubicBezTo>
                    <a:cubicBezTo>
                      <a:pt x="359" y="739"/>
                      <a:pt x="360" y="740"/>
                      <a:pt x="360" y="741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71" y="735"/>
                      <a:pt x="371" y="724"/>
                      <a:pt x="378" y="721"/>
                    </a:cubicBezTo>
                    <a:cubicBezTo>
                      <a:pt x="366" y="714"/>
                      <a:pt x="348" y="688"/>
                      <a:pt x="348" y="673"/>
                    </a:cubicBezTo>
                    <a:cubicBezTo>
                      <a:pt x="348" y="668"/>
                      <a:pt x="338" y="662"/>
                      <a:pt x="338" y="655"/>
                    </a:cubicBezTo>
                    <a:cubicBezTo>
                      <a:pt x="338" y="653"/>
                      <a:pt x="347" y="637"/>
                      <a:pt x="349" y="634"/>
                    </a:cubicBezTo>
                    <a:cubicBezTo>
                      <a:pt x="351" y="635"/>
                      <a:pt x="365" y="628"/>
                      <a:pt x="366" y="627"/>
                    </a:cubicBezTo>
                    <a:cubicBezTo>
                      <a:pt x="377" y="623"/>
                      <a:pt x="384" y="620"/>
                      <a:pt x="399" y="620"/>
                    </a:cubicBezTo>
                    <a:cubicBezTo>
                      <a:pt x="423" y="620"/>
                      <a:pt x="427" y="631"/>
                      <a:pt x="436" y="645"/>
                    </a:cubicBezTo>
                    <a:cubicBezTo>
                      <a:pt x="429" y="650"/>
                      <a:pt x="420" y="645"/>
                      <a:pt x="412" y="645"/>
                    </a:cubicBezTo>
                    <a:cubicBezTo>
                      <a:pt x="400" y="645"/>
                      <a:pt x="383" y="656"/>
                      <a:pt x="381" y="656"/>
                    </a:cubicBezTo>
                    <a:cubicBezTo>
                      <a:pt x="382" y="665"/>
                      <a:pt x="389" y="664"/>
                      <a:pt x="391" y="669"/>
                    </a:cubicBezTo>
                    <a:cubicBezTo>
                      <a:pt x="400" y="684"/>
                      <a:pt x="412" y="690"/>
                      <a:pt x="412" y="707"/>
                    </a:cubicBezTo>
                    <a:cubicBezTo>
                      <a:pt x="415" y="705"/>
                      <a:pt x="424" y="701"/>
                      <a:pt x="427" y="700"/>
                    </a:cubicBezTo>
                    <a:cubicBezTo>
                      <a:pt x="427" y="707"/>
                      <a:pt x="434" y="710"/>
                      <a:pt x="434" y="717"/>
                    </a:cubicBezTo>
                    <a:cubicBezTo>
                      <a:pt x="421" y="717"/>
                      <a:pt x="421" y="717"/>
                      <a:pt x="421" y="717"/>
                    </a:cubicBezTo>
                    <a:cubicBezTo>
                      <a:pt x="417" y="717"/>
                      <a:pt x="413" y="721"/>
                      <a:pt x="412" y="728"/>
                    </a:cubicBezTo>
                    <a:cubicBezTo>
                      <a:pt x="421" y="729"/>
                      <a:pt x="428" y="738"/>
                      <a:pt x="428" y="746"/>
                    </a:cubicBezTo>
                    <a:cubicBezTo>
                      <a:pt x="428" y="751"/>
                      <a:pt x="424" y="753"/>
                      <a:pt x="424" y="757"/>
                    </a:cubicBezTo>
                    <a:cubicBezTo>
                      <a:pt x="424" y="761"/>
                      <a:pt x="428" y="765"/>
                      <a:pt x="429" y="766"/>
                    </a:cubicBezTo>
                    <a:cubicBezTo>
                      <a:pt x="429" y="762"/>
                      <a:pt x="434" y="762"/>
                      <a:pt x="438" y="761"/>
                    </a:cubicBezTo>
                    <a:cubicBezTo>
                      <a:pt x="443" y="759"/>
                      <a:pt x="442" y="757"/>
                      <a:pt x="447" y="755"/>
                    </a:cubicBezTo>
                    <a:cubicBezTo>
                      <a:pt x="455" y="752"/>
                      <a:pt x="460" y="754"/>
                      <a:pt x="466" y="749"/>
                    </a:cubicBezTo>
                    <a:cubicBezTo>
                      <a:pt x="476" y="755"/>
                      <a:pt x="482" y="755"/>
                      <a:pt x="491" y="758"/>
                    </a:cubicBezTo>
                    <a:cubicBezTo>
                      <a:pt x="502" y="762"/>
                      <a:pt x="505" y="772"/>
                      <a:pt x="518" y="772"/>
                    </a:cubicBezTo>
                    <a:cubicBezTo>
                      <a:pt x="518" y="774"/>
                      <a:pt x="521" y="775"/>
                      <a:pt x="522" y="777"/>
                    </a:cubicBezTo>
                    <a:cubicBezTo>
                      <a:pt x="523" y="781"/>
                      <a:pt x="522" y="787"/>
                      <a:pt x="524" y="793"/>
                    </a:cubicBezTo>
                    <a:cubicBezTo>
                      <a:pt x="529" y="787"/>
                      <a:pt x="533" y="795"/>
                      <a:pt x="537" y="795"/>
                    </a:cubicBezTo>
                    <a:cubicBezTo>
                      <a:pt x="542" y="795"/>
                      <a:pt x="544" y="791"/>
                      <a:pt x="547" y="788"/>
                    </a:cubicBezTo>
                    <a:cubicBezTo>
                      <a:pt x="551" y="784"/>
                      <a:pt x="556" y="784"/>
                      <a:pt x="559" y="781"/>
                    </a:cubicBezTo>
                    <a:cubicBezTo>
                      <a:pt x="567" y="773"/>
                      <a:pt x="568" y="762"/>
                      <a:pt x="579" y="762"/>
                    </a:cubicBezTo>
                    <a:cubicBezTo>
                      <a:pt x="583" y="762"/>
                      <a:pt x="582" y="764"/>
                      <a:pt x="586" y="764"/>
                    </a:cubicBezTo>
                    <a:cubicBezTo>
                      <a:pt x="587" y="769"/>
                      <a:pt x="597" y="765"/>
                      <a:pt x="600" y="765"/>
                    </a:cubicBezTo>
                    <a:cubicBezTo>
                      <a:pt x="604" y="765"/>
                      <a:pt x="605" y="770"/>
                      <a:pt x="608" y="770"/>
                    </a:cubicBezTo>
                    <a:cubicBezTo>
                      <a:pt x="617" y="770"/>
                      <a:pt x="624" y="765"/>
                      <a:pt x="627" y="759"/>
                    </a:cubicBezTo>
                    <a:cubicBezTo>
                      <a:pt x="628" y="760"/>
                      <a:pt x="629" y="759"/>
                      <a:pt x="630" y="759"/>
                    </a:cubicBezTo>
                    <a:cubicBezTo>
                      <a:pt x="634" y="759"/>
                      <a:pt x="636" y="749"/>
                      <a:pt x="645" y="749"/>
                    </a:cubicBezTo>
                    <a:cubicBezTo>
                      <a:pt x="654" y="749"/>
                      <a:pt x="644" y="772"/>
                      <a:pt x="654" y="772"/>
                    </a:cubicBezTo>
                    <a:cubicBezTo>
                      <a:pt x="664" y="772"/>
                      <a:pt x="668" y="764"/>
                      <a:pt x="677" y="764"/>
                    </a:cubicBezTo>
                    <a:cubicBezTo>
                      <a:pt x="682" y="764"/>
                      <a:pt x="686" y="764"/>
                      <a:pt x="692" y="765"/>
                    </a:cubicBezTo>
                    <a:cubicBezTo>
                      <a:pt x="692" y="763"/>
                      <a:pt x="692" y="763"/>
                      <a:pt x="692" y="763"/>
                    </a:cubicBezTo>
                    <a:cubicBezTo>
                      <a:pt x="690" y="753"/>
                      <a:pt x="688" y="750"/>
                      <a:pt x="677" y="748"/>
                    </a:cubicBezTo>
                    <a:cubicBezTo>
                      <a:pt x="678" y="739"/>
                      <a:pt x="687" y="719"/>
                      <a:pt x="694" y="719"/>
                    </a:cubicBezTo>
                    <a:cubicBezTo>
                      <a:pt x="735" y="719"/>
                      <a:pt x="763" y="698"/>
                      <a:pt x="763" y="649"/>
                    </a:cubicBezTo>
                    <a:cubicBezTo>
                      <a:pt x="785" y="645"/>
                      <a:pt x="787" y="618"/>
                      <a:pt x="800" y="620"/>
                    </a:cubicBezTo>
                    <a:cubicBezTo>
                      <a:pt x="836" y="624"/>
                      <a:pt x="822" y="600"/>
                      <a:pt x="829" y="593"/>
                    </a:cubicBezTo>
                    <a:cubicBezTo>
                      <a:pt x="847" y="578"/>
                      <a:pt x="873" y="578"/>
                      <a:pt x="895" y="565"/>
                    </a:cubicBezTo>
                    <a:cubicBezTo>
                      <a:pt x="898" y="563"/>
                      <a:pt x="906" y="554"/>
                      <a:pt x="913" y="554"/>
                    </a:cubicBezTo>
                    <a:cubicBezTo>
                      <a:pt x="924" y="554"/>
                      <a:pt x="943" y="567"/>
                      <a:pt x="961" y="567"/>
                    </a:cubicBezTo>
                    <a:cubicBezTo>
                      <a:pt x="986" y="567"/>
                      <a:pt x="981" y="534"/>
                      <a:pt x="994" y="534"/>
                    </a:cubicBezTo>
                    <a:cubicBezTo>
                      <a:pt x="1002" y="534"/>
                      <a:pt x="1029" y="538"/>
                      <a:pt x="1032" y="545"/>
                    </a:cubicBezTo>
                    <a:cubicBezTo>
                      <a:pt x="1042" y="573"/>
                      <a:pt x="1060" y="558"/>
                      <a:pt x="1072" y="558"/>
                    </a:cubicBezTo>
                    <a:cubicBezTo>
                      <a:pt x="1099" y="558"/>
                      <a:pt x="1107" y="580"/>
                      <a:pt x="1135" y="580"/>
                    </a:cubicBezTo>
                    <a:cubicBezTo>
                      <a:pt x="1160" y="580"/>
                      <a:pt x="1192" y="557"/>
                      <a:pt x="1224" y="569"/>
                    </a:cubicBezTo>
                    <a:cubicBezTo>
                      <a:pt x="1266" y="586"/>
                      <a:pt x="1245" y="512"/>
                      <a:pt x="1301" y="512"/>
                    </a:cubicBezTo>
                    <a:cubicBezTo>
                      <a:pt x="1340" y="512"/>
                      <a:pt x="1339" y="543"/>
                      <a:pt x="1354" y="567"/>
                    </a:cubicBezTo>
                    <a:cubicBezTo>
                      <a:pt x="1360" y="576"/>
                      <a:pt x="1379" y="577"/>
                      <a:pt x="1387" y="585"/>
                    </a:cubicBezTo>
                    <a:cubicBezTo>
                      <a:pt x="1393" y="590"/>
                      <a:pt x="1398" y="607"/>
                      <a:pt x="1411" y="607"/>
                    </a:cubicBezTo>
                    <a:cubicBezTo>
                      <a:pt x="1426" y="607"/>
                      <a:pt x="1428" y="593"/>
                      <a:pt x="1446" y="593"/>
                    </a:cubicBezTo>
                    <a:cubicBezTo>
                      <a:pt x="1446" y="604"/>
                      <a:pt x="1446" y="604"/>
                      <a:pt x="1446" y="604"/>
                    </a:cubicBezTo>
                    <a:cubicBezTo>
                      <a:pt x="1437" y="614"/>
                      <a:pt x="1433" y="638"/>
                      <a:pt x="1422" y="644"/>
                    </a:cubicBezTo>
                    <a:cubicBezTo>
                      <a:pt x="1412" y="650"/>
                      <a:pt x="1394" y="651"/>
                      <a:pt x="1400" y="655"/>
                    </a:cubicBezTo>
                    <a:cubicBezTo>
                      <a:pt x="1415" y="665"/>
                      <a:pt x="1398" y="684"/>
                      <a:pt x="1398" y="6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3" name="Freeform 147"/>
              <p:cNvSpPr>
                <a:spLocks/>
              </p:cNvSpPr>
              <p:nvPr/>
            </p:nvSpPr>
            <p:spPr bwMode="auto">
              <a:xfrm>
                <a:off x="5614988" y="1879600"/>
                <a:ext cx="1023938" cy="646113"/>
              </a:xfrm>
              <a:custGeom>
                <a:avLst/>
                <a:gdLst/>
                <a:ahLst/>
                <a:cxnLst>
                  <a:cxn ang="0">
                    <a:pos x="585" y="307"/>
                  </a:cxn>
                  <a:cxn ang="0">
                    <a:pos x="573" y="287"/>
                  </a:cxn>
                  <a:cxn ang="0">
                    <a:pos x="614" y="256"/>
                  </a:cxn>
                  <a:cxn ang="0">
                    <a:pos x="588" y="246"/>
                  </a:cxn>
                  <a:cxn ang="0">
                    <a:pos x="570" y="255"/>
                  </a:cxn>
                  <a:cxn ang="0">
                    <a:pos x="552" y="236"/>
                  </a:cxn>
                  <a:cxn ang="0">
                    <a:pos x="590" y="209"/>
                  </a:cxn>
                  <a:cxn ang="0">
                    <a:pos x="606" y="212"/>
                  </a:cxn>
                  <a:cxn ang="0">
                    <a:pos x="634" y="216"/>
                  </a:cxn>
                  <a:cxn ang="0">
                    <a:pos x="648" y="231"/>
                  </a:cxn>
                  <a:cxn ang="0">
                    <a:pos x="648" y="248"/>
                  </a:cxn>
                  <a:cxn ang="0">
                    <a:pos x="666" y="254"/>
                  </a:cxn>
                  <a:cxn ang="0">
                    <a:pos x="659" y="264"/>
                  </a:cxn>
                  <a:cxn ang="0">
                    <a:pos x="665" y="275"/>
                  </a:cxn>
                  <a:cxn ang="0">
                    <a:pos x="664" y="290"/>
                  </a:cxn>
                  <a:cxn ang="0">
                    <a:pos x="668" y="295"/>
                  </a:cxn>
                  <a:cxn ang="0">
                    <a:pos x="690" y="286"/>
                  </a:cxn>
                  <a:cxn ang="0">
                    <a:pos x="683" y="232"/>
                  </a:cxn>
                  <a:cxn ang="0">
                    <a:pos x="688" y="210"/>
                  </a:cxn>
                  <a:cxn ang="0">
                    <a:pos x="721" y="172"/>
                  </a:cxn>
                  <a:cxn ang="0">
                    <a:pos x="745" y="132"/>
                  </a:cxn>
                  <a:cxn ang="0">
                    <a:pos x="769" y="81"/>
                  </a:cxn>
                  <a:cxn ang="0">
                    <a:pos x="710" y="73"/>
                  </a:cxn>
                  <a:cxn ang="0">
                    <a:pos x="624" y="0"/>
                  </a:cxn>
                  <a:cxn ang="0">
                    <a:pos x="458" y="68"/>
                  </a:cxn>
                  <a:cxn ang="0">
                    <a:pos x="355" y="33"/>
                  </a:cxn>
                  <a:cxn ang="0">
                    <a:pos x="284" y="55"/>
                  </a:cxn>
                  <a:cxn ang="0">
                    <a:pos x="218" y="53"/>
                  </a:cxn>
                  <a:cxn ang="0">
                    <a:pos x="123" y="108"/>
                  </a:cxn>
                  <a:cxn ang="0">
                    <a:pos x="17" y="207"/>
                  </a:cxn>
                  <a:cxn ang="0">
                    <a:pos x="15" y="251"/>
                  </a:cxn>
                  <a:cxn ang="0">
                    <a:pos x="25" y="261"/>
                  </a:cxn>
                  <a:cxn ang="0">
                    <a:pos x="50" y="280"/>
                  </a:cxn>
                  <a:cxn ang="0">
                    <a:pos x="83" y="284"/>
                  </a:cxn>
                  <a:cxn ang="0">
                    <a:pos x="73" y="317"/>
                  </a:cxn>
                  <a:cxn ang="0">
                    <a:pos x="63" y="326"/>
                  </a:cxn>
                  <a:cxn ang="0">
                    <a:pos x="73" y="343"/>
                  </a:cxn>
                  <a:cxn ang="0">
                    <a:pos x="110" y="357"/>
                  </a:cxn>
                  <a:cxn ang="0">
                    <a:pos x="132" y="373"/>
                  </a:cxn>
                  <a:cxn ang="0">
                    <a:pos x="160" y="384"/>
                  </a:cxn>
                  <a:cxn ang="0">
                    <a:pos x="186" y="382"/>
                  </a:cxn>
                  <a:cxn ang="0">
                    <a:pos x="210" y="381"/>
                  </a:cxn>
                  <a:cxn ang="0">
                    <a:pos x="255" y="372"/>
                  </a:cxn>
                  <a:cxn ang="0">
                    <a:pos x="275" y="366"/>
                  </a:cxn>
                  <a:cxn ang="0">
                    <a:pos x="282" y="362"/>
                  </a:cxn>
                  <a:cxn ang="0">
                    <a:pos x="316" y="400"/>
                  </a:cxn>
                  <a:cxn ang="0">
                    <a:pos x="306" y="439"/>
                  </a:cxn>
                  <a:cxn ang="0">
                    <a:pos x="324" y="450"/>
                  </a:cxn>
                  <a:cxn ang="0">
                    <a:pos x="346" y="467"/>
                  </a:cxn>
                  <a:cxn ang="0">
                    <a:pos x="351" y="472"/>
                  </a:cxn>
                  <a:cxn ang="0">
                    <a:pos x="353" y="457"/>
                  </a:cxn>
                  <a:cxn ang="0">
                    <a:pos x="379" y="454"/>
                  </a:cxn>
                  <a:cxn ang="0">
                    <a:pos x="416" y="453"/>
                  </a:cxn>
                  <a:cxn ang="0">
                    <a:pos x="431" y="470"/>
                  </a:cxn>
                  <a:cxn ang="0">
                    <a:pos x="454" y="486"/>
                  </a:cxn>
                  <a:cxn ang="0">
                    <a:pos x="476" y="470"/>
                  </a:cxn>
                  <a:cxn ang="0">
                    <a:pos x="503" y="455"/>
                  </a:cxn>
                  <a:cxn ang="0">
                    <a:pos x="552" y="439"/>
                  </a:cxn>
                  <a:cxn ang="0">
                    <a:pos x="576" y="406"/>
                  </a:cxn>
                  <a:cxn ang="0">
                    <a:pos x="604" y="355"/>
                  </a:cxn>
                  <a:cxn ang="0">
                    <a:pos x="586" y="307"/>
                  </a:cxn>
                </a:cxnLst>
                <a:rect l="0" t="0" r="r" b="b"/>
                <a:pathLst>
                  <a:path w="769" h="486">
                    <a:moveTo>
                      <a:pt x="586" y="307"/>
                    </a:moveTo>
                    <a:cubicBezTo>
                      <a:pt x="585" y="307"/>
                      <a:pt x="585" y="307"/>
                      <a:pt x="585" y="307"/>
                    </a:cubicBezTo>
                    <a:cubicBezTo>
                      <a:pt x="585" y="307"/>
                      <a:pt x="585" y="300"/>
                      <a:pt x="585" y="298"/>
                    </a:cubicBezTo>
                    <a:cubicBezTo>
                      <a:pt x="582" y="298"/>
                      <a:pt x="573" y="294"/>
                      <a:pt x="573" y="287"/>
                    </a:cubicBezTo>
                    <a:cubicBezTo>
                      <a:pt x="573" y="282"/>
                      <a:pt x="581" y="282"/>
                      <a:pt x="582" y="276"/>
                    </a:cubicBezTo>
                    <a:cubicBezTo>
                      <a:pt x="586" y="264"/>
                      <a:pt x="605" y="264"/>
                      <a:pt x="614" y="256"/>
                    </a:cubicBezTo>
                    <a:cubicBezTo>
                      <a:pt x="611" y="251"/>
                      <a:pt x="604" y="256"/>
                      <a:pt x="598" y="252"/>
                    </a:cubicBezTo>
                    <a:cubicBezTo>
                      <a:pt x="595" y="250"/>
                      <a:pt x="593" y="246"/>
                      <a:pt x="588" y="246"/>
                    </a:cubicBezTo>
                    <a:cubicBezTo>
                      <a:pt x="585" y="246"/>
                      <a:pt x="585" y="256"/>
                      <a:pt x="582" y="256"/>
                    </a:cubicBezTo>
                    <a:cubicBezTo>
                      <a:pt x="578" y="256"/>
                      <a:pt x="574" y="257"/>
                      <a:pt x="570" y="255"/>
                    </a:cubicBezTo>
                    <a:cubicBezTo>
                      <a:pt x="565" y="252"/>
                      <a:pt x="567" y="247"/>
                      <a:pt x="562" y="243"/>
                    </a:cubicBezTo>
                    <a:cubicBezTo>
                      <a:pt x="560" y="242"/>
                      <a:pt x="552" y="240"/>
                      <a:pt x="552" y="236"/>
                    </a:cubicBezTo>
                    <a:cubicBezTo>
                      <a:pt x="552" y="227"/>
                      <a:pt x="565" y="230"/>
                      <a:pt x="571" y="225"/>
                    </a:cubicBezTo>
                    <a:cubicBezTo>
                      <a:pt x="577" y="221"/>
                      <a:pt x="587" y="215"/>
                      <a:pt x="590" y="209"/>
                    </a:cubicBezTo>
                    <a:cubicBezTo>
                      <a:pt x="591" y="208"/>
                      <a:pt x="593" y="203"/>
                      <a:pt x="597" y="203"/>
                    </a:cubicBezTo>
                    <a:cubicBezTo>
                      <a:pt x="601" y="203"/>
                      <a:pt x="606" y="209"/>
                      <a:pt x="606" y="212"/>
                    </a:cubicBezTo>
                    <a:cubicBezTo>
                      <a:pt x="606" y="219"/>
                      <a:pt x="597" y="222"/>
                      <a:pt x="597" y="230"/>
                    </a:cubicBezTo>
                    <a:cubicBezTo>
                      <a:pt x="610" y="230"/>
                      <a:pt x="620" y="216"/>
                      <a:pt x="634" y="216"/>
                    </a:cubicBezTo>
                    <a:cubicBezTo>
                      <a:pt x="639" y="216"/>
                      <a:pt x="641" y="221"/>
                      <a:pt x="648" y="221"/>
                    </a:cubicBezTo>
                    <a:cubicBezTo>
                      <a:pt x="646" y="226"/>
                      <a:pt x="648" y="226"/>
                      <a:pt x="648" y="231"/>
                    </a:cubicBezTo>
                    <a:cubicBezTo>
                      <a:pt x="648" y="235"/>
                      <a:pt x="643" y="235"/>
                      <a:pt x="643" y="240"/>
                    </a:cubicBezTo>
                    <a:cubicBezTo>
                      <a:pt x="643" y="242"/>
                      <a:pt x="645" y="248"/>
                      <a:pt x="648" y="248"/>
                    </a:cubicBezTo>
                    <a:cubicBezTo>
                      <a:pt x="649" y="248"/>
                      <a:pt x="651" y="245"/>
                      <a:pt x="654" y="245"/>
                    </a:cubicBezTo>
                    <a:cubicBezTo>
                      <a:pt x="659" y="245"/>
                      <a:pt x="666" y="249"/>
                      <a:pt x="666" y="254"/>
                    </a:cubicBezTo>
                    <a:cubicBezTo>
                      <a:pt x="666" y="257"/>
                      <a:pt x="662" y="260"/>
                      <a:pt x="659" y="260"/>
                    </a:cubicBezTo>
                    <a:cubicBezTo>
                      <a:pt x="659" y="264"/>
                      <a:pt x="659" y="264"/>
                      <a:pt x="659" y="264"/>
                    </a:cubicBezTo>
                    <a:cubicBezTo>
                      <a:pt x="660" y="265"/>
                      <a:pt x="660" y="267"/>
                      <a:pt x="663" y="268"/>
                    </a:cubicBezTo>
                    <a:cubicBezTo>
                      <a:pt x="663" y="270"/>
                      <a:pt x="665" y="272"/>
                      <a:pt x="665" y="275"/>
                    </a:cubicBezTo>
                    <a:cubicBezTo>
                      <a:pt x="665" y="276"/>
                      <a:pt x="661" y="282"/>
                      <a:pt x="661" y="285"/>
                    </a:cubicBezTo>
                    <a:cubicBezTo>
                      <a:pt x="661" y="287"/>
                      <a:pt x="661" y="289"/>
                      <a:pt x="664" y="290"/>
                    </a:cubicBezTo>
                    <a:cubicBezTo>
                      <a:pt x="663" y="292"/>
                      <a:pt x="661" y="293"/>
                      <a:pt x="661" y="295"/>
                    </a:cubicBezTo>
                    <a:cubicBezTo>
                      <a:pt x="668" y="295"/>
                      <a:pt x="668" y="295"/>
                      <a:pt x="668" y="295"/>
                    </a:cubicBezTo>
                    <a:cubicBezTo>
                      <a:pt x="670" y="293"/>
                      <a:pt x="671" y="293"/>
                      <a:pt x="676" y="291"/>
                    </a:cubicBezTo>
                    <a:cubicBezTo>
                      <a:pt x="676" y="287"/>
                      <a:pt x="687" y="287"/>
                      <a:pt x="690" y="286"/>
                    </a:cubicBezTo>
                    <a:cubicBezTo>
                      <a:pt x="696" y="284"/>
                      <a:pt x="699" y="279"/>
                      <a:pt x="699" y="269"/>
                    </a:cubicBezTo>
                    <a:cubicBezTo>
                      <a:pt x="699" y="252"/>
                      <a:pt x="692" y="242"/>
                      <a:pt x="683" y="232"/>
                    </a:cubicBezTo>
                    <a:cubicBezTo>
                      <a:pt x="679" y="228"/>
                      <a:pt x="674" y="224"/>
                      <a:pt x="675" y="217"/>
                    </a:cubicBezTo>
                    <a:cubicBezTo>
                      <a:pt x="680" y="217"/>
                      <a:pt x="685" y="214"/>
                      <a:pt x="688" y="210"/>
                    </a:cubicBezTo>
                    <a:cubicBezTo>
                      <a:pt x="691" y="207"/>
                      <a:pt x="699" y="203"/>
                      <a:pt x="701" y="199"/>
                    </a:cubicBezTo>
                    <a:cubicBezTo>
                      <a:pt x="707" y="187"/>
                      <a:pt x="710" y="180"/>
                      <a:pt x="721" y="172"/>
                    </a:cubicBezTo>
                    <a:cubicBezTo>
                      <a:pt x="721" y="172"/>
                      <a:pt x="738" y="153"/>
                      <a:pt x="723" y="143"/>
                    </a:cubicBezTo>
                    <a:cubicBezTo>
                      <a:pt x="717" y="139"/>
                      <a:pt x="735" y="138"/>
                      <a:pt x="745" y="132"/>
                    </a:cubicBezTo>
                    <a:cubicBezTo>
                      <a:pt x="756" y="126"/>
                      <a:pt x="760" y="102"/>
                      <a:pt x="769" y="92"/>
                    </a:cubicBezTo>
                    <a:cubicBezTo>
                      <a:pt x="769" y="81"/>
                      <a:pt x="769" y="81"/>
                      <a:pt x="769" y="81"/>
                    </a:cubicBezTo>
                    <a:cubicBezTo>
                      <a:pt x="751" y="81"/>
                      <a:pt x="749" y="95"/>
                      <a:pt x="734" y="95"/>
                    </a:cubicBezTo>
                    <a:cubicBezTo>
                      <a:pt x="721" y="95"/>
                      <a:pt x="716" y="78"/>
                      <a:pt x="710" y="73"/>
                    </a:cubicBezTo>
                    <a:cubicBezTo>
                      <a:pt x="702" y="65"/>
                      <a:pt x="683" y="64"/>
                      <a:pt x="677" y="55"/>
                    </a:cubicBezTo>
                    <a:cubicBezTo>
                      <a:pt x="662" y="31"/>
                      <a:pt x="663" y="0"/>
                      <a:pt x="624" y="0"/>
                    </a:cubicBezTo>
                    <a:cubicBezTo>
                      <a:pt x="568" y="0"/>
                      <a:pt x="589" y="74"/>
                      <a:pt x="547" y="57"/>
                    </a:cubicBezTo>
                    <a:cubicBezTo>
                      <a:pt x="515" y="45"/>
                      <a:pt x="483" y="68"/>
                      <a:pt x="458" y="68"/>
                    </a:cubicBezTo>
                    <a:cubicBezTo>
                      <a:pt x="430" y="68"/>
                      <a:pt x="422" y="46"/>
                      <a:pt x="395" y="46"/>
                    </a:cubicBezTo>
                    <a:cubicBezTo>
                      <a:pt x="383" y="46"/>
                      <a:pt x="365" y="61"/>
                      <a:pt x="355" y="33"/>
                    </a:cubicBezTo>
                    <a:cubicBezTo>
                      <a:pt x="352" y="26"/>
                      <a:pt x="325" y="22"/>
                      <a:pt x="317" y="22"/>
                    </a:cubicBezTo>
                    <a:cubicBezTo>
                      <a:pt x="304" y="22"/>
                      <a:pt x="309" y="55"/>
                      <a:pt x="284" y="55"/>
                    </a:cubicBezTo>
                    <a:cubicBezTo>
                      <a:pt x="266" y="55"/>
                      <a:pt x="247" y="42"/>
                      <a:pt x="236" y="42"/>
                    </a:cubicBezTo>
                    <a:cubicBezTo>
                      <a:pt x="229" y="42"/>
                      <a:pt x="221" y="51"/>
                      <a:pt x="218" y="53"/>
                    </a:cubicBezTo>
                    <a:cubicBezTo>
                      <a:pt x="196" y="66"/>
                      <a:pt x="170" y="66"/>
                      <a:pt x="152" y="81"/>
                    </a:cubicBezTo>
                    <a:cubicBezTo>
                      <a:pt x="145" y="88"/>
                      <a:pt x="159" y="112"/>
                      <a:pt x="123" y="108"/>
                    </a:cubicBezTo>
                    <a:cubicBezTo>
                      <a:pt x="110" y="106"/>
                      <a:pt x="108" y="133"/>
                      <a:pt x="86" y="137"/>
                    </a:cubicBezTo>
                    <a:cubicBezTo>
                      <a:pt x="86" y="186"/>
                      <a:pt x="58" y="207"/>
                      <a:pt x="17" y="207"/>
                    </a:cubicBezTo>
                    <a:cubicBezTo>
                      <a:pt x="10" y="207"/>
                      <a:pt x="1" y="227"/>
                      <a:pt x="0" y="236"/>
                    </a:cubicBezTo>
                    <a:cubicBezTo>
                      <a:pt x="11" y="238"/>
                      <a:pt x="13" y="241"/>
                      <a:pt x="15" y="251"/>
                    </a:cubicBezTo>
                    <a:cubicBezTo>
                      <a:pt x="15" y="253"/>
                      <a:pt x="15" y="253"/>
                      <a:pt x="15" y="253"/>
                    </a:cubicBezTo>
                    <a:cubicBezTo>
                      <a:pt x="15" y="261"/>
                      <a:pt x="19" y="259"/>
                      <a:pt x="25" y="261"/>
                    </a:cubicBezTo>
                    <a:cubicBezTo>
                      <a:pt x="30" y="262"/>
                      <a:pt x="28" y="268"/>
                      <a:pt x="31" y="271"/>
                    </a:cubicBezTo>
                    <a:cubicBezTo>
                      <a:pt x="37" y="277"/>
                      <a:pt x="42" y="277"/>
                      <a:pt x="50" y="280"/>
                    </a:cubicBezTo>
                    <a:cubicBezTo>
                      <a:pt x="58" y="279"/>
                      <a:pt x="61" y="272"/>
                      <a:pt x="69" y="272"/>
                    </a:cubicBezTo>
                    <a:cubicBezTo>
                      <a:pt x="73" y="272"/>
                      <a:pt x="83" y="280"/>
                      <a:pt x="83" y="284"/>
                    </a:cubicBezTo>
                    <a:cubicBezTo>
                      <a:pt x="83" y="296"/>
                      <a:pt x="66" y="294"/>
                      <a:pt x="66" y="306"/>
                    </a:cubicBezTo>
                    <a:cubicBezTo>
                      <a:pt x="66" y="311"/>
                      <a:pt x="73" y="312"/>
                      <a:pt x="73" y="317"/>
                    </a:cubicBezTo>
                    <a:cubicBezTo>
                      <a:pt x="73" y="323"/>
                      <a:pt x="68" y="322"/>
                      <a:pt x="63" y="322"/>
                    </a:cubicBezTo>
                    <a:cubicBezTo>
                      <a:pt x="63" y="326"/>
                      <a:pt x="63" y="326"/>
                      <a:pt x="63" y="326"/>
                    </a:cubicBezTo>
                    <a:cubicBezTo>
                      <a:pt x="64" y="331"/>
                      <a:pt x="64" y="335"/>
                      <a:pt x="65" y="340"/>
                    </a:cubicBezTo>
                    <a:cubicBezTo>
                      <a:pt x="66" y="343"/>
                      <a:pt x="71" y="342"/>
                      <a:pt x="73" y="343"/>
                    </a:cubicBezTo>
                    <a:cubicBezTo>
                      <a:pt x="80" y="345"/>
                      <a:pt x="83" y="351"/>
                      <a:pt x="91" y="353"/>
                    </a:cubicBezTo>
                    <a:cubicBezTo>
                      <a:pt x="100" y="355"/>
                      <a:pt x="105" y="352"/>
                      <a:pt x="110" y="357"/>
                    </a:cubicBezTo>
                    <a:cubicBezTo>
                      <a:pt x="116" y="363"/>
                      <a:pt x="120" y="361"/>
                      <a:pt x="127" y="364"/>
                    </a:cubicBezTo>
                    <a:cubicBezTo>
                      <a:pt x="130" y="366"/>
                      <a:pt x="130" y="369"/>
                      <a:pt x="132" y="373"/>
                    </a:cubicBezTo>
                    <a:cubicBezTo>
                      <a:pt x="133" y="376"/>
                      <a:pt x="137" y="372"/>
                      <a:pt x="139" y="373"/>
                    </a:cubicBezTo>
                    <a:cubicBezTo>
                      <a:pt x="146" y="378"/>
                      <a:pt x="150" y="384"/>
                      <a:pt x="160" y="384"/>
                    </a:cubicBezTo>
                    <a:cubicBezTo>
                      <a:pt x="166" y="384"/>
                      <a:pt x="172" y="384"/>
                      <a:pt x="178" y="384"/>
                    </a:cubicBezTo>
                    <a:cubicBezTo>
                      <a:pt x="182" y="384"/>
                      <a:pt x="184" y="382"/>
                      <a:pt x="186" y="382"/>
                    </a:cubicBezTo>
                    <a:cubicBezTo>
                      <a:pt x="189" y="382"/>
                      <a:pt x="190" y="389"/>
                      <a:pt x="191" y="392"/>
                    </a:cubicBezTo>
                    <a:cubicBezTo>
                      <a:pt x="197" y="389"/>
                      <a:pt x="199" y="381"/>
                      <a:pt x="210" y="381"/>
                    </a:cubicBezTo>
                    <a:cubicBezTo>
                      <a:pt x="219" y="381"/>
                      <a:pt x="224" y="386"/>
                      <a:pt x="231" y="386"/>
                    </a:cubicBezTo>
                    <a:cubicBezTo>
                      <a:pt x="238" y="386"/>
                      <a:pt x="252" y="374"/>
                      <a:pt x="255" y="372"/>
                    </a:cubicBezTo>
                    <a:cubicBezTo>
                      <a:pt x="258" y="370"/>
                      <a:pt x="259" y="369"/>
                      <a:pt x="260" y="367"/>
                    </a:cubicBezTo>
                    <a:cubicBezTo>
                      <a:pt x="264" y="363"/>
                      <a:pt x="270" y="368"/>
                      <a:pt x="275" y="366"/>
                    </a:cubicBezTo>
                    <a:cubicBezTo>
                      <a:pt x="279" y="362"/>
                      <a:pt x="279" y="362"/>
                      <a:pt x="279" y="362"/>
                    </a:cubicBezTo>
                    <a:cubicBezTo>
                      <a:pt x="282" y="362"/>
                      <a:pt x="282" y="362"/>
                      <a:pt x="282" y="362"/>
                    </a:cubicBezTo>
                    <a:cubicBezTo>
                      <a:pt x="285" y="377"/>
                      <a:pt x="294" y="376"/>
                      <a:pt x="305" y="381"/>
                    </a:cubicBezTo>
                    <a:cubicBezTo>
                      <a:pt x="309" y="388"/>
                      <a:pt x="316" y="391"/>
                      <a:pt x="316" y="400"/>
                    </a:cubicBezTo>
                    <a:cubicBezTo>
                      <a:pt x="316" y="417"/>
                      <a:pt x="304" y="418"/>
                      <a:pt x="304" y="434"/>
                    </a:cubicBezTo>
                    <a:cubicBezTo>
                      <a:pt x="304" y="436"/>
                      <a:pt x="305" y="439"/>
                      <a:pt x="306" y="439"/>
                    </a:cubicBezTo>
                    <a:cubicBezTo>
                      <a:pt x="309" y="439"/>
                      <a:pt x="312" y="436"/>
                      <a:pt x="315" y="436"/>
                    </a:cubicBezTo>
                    <a:cubicBezTo>
                      <a:pt x="319" y="436"/>
                      <a:pt x="320" y="449"/>
                      <a:pt x="324" y="450"/>
                    </a:cubicBezTo>
                    <a:cubicBezTo>
                      <a:pt x="324" y="459"/>
                      <a:pt x="330" y="468"/>
                      <a:pt x="338" y="468"/>
                    </a:cubicBezTo>
                    <a:cubicBezTo>
                      <a:pt x="342" y="468"/>
                      <a:pt x="343" y="467"/>
                      <a:pt x="346" y="467"/>
                    </a:cubicBezTo>
                    <a:cubicBezTo>
                      <a:pt x="348" y="467"/>
                      <a:pt x="348" y="467"/>
                      <a:pt x="348" y="467"/>
                    </a:cubicBezTo>
                    <a:cubicBezTo>
                      <a:pt x="348" y="471"/>
                      <a:pt x="350" y="472"/>
                      <a:pt x="351" y="472"/>
                    </a:cubicBezTo>
                    <a:cubicBezTo>
                      <a:pt x="352" y="472"/>
                      <a:pt x="353" y="470"/>
                      <a:pt x="353" y="468"/>
                    </a:cubicBezTo>
                    <a:cubicBezTo>
                      <a:pt x="353" y="464"/>
                      <a:pt x="353" y="461"/>
                      <a:pt x="353" y="457"/>
                    </a:cubicBezTo>
                    <a:cubicBezTo>
                      <a:pt x="353" y="457"/>
                      <a:pt x="363" y="454"/>
                      <a:pt x="365" y="454"/>
                    </a:cubicBezTo>
                    <a:cubicBezTo>
                      <a:pt x="379" y="454"/>
                      <a:pt x="379" y="454"/>
                      <a:pt x="379" y="454"/>
                    </a:cubicBezTo>
                    <a:cubicBezTo>
                      <a:pt x="385" y="457"/>
                      <a:pt x="390" y="448"/>
                      <a:pt x="397" y="448"/>
                    </a:cubicBezTo>
                    <a:cubicBezTo>
                      <a:pt x="404" y="448"/>
                      <a:pt x="408" y="453"/>
                      <a:pt x="416" y="453"/>
                    </a:cubicBezTo>
                    <a:cubicBezTo>
                      <a:pt x="416" y="464"/>
                      <a:pt x="424" y="468"/>
                      <a:pt x="431" y="470"/>
                    </a:cubicBezTo>
                    <a:cubicBezTo>
                      <a:pt x="431" y="470"/>
                      <a:pt x="431" y="470"/>
                      <a:pt x="431" y="470"/>
                    </a:cubicBezTo>
                    <a:cubicBezTo>
                      <a:pt x="439" y="474"/>
                      <a:pt x="444" y="471"/>
                      <a:pt x="452" y="475"/>
                    </a:cubicBezTo>
                    <a:cubicBezTo>
                      <a:pt x="452" y="477"/>
                      <a:pt x="451" y="486"/>
                      <a:pt x="454" y="486"/>
                    </a:cubicBezTo>
                    <a:cubicBezTo>
                      <a:pt x="459" y="486"/>
                      <a:pt x="457" y="480"/>
                      <a:pt x="460" y="477"/>
                    </a:cubicBezTo>
                    <a:cubicBezTo>
                      <a:pt x="463" y="474"/>
                      <a:pt x="472" y="472"/>
                      <a:pt x="476" y="470"/>
                    </a:cubicBezTo>
                    <a:cubicBezTo>
                      <a:pt x="484" y="466"/>
                      <a:pt x="492" y="468"/>
                      <a:pt x="498" y="463"/>
                    </a:cubicBezTo>
                    <a:cubicBezTo>
                      <a:pt x="498" y="463"/>
                      <a:pt x="502" y="455"/>
                      <a:pt x="503" y="455"/>
                    </a:cubicBezTo>
                    <a:cubicBezTo>
                      <a:pt x="507" y="455"/>
                      <a:pt x="510" y="458"/>
                      <a:pt x="514" y="458"/>
                    </a:cubicBezTo>
                    <a:cubicBezTo>
                      <a:pt x="534" y="458"/>
                      <a:pt x="539" y="446"/>
                      <a:pt x="552" y="439"/>
                    </a:cubicBezTo>
                    <a:cubicBezTo>
                      <a:pt x="555" y="437"/>
                      <a:pt x="557" y="435"/>
                      <a:pt x="558" y="431"/>
                    </a:cubicBezTo>
                    <a:cubicBezTo>
                      <a:pt x="569" y="431"/>
                      <a:pt x="572" y="414"/>
                      <a:pt x="576" y="406"/>
                    </a:cubicBezTo>
                    <a:cubicBezTo>
                      <a:pt x="578" y="401"/>
                      <a:pt x="590" y="383"/>
                      <a:pt x="597" y="382"/>
                    </a:cubicBezTo>
                    <a:cubicBezTo>
                      <a:pt x="597" y="372"/>
                      <a:pt x="604" y="368"/>
                      <a:pt x="604" y="355"/>
                    </a:cubicBezTo>
                    <a:cubicBezTo>
                      <a:pt x="604" y="336"/>
                      <a:pt x="599" y="329"/>
                      <a:pt x="591" y="317"/>
                    </a:cubicBezTo>
                    <a:cubicBezTo>
                      <a:pt x="590" y="315"/>
                      <a:pt x="590" y="309"/>
                      <a:pt x="586" y="3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4" name="Freeform 148"/>
              <p:cNvSpPr>
                <a:spLocks/>
              </p:cNvSpPr>
              <p:nvPr/>
            </p:nvSpPr>
            <p:spPr bwMode="auto">
              <a:xfrm>
                <a:off x="7369175" y="1395413"/>
                <a:ext cx="58738" cy="25400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0" y="14"/>
                  </a:cxn>
                  <a:cxn ang="0">
                    <a:pos x="20" y="0"/>
                  </a:cxn>
                  <a:cxn ang="0">
                    <a:pos x="44" y="11"/>
                  </a:cxn>
                  <a:cxn ang="0">
                    <a:pos x="4" y="19"/>
                  </a:cxn>
                </a:cxnLst>
                <a:rect l="0" t="0" r="r" b="b"/>
                <a:pathLst>
                  <a:path w="44" h="19">
                    <a:moveTo>
                      <a:pt x="4" y="19"/>
                    </a:moveTo>
                    <a:cubicBezTo>
                      <a:pt x="1" y="19"/>
                      <a:pt x="0" y="17"/>
                      <a:pt x="0" y="14"/>
                    </a:cubicBezTo>
                    <a:cubicBezTo>
                      <a:pt x="0" y="8"/>
                      <a:pt x="13" y="0"/>
                      <a:pt x="20" y="0"/>
                    </a:cubicBezTo>
                    <a:cubicBezTo>
                      <a:pt x="27" y="0"/>
                      <a:pt x="44" y="4"/>
                      <a:pt x="44" y="11"/>
                    </a:cubicBezTo>
                    <a:cubicBezTo>
                      <a:pt x="44" y="17"/>
                      <a:pt x="9" y="19"/>
                      <a:pt x="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5" name="Freeform 149"/>
              <p:cNvSpPr>
                <a:spLocks/>
              </p:cNvSpPr>
              <p:nvPr/>
            </p:nvSpPr>
            <p:spPr bwMode="auto">
              <a:xfrm>
                <a:off x="7191375" y="1443038"/>
                <a:ext cx="23813" cy="1428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18" y="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13" y="10"/>
                  </a:cxn>
                </a:cxnLst>
                <a:rect l="0" t="0" r="r" b="b"/>
                <a:pathLst>
                  <a:path w="18" h="10">
                    <a:moveTo>
                      <a:pt x="13" y="10"/>
                    </a:moveTo>
                    <a:cubicBezTo>
                      <a:pt x="15" y="10"/>
                      <a:pt x="18" y="8"/>
                      <a:pt x="18" y="6"/>
                    </a:cubicBezTo>
                    <a:cubicBezTo>
                      <a:pt x="18" y="3"/>
                      <a:pt x="15" y="2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6"/>
                      <a:pt x="7" y="10"/>
                      <a:pt x="13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6" name="Freeform 150"/>
              <p:cNvSpPr>
                <a:spLocks/>
              </p:cNvSpPr>
              <p:nvPr/>
            </p:nvSpPr>
            <p:spPr bwMode="auto">
              <a:xfrm>
                <a:off x="6645275" y="1257300"/>
                <a:ext cx="11113" cy="12700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8" y="4"/>
                  </a:cxn>
                  <a:cxn ang="0">
                    <a:pos x="6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10">
                    <a:moveTo>
                      <a:pt x="8" y="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4"/>
                      <a:pt x="0" y="7"/>
                    </a:cubicBezTo>
                    <a:cubicBezTo>
                      <a:pt x="0" y="9"/>
                      <a:pt x="1" y="10"/>
                      <a:pt x="3" y="10"/>
                    </a:cubicBezTo>
                    <a:cubicBezTo>
                      <a:pt x="7" y="10"/>
                      <a:pt x="7" y="6"/>
                      <a:pt x="8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8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7" name="Freeform 151"/>
              <p:cNvSpPr>
                <a:spLocks/>
              </p:cNvSpPr>
              <p:nvPr/>
            </p:nvSpPr>
            <p:spPr bwMode="auto">
              <a:xfrm>
                <a:off x="6249988" y="1300163"/>
                <a:ext cx="26988" cy="15875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2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0" y="7"/>
                  </a:cxn>
                  <a:cxn ang="0">
                    <a:pos x="17" y="12"/>
                  </a:cxn>
                  <a:cxn ang="0">
                    <a:pos x="20" y="9"/>
                  </a:cxn>
                </a:cxnLst>
                <a:rect l="0" t="0" r="r" b="b"/>
                <a:pathLst>
                  <a:path w="20" h="12">
                    <a:moveTo>
                      <a:pt x="20" y="9"/>
                    </a:moveTo>
                    <a:cubicBezTo>
                      <a:pt x="17" y="11"/>
                      <a:pt x="14" y="12"/>
                      <a:pt x="10" y="12"/>
                    </a:cubicBezTo>
                    <a:cubicBezTo>
                      <a:pt x="5" y="12"/>
                      <a:pt x="0" y="11"/>
                      <a:pt x="0" y="7"/>
                    </a:cubicBezTo>
                    <a:cubicBezTo>
                      <a:pt x="0" y="3"/>
                      <a:pt x="6" y="0"/>
                      <a:pt x="10" y="0"/>
                    </a:cubicBezTo>
                    <a:cubicBezTo>
                      <a:pt x="16" y="0"/>
                      <a:pt x="20" y="2"/>
                      <a:pt x="20" y="7"/>
                    </a:cubicBezTo>
                    <a:cubicBezTo>
                      <a:pt x="20" y="10"/>
                      <a:pt x="18" y="11"/>
                      <a:pt x="17" y="12"/>
                    </a:cubicBezTo>
                    <a:lnTo>
                      <a:pt x="2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8" name="Freeform 152"/>
              <p:cNvSpPr>
                <a:spLocks/>
              </p:cNvSpPr>
              <p:nvPr/>
            </p:nvSpPr>
            <p:spPr bwMode="auto">
              <a:xfrm>
                <a:off x="6043613" y="1128713"/>
                <a:ext cx="100013" cy="57150"/>
              </a:xfrm>
              <a:custGeom>
                <a:avLst/>
                <a:gdLst/>
                <a:ahLst/>
                <a:cxnLst>
                  <a:cxn ang="0">
                    <a:pos x="6" y="43"/>
                  </a:cxn>
                  <a:cxn ang="0">
                    <a:pos x="0" y="37"/>
                  </a:cxn>
                  <a:cxn ang="0">
                    <a:pos x="8" y="27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44" y="10"/>
                  </a:cxn>
                  <a:cxn ang="0">
                    <a:pos x="52" y="6"/>
                  </a:cxn>
                  <a:cxn ang="0">
                    <a:pos x="76" y="23"/>
                  </a:cxn>
                  <a:cxn ang="0">
                    <a:pos x="45" y="34"/>
                  </a:cxn>
                  <a:cxn ang="0">
                    <a:pos x="30" y="37"/>
                  </a:cxn>
                  <a:cxn ang="0">
                    <a:pos x="6" y="43"/>
                  </a:cxn>
                </a:cxnLst>
                <a:rect l="0" t="0" r="r" b="b"/>
                <a:pathLst>
                  <a:path w="76" h="43">
                    <a:moveTo>
                      <a:pt x="6" y="43"/>
                    </a:moveTo>
                    <a:cubicBezTo>
                      <a:pt x="1" y="43"/>
                      <a:pt x="0" y="41"/>
                      <a:pt x="0" y="37"/>
                    </a:cubicBezTo>
                    <a:cubicBezTo>
                      <a:pt x="0" y="30"/>
                      <a:pt x="5" y="30"/>
                      <a:pt x="8" y="27"/>
                    </a:cubicBezTo>
                    <a:cubicBezTo>
                      <a:pt x="18" y="17"/>
                      <a:pt x="22" y="0"/>
                      <a:pt x="39" y="0"/>
                    </a:cubicBezTo>
                    <a:cubicBezTo>
                      <a:pt x="43" y="0"/>
                      <a:pt x="43" y="0"/>
                      <a:pt x="45" y="0"/>
                    </a:cubicBezTo>
                    <a:cubicBezTo>
                      <a:pt x="45" y="7"/>
                      <a:pt x="47" y="7"/>
                      <a:pt x="44" y="10"/>
                    </a:cubicBezTo>
                    <a:cubicBezTo>
                      <a:pt x="47" y="9"/>
                      <a:pt x="49" y="6"/>
                      <a:pt x="52" y="6"/>
                    </a:cubicBezTo>
                    <a:cubicBezTo>
                      <a:pt x="58" y="6"/>
                      <a:pt x="76" y="17"/>
                      <a:pt x="76" y="23"/>
                    </a:cubicBezTo>
                    <a:cubicBezTo>
                      <a:pt x="76" y="34"/>
                      <a:pt x="53" y="36"/>
                      <a:pt x="45" y="34"/>
                    </a:cubicBezTo>
                    <a:cubicBezTo>
                      <a:pt x="43" y="34"/>
                      <a:pt x="30" y="37"/>
                      <a:pt x="30" y="37"/>
                    </a:cubicBezTo>
                    <a:lnTo>
                      <a:pt x="6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79" name="Freeform 153"/>
              <p:cNvSpPr>
                <a:spLocks/>
              </p:cNvSpPr>
              <p:nvPr/>
            </p:nvSpPr>
            <p:spPr bwMode="auto">
              <a:xfrm>
                <a:off x="5900738" y="1101725"/>
                <a:ext cx="39688" cy="206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0" y="7"/>
                  </a:cxn>
                  <a:cxn ang="0">
                    <a:pos x="9" y="16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30" h="16">
                    <a:moveTo>
                      <a:pt x="12" y="0"/>
                    </a:moveTo>
                    <a:cubicBezTo>
                      <a:pt x="14" y="0"/>
                      <a:pt x="26" y="6"/>
                      <a:pt x="30" y="7"/>
                    </a:cubicBezTo>
                    <a:cubicBezTo>
                      <a:pt x="29" y="15"/>
                      <a:pt x="14" y="16"/>
                      <a:pt x="9" y="16"/>
                    </a:cubicBezTo>
                    <a:cubicBezTo>
                      <a:pt x="6" y="16"/>
                      <a:pt x="0" y="9"/>
                      <a:pt x="0" y="5"/>
                    </a:cubicBezTo>
                    <a:cubicBezTo>
                      <a:pt x="0" y="0"/>
                      <a:pt x="9" y="0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0" name="Freeform 154"/>
              <p:cNvSpPr>
                <a:spLocks/>
              </p:cNvSpPr>
              <p:nvPr/>
            </p:nvSpPr>
            <p:spPr bwMode="auto">
              <a:xfrm>
                <a:off x="5913438" y="1057275"/>
                <a:ext cx="139700" cy="98425"/>
              </a:xfrm>
              <a:custGeom>
                <a:avLst/>
                <a:gdLst/>
                <a:ahLst/>
                <a:cxnLst>
                  <a:cxn ang="0">
                    <a:pos x="99" y="68"/>
                  </a:cxn>
                  <a:cxn ang="0">
                    <a:pos x="90" y="74"/>
                  </a:cxn>
                  <a:cxn ang="0">
                    <a:pos x="41" y="66"/>
                  </a:cxn>
                  <a:cxn ang="0">
                    <a:pos x="17" y="50"/>
                  </a:cxn>
                  <a:cxn ang="0">
                    <a:pos x="50" y="36"/>
                  </a:cxn>
                  <a:cxn ang="0">
                    <a:pos x="32" y="36"/>
                  </a:cxn>
                  <a:cxn ang="0">
                    <a:pos x="0" y="26"/>
                  </a:cxn>
                  <a:cxn ang="0">
                    <a:pos x="46" y="0"/>
                  </a:cxn>
                  <a:cxn ang="0">
                    <a:pos x="72" y="17"/>
                  </a:cxn>
                  <a:cxn ang="0">
                    <a:pos x="67" y="18"/>
                  </a:cxn>
                  <a:cxn ang="0">
                    <a:pos x="67" y="27"/>
                  </a:cxn>
                  <a:cxn ang="0">
                    <a:pos x="59" y="35"/>
                  </a:cxn>
                  <a:cxn ang="0">
                    <a:pos x="68" y="35"/>
                  </a:cxn>
                  <a:cxn ang="0">
                    <a:pos x="81" y="39"/>
                  </a:cxn>
                  <a:cxn ang="0">
                    <a:pos x="90" y="39"/>
                  </a:cxn>
                  <a:cxn ang="0">
                    <a:pos x="105" y="48"/>
                  </a:cxn>
                  <a:cxn ang="0">
                    <a:pos x="101" y="57"/>
                  </a:cxn>
                  <a:cxn ang="0">
                    <a:pos x="92" y="62"/>
                  </a:cxn>
                  <a:cxn ang="0">
                    <a:pos x="99" y="68"/>
                  </a:cxn>
                </a:cxnLst>
                <a:rect l="0" t="0" r="r" b="b"/>
                <a:pathLst>
                  <a:path w="105" h="74">
                    <a:moveTo>
                      <a:pt x="99" y="68"/>
                    </a:moveTo>
                    <a:cubicBezTo>
                      <a:pt x="99" y="72"/>
                      <a:pt x="94" y="74"/>
                      <a:pt x="90" y="74"/>
                    </a:cubicBezTo>
                    <a:cubicBezTo>
                      <a:pt x="71" y="74"/>
                      <a:pt x="57" y="66"/>
                      <a:pt x="41" y="66"/>
                    </a:cubicBezTo>
                    <a:cubicBezTo>
                      <a:pt x="35" y="66"/>
                      <a:pt x="24" y="54"/>
                      <a:pt x="17" y="50"/>
                    </a:cubicBezTo>
                    <a:cubicBezTo>
                      <a:pt x="32" y="46"/>
                      <a:pt x="36" y="41"/>
                      <a:pt x="50" y="36"/>
                    </a:cubicBezTo>
                    <a:cubicBezTo>
                      <a:pt x="46" y="36"/>
                      <a:pt x="35" y="36"/>
                      <a:pt x="32" y="36"/>
                    </a:cubicBezTo>
                    <a:cubicBezTo>
                      <a:pt x="20" y="36"/>
                      <a:pt x="11" y="32"/>
                      <a:pt x="0" y="26"/>
                    </a:cubicBezTo>
                    <a:cubicBezTo>
                      <a:pt x="18" y="21"/>
                      <a:pt x="25" y="0"/>
                      <a:pt x="46" y="0"/>
                    </a:cubicBezTo>
                    <a:cubicBezTo>
                      <a:pt x="58" y="0"/>
                      <a:pt x="65" y="12"/>
                      <a:pt x="72" y="17"/>
                    </a:cubicBezTo>
                    <a:cubicBezTo>
                      <a:pt x="68" y="19"/>
                      <a:pt x="69" y="18"/>
                      <a:pt x="67" y="18"/>
                    </a:cubicBezTo>
                    <a:cubicBezTo>
                      <a:pt x="68" y="23"/>
                      <a:pt x="67" y="24"/>
                      <a:pt x="67" y="27"/>
                    </a:cubicBezTo>
                    <a:cubicBezTo>
                      <a:pt x="67" y="29"/>
                      <a:pt x="62" y="33"/>
                      <a:pt x="59" y="35"/>
                    </a:cubicBezTo>
                    <a:cubicBezTo>
                      <a:pt x="63" y="33"/>
                      <a:pt x="65" y="35"/>
                      <a:pt x="68" y="35"/>
                    </a:cubicBezTo>
                    <a:cubicBezTo>
                      <a:pt x="73" y="35"/>
                      <a:pt x="76" y="39"/>
                      <a:pt x="81" y="39"/>
                    </a:cubicBezTo>
                    <a:cubicBezTo>
                      <a:pt x="84" y="39"/>
                      <a:pt x="87" y="39"/>
                      <a:pt x="90" y="39"/>
                    </a:cubicBezTo>
                    <a:cubicBezTo>
                      <a:pt x="99" y="39"/>
                      <a:pt x="99" y="42"/>
                      <a:pt x="105" y="48"/>
                    </a:cubicBezTo>
                    <a:cubicBezTo>
                      <a:pt x="100" y="51"/>
                      <a:pt x="101" y="52"/>
                      <a:pt x="101" y="57"/>
                    </a:cubicBezTo>
                    <a:cubicBezTo>
                      <a:pt x="101" y="61"/>
                      <a:pt x="95" y="62"/>
                      <a:pt x="92" y="62"/>
                    </a:cubicBezTo>
                    <a:cubicBezTo>
                      <a:pt x="95" y="63"/>
                      <a:pt x="99" y="65"/>
                      <a:pt x="99" y="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1" name="Freeform 155"/>
              <p:cNvSpPr>
                <a:spLocks/>
              </p:cNvSpPr>
              <p:nvPr/>
            </p:nvSpPr>
            <p:spPr bwMode="auto">
              <a:xfrm>
                <a:off x="5973763" y="1212850"/>
                <a:ext cx="17463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0"/>
                  </a:cxn>
                  <a:cxn ang="0">
                    <a:pos x="13" y="0"/>
                  </a:cxn>
                  <a:cxn ang="0">
                    <a:pos x="5" y="9"/>
                  </a:cxn>
                  <a:cxn ang="0">
                    <a:pos x="0" y="5"/>
                  </a:cxn>
                </a:cxnLst>
                <a:rect l="0" t="0" r="r" b="b"/>
                <a:pathLst>
                  <a:path w="13" h="9">
                    <a:moveTo>
                      <a:pt x="0" y="5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6"/>
                      <a:pt x="10" y="9"/>
                      <a:pt x="5" y="9"/>
                    </a:cubicBezTo>
                    <a:cubicBezTo>
                      <a:pt x="2" y="9"/>
                      <a:pt x="1" y="7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2" name="Freeform 156"/>
              <p:cNvSpPr>
                <a:spLocks/>
              </p:cNvSpPr>
              <p:nvPr/>
            </p:nvSpPr>
            <p:spPr bwMode="auto">
              <a:xfrm>
                <a:off x="5886450" y="1060450"/>
                <a:ext cx="23813" cy="793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6">
                    <a:moveTo>
                      <a:pt x="18" y="4"/>
                    </a:moveTo>
                    <a:cubicBezTo>
                      <a:pt x="11" y="5"/>
                      <a:pt x="3" y="6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3" name="Freeform 157"/>
              <p:cNvSpPr>
                <a:spLocks/>
              </p:cNvSpPr>
              <p:nvPr/>
            </p:nvSpPr>
            <p:spPr bwMode="auto">
              <a:xfrm>
                <a:off x="6162675" y="1173163"/>
                <a:ext cx="20638" cy="9525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9" y="7"/>
                  </a:cxn>
                  <a:cxn ang="0">
                    <a:pos x="0" y="2"/>
                  </a:cxn>
                  <a:cxn ang="0">
                    <a:pos x="15" y="1"/>
                  </a:cxn>
                </a:cxnLst>
                <a:rect l="0" t="0" r="r" b="b"/>
                <a:pathLst>
                  <a:path w="15" h="7">
                    <a:moveTo>
                      <a:pt x="15" y="1"/>
                    </a:moveTo>
                    <a:cubicBezTo>
                      <a:pt x="14" y="4"/>
                      <a:pt x="12" y="7"/>
                      <a:pt x="9" y="7"/>
                    </a:cubicBezTo>
                    <a:cubicBezTo>
                      <a:pt x="4" y="7"/>
                      <a:pt x="1" y="4"/>
                      <a:pt x="0" y="2"/>
                    </a:cubicBezTo>
                    <a:cubicBezTo>
                      <a:pt x="9" y="0"/>
                      <a:pt x="11" y="2"/>
                      <a:pt x="1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4" name="Freeform 158"/>
              <p:cNvSpPr>
                <a:spLocks/>
              </p:cNvSpPr>
              <p:nvPr/>
            </p:nvSpPr>
            <p:spPr bwMode="auto">
              <a:xfrm>
                <a:off x="5119688" y="1074738"/>
                <a:ext cx="117475" cy="36513"/>
              </a:xfrm>
              <a:custGeom>
                <a:avLst/>
                <a:gdLst/>
                <a:ahLst/>
                <a:cxnLst>
                  <a:cxn ang="0">
                    <a:pos x="76" y="14"/>
                  </a:cxn>
                  <a:cxn ang="0">
                    <a:pos x="58" y="17"/>
                  </a:cxn>
                  <a:cxn ang="0">
                    <a:pos x="49" y="27"/>
                  </a:cxn>
                  <a:cxn ang="0">
                    <a:pos x="44" y="23"/>
                  </a:cxn>
                  <a:cxn ang="0">
                    <a:pos x="44" y="23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30" y="5"/>
                  </a:cxn>
                  <a:cxn ang="0">
                    <a:pos x="10" y="11"/>
                  </a:cxn>
                  <a:cxn ang="0">
                    <a:pos x="0" y="9"/>
                  </a:cxn>
                  <a:cxn ang="0">
                    <a:pos x="34" y="0"/>
                  </a:cxn>
                  <a:cxn ang="0">
                    <a:pos x="60" y="6"/>
                  </a:cxn>
                  <a:cxn ang="0">
                    <a:pos x="76" y="0"/>
                  </a:cxn>
                  <a:cxn ang="0">
                    <a:pos x="89" y="5"/>
                  </a:cxn>
                  <a:cxn ang="0">
                    <a:pos x="78" y="13"/>
                  </a:cxn>
                  <a:cxn ang="0">
                    <a:pos x="73" y="13"/>
                  </a:cxn>
                  <a:cxn ang="0">
                    <a:pos x="73" y="17"/>
                  </a:cxn>
                  <a:cxn ang="0">
                    <a:pos x="76" y="14"/>
                  </a:cxn>
                </a:cxnLst>
                <a:rect l="0" t="0" r="r" b="b"/>
                <a:pathLst>
                  <a:path w="89" h="27">
                    <a:moveTo>
                      <a:pt x="76" y="14"/>
                    </a:moveTo>
                    <a:cubicBezTo>
                      <a:pt x="69" y="19"/>
                      <a:pt x="65" y="13"/>
                      <a:pt x="58" y="17"/>
                    </a:cubicBezTo>
                    <a:cubicBezTo>
                      <a:pt x="54" y="19"/>
                      <a:pt x="53" y="27"/>
                      <a:pt x="49" y="27"/>
                    </a:cubicBezTo>
                    <a:cubicBezTo>
                      <a:pt x="47" y="26"/>
                      <a:pt x="45" y="24"/>
                      <a:pt x="44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38" y="23"/>
                      <a:pt x="33" y="21"/>
                      <a:pt x="32" y="17"/>
                    </a:cubicBezTo>
                    <a:cubicBezTo>
                      <a:pt x="36" y="15"/>
                      <a:pt x="38" y="15"/>
                      <a:pt x="41" y="14"/>
                    </a:cubicBezTo>
                    <a:cubicBezTo>
                      <a:pt x="37" y="14"/>
                      <a:pt x="35" y="13"/>
                      <a:pt x="33" y="13"/>
                    </a:cubicBezTo>
                    <a:cubicBezTo>
                      <a:pt x="36" y="11"/>
                      <a:pt x="38" y="11"/>
                      <a:pt x="40" y="9"/>
                    </a:cubicBezTo>
                    <a:cubicBezTo>
                      <a:pt x="36" y="8"/>
                      <a:pt x="34" y="5"/>
                      <a:pt x="30" y="5"/>
                    </a:cubicBezTo>
                    <a:cubicBezTo>
                      <a:pt x="25" y="5"/>
                      <a:pt x="17" y="11"/>
                      <a:pt x="10" y="11"/>
                    </a:cubicBezTo>
                    <a:cubicBezTo>
                      <a:pt x="7" y="11"/>
                      <a:pt x="4" y="9"/>
                      <a:pt x="0" y="9"/>
                    </a:cubicBezTo>
                    <a:cubicBezTo>
                      <a:pt x="4" y="2"/>
                      <a:pt x="25" y="0"/>
                      <a:pt x="34" y="0"/>
                    </a:cubicBezTo>
                    <a:cubicBezTo>
                      <a:pt x="45" y="0"/>
                      <a:pt x="52" y="6"/>
                      <a:pt x="60" y="6"/>
                    </a:cubicBezTo>
                    <a:cubicBezTo>
                      <a:pt x="67" y="6"/>
                      <a:pt x="70" y="0"/>
                      <a:pt x="76" y="0"/>
                    </a:cubicBezTo>
                    <a:cubicBezTo>
                      <a:pt x="82" y="0"/>
                      <a:pt x="87" y="4"/>
                      <a:pt x="89" y="5"/>
                    </a:cubicBezTo>
                    <a:cubicBezTo>
                      <a:pt x="89" y="13"/>
                      <a:pt x="83" y="9"/>
                      <a:pt x="78" y="13"/>
                    </a:cubicBezTo>
                    <a:cubicBezTo>
                      <a:pt x="76" y="13"/>
                      <a:pt x="75" y="13"/>
                      <a:pt x="73" y="13"/>
                    </a:cubicBezTo>
                    <a:cubicBezTo>
                      <a:pt x="73" y="17"/>
                      <a:pt x="73" y="17"/>
                      <a:pt x="73" y="17"/>
                    </a:cubicBezTo>
                    <a:lnTo>
                      <a:pt x="7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5" name="Freeform 159"/>
              <p:cNvSpPr>
                <a:spLocks/>
              </p:cNvSpPr>
              <p:nvPr/>
            </p:nvSpPr>
            <p:spPr bwMode="auto">
              <a:xfrm>
                <a:off x="5427663" y="1052513"/>
                <a:ext cx="41275" cy="26988"/>
              </a:xfrm>
              <a:custGeom>
                <a:avLst/>
                <a:gdLst/>
                <a:ahLst/>
                <a:cxnLst>
                  <a:cxn ang="0">
                    <a:pos x="7" y="20"/>
                  </a:cxn>
                  <a:cxn ang="0">
                    <a:pos x="0" y="13"/>
                  </a:cxn>
                  <a:cxn ang="0">
                    <a:pos x="25" y="0"/>
                  </a:cxn>
                  <a:cxn ang="0">
                    <a:pos x="31" y="14"/>
                  </a:cxn>
                  <a:cxn ang="0">
                    <a:pos x="7" y="20"/>
                  </a:cxn>
                </a:cxnLst>
                <a:rect l="0" t="0" r="r" b="b"/>
                <a:pathLst>
                  <a:path w="31" h="20">
                    <a:moveTo>
                      <a:pt x="7" y="20"/>
                    </a:moveTo>
                    <a:cubicBezTo>
                      <a:pt x="2" y="20"/>
                      <a:pt x="0" y="17"/>
                      <a:pt x="0" y="13"/>
                    </a:cubicBezTo>
                    <a:cubicBezTo>
                      <a:pt x="0" y="7"/>
                      <a:pt x="18" y="0"/>
                      <a:pt x="25" y="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8" y="16"/>
                      <a:pt x="11" y="20"/>
                      <a:pt x="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6" name="Freeform 160"/>
              <p:cNvSpPr>
                <a:spLocks/>
              </p:cNvSpPr>
              <p:nvPr/>
            </p:nvSpPr>
            <p:spPr bwMode="auto">
              <a:xfrm>
                <a:off x="5373688" y="1069975"/>
                <a:ext cx="44450" cy="25400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33" y="10"/>
                  </a:cxn>
                  <a:cxn ang="0">
                    <a:pos x="22" y="12"/>
                  </a:cxn>
                  <a:cxn ang="0">
                    <a:pos x="24" y="18"/>
                  </a:cxn>
                  <a:cxn ang="0">
                    <a:pos x="0" y="18"/>
                  </a:cxn>
                  <a:cxn ang="0">
                    <a:pos x="9" y="6"/>
                  </a:cxn>
                  <a:cxn ang="0">
                    <a:pos x="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33" y="4"/>
                  </a:cxn>
                </a:cxnLst>
                <a:rect l="0" t="0" r="r" b="b"/>
                <a:pathLst>
                  <a:path w="33" h="20">
                    <a:moveTo>
                      <a:pt x="33" y="4"/>
                    </a:moveTo>
                    <a:cubicBezTo>
                      <a:pt x="33" y="8"/>
                      <a:pt x="33" y="8"/>
                      <a:pt x="33" y="10"/>
                    </a:cubicBezTo>
                    <a:cubicBezTo>
                      <a:pt x="30" y="14"/>
                      <a:pt x="26" y="12"/>
                      <a:pt x="22" y="12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9"/>
                      <a:pt x="0" y="20"/>
                      <a:pt x="0" y="18"/>
                    </a:cubicBezTo>
                    <a:cubicBezTo>
                      <a:pt x="0" y="11"/>
                      <a:pt x="3" y="8"/>
                      <a:pt x="9" y="6"/>
                    </a:cubicBezTo>
                    <a:cubicBezTo>
                      <a:pt x="8" y="2"/>
                      <a:pt x="9" y="1"/>
                      <a:pt x="9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2"/>
                      <a:pt x="20" y="4"/>
                      <a:pt x="19" y="4"/>
                    </a:cubicBezTo>
                    <a:cubicBezTo>
                      <a:pt x="22" y="4"/>
                      <a:pt x="29" y="4"/>
                      <a:pt x="3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7" name="Freeform 161"/>
              <p:cNvSpPr>
                <a:spLocks/>
              </p:cNvSpPr>
              <p:nvPr/>
            </p:nvSpPr>
            <p:spPr bwMode="auto">
              <a:xfrm>
                <a:off x="5314950" y="1092200"/>
                <a:ext cx="44450" cy="15875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1" y="7"/>
                  </a:cxn>
                  <a:cxn ang="0">
                    <a:pos x="4" y="12"/>
                  </a:cxn>
                  <a:cxn ang="0">
                    <a:pos x="0" y="9"/>
                  </a:cxn>
                  <a:cxn ang="0">
                    <a:pos x="22" y="0"/>
                  </a:cxn>
                  <a:cxn ang="0">
                    <a:pos x="34" y="5"/>
                  </a:cxn>
                  <a:cxn ang="0">
                    <a:pos x="20" y="12"/>
                  </a:cxn>
                </a:cxnLst>
                <a:rect l="0" t="0" r="r" b="b"/>
                <a:pathLst>
                  <a:path w="34" h="12">
                    <a:moveTo>
                      <a:pt x="20" y="12"/>
                    </a:moveTo>
                    <a:cubicBezTo>
                      <a:pt x="17" y="12"/>
                      <a:pt x="14" y="7"/>
                      <a:pt x="11" y="7"/>
                    </a:cubicBezTo>
                    <a:cubicBezTo>
                      <a:pt x="10" y="12"/>
                      <a:pt x="8" y="12"/>
                      <a:pt x="4" y="12"/>
                    </a:cubicBezTo>
                    <a:cubicBezTo>
                      <a:pt x="2" y="12"/>
                      <a:pt x="0" y="10"/>
                      <a:pt x="0" y="9"/>
                    </a:cubicBezTo>
                    <a:cubicBezTo>
                      <a:pt x="0" y="2"/>
                      <a:pt x="17" y="0"/>
                      <a:pt x="22" y="0"/>
                    </a:cubicBezTo>
                    <a:cubicBezTo>
                      <a:pt x="28" y="0"/>
                      <a:pt x="32" y="2"/>
                      <a:pt x="34" y="5"/>
                    </a:cubicBezTo>
                    <a:cubicBezTo>
                      <a:pt x="25" y="5"/>
                      <a:pt x="26" y="12"/>
                      <a:pt x="20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8" name="Freeform 162"/>
              <p:cNvSpPr>
                <a:spLocks/>
              </p:cNvSpPr>
              <p:nvPr/>
            </p:nvSpPr>
            <p:spPr bwMode="auto">
              <a:xfrm>
                <a:off x="5287963" y="1038225"/>
                <a:ext cx="71438" cy="49213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22" y="36"/>
                  </a:cxn>
                  <a:cxn ang="0">
                    <a:pos x="0" y="28"/>
                  </a:cxn>
                  <a:cxn ang="0">
                    <a:pos x="6" y="23"/>
                  </a:cxn>
                  <a:cxn ang="0">
                    <a:pos x="24" y="23"/>
                  </a:cxn>
                  <a:cxn ang="0">
                    <a:pos x="17" y="22"/>
                  </a:cxn>
                  <a:cxn ang="0">
                    <a:pos x="17" y="16"/>
                  </a:cxn>
                  <a:cxn ang="0">
                    <a:pos x="43" y="8"/>
                  </a:cxn>
                  <a:cxn ang="0">
                    <a:pos x="51" y="0"/>
                  </a:cxn>
                  <a:cxn ang="0">
                    <a:pos x="52" y="5"/>
                  </a:cxn>
                  <a:cxn ang="0">
                    <a:pos x="48" y="11"/>
                  </a:cxn>
                  <a:cxn ang="0">
                    <a:pos x="28" y="23"/>
                  </a:cxn>
                  <a:cxn ang="0">
                    <a:pos x="53" y="29"/>
                  </a:cxn>
                  <a:cxn ang="0">
                    <a:pos x="40" y="31"/>
                  </a:cxn>
                </a:cxnLst>
                <a:rect l="0" t="0" r="r" b="b"/>
                <a:pathLst>
                  <a:path w="53" h="36">
                    <a:moveTo>
                      <a:pt x="40" y="31"/>
                    </a:moveTo>
                    <a:cubicBezTo>
                      <a:pt x="34" y="31"/>
                      <a:pt x="27" y="36"/>
                      <a:pt x="22" y="36"/>
                    </a:cubicBezTo>
                    <a:cubicBezTo>
                      <a:pt x="19" y="36"/>
                      <a:pt x="1" y="28"/>
                      <a:pt x="0" y="28"/>
                    </a:cubicBezTo>
                    <a:cubicBezTo>
                      <a:pt x="3" y="26"/>
                      <a:pt x="4" y="25"/>
                      <a:pt x="6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19" y="21"/>
                      <a:pt x="21" y="20"/>
                      <a:pt x="17" y="22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30" y="16"/>
                      <a:pt x="30" y="8"/>
                      <a:pt x="43" y="8"/>
                    </a:cubicBezTo>
                    <a:cubicBezTo>
                      <a:pt x="44" y="4"/>
                      <a:pt x="47" y="0"/>
                      <a:pt x="51" y="0"/>
                    </a:cubicBezTo>
                    <a:cubicBezTo>
                      <a:pt x="52" y="0"/>
                      <a:pt x="52" y="4"/>
                      <a:pt x="52" y="5"/>
                    </a:cubicBezTo>
                    <a:cubicBezTo>
                      <a:pt x="50" y="7"/>
                      <a:pt x="48" y="9"/>
                      <a:pt x="48" y="11"/>
                    </a:cubicBezTo>
                    <a:cubicBezTo>
                      <a:pt x="41" y="16"/>
                      <a:pt x="32" y="18"/>
                      <a:pt x="28" y="23"/>
                    </a:cubicBezTo>
                    <a:cubicBezTo>
                      <a:pt x="40" y="24"/>
                      <a:pt x="43" y="25"/>
                      <a:pt x="53" y="29"/>
                    </a:cubicBezTo>
                    <a:cubicBezTo>
                      <a:pt x="49" y="32"/>
                      <a:pt x="45" y="31"/>
                      <a:pt x="40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89" name="Freeform 164"/>
              <p:cNvSpPr>
                <a:spLocks/>
              </p:cNvSpPr>
              <p:nvPr/>
            </p:nvSpPr>
            <p:spPr bwMode="auto">
              <a:xfrm>
                <a:off x="6675438" y="1244600"/>
                <a:ext cx="128588" cy="49213"/>
              </a:xfrm>
              <a:custGeom>
                <a:avLst/>
                <a:gdLst/>
                <a:ahLst/>
                <a:cxnLst>
                  <a:cxn ang="0">
                    <a:pos x="77" y="29"/>
                  </a:cxn>
                  <a:cxn ang="0">
                    <a:pos x="66" y="34"/>
                  </a:cxn>
                  <a:cxn ang="0">
                    <a:pos x="58" y="29"/>
                  </a:cxn>
                  <a:cxn ang="0">
                    <a:pos x="50" y="32"/>
                  </a:cxn>
                  <a:cxn ang="0">
                    <a:pos x="40" y="36"/>
                  </a:cxn>
                  <a:cxn ang="0">
                    <a:pos x="32" y="31"/>
                  </a:cxn>
                  <a:cxn ang="0">
                    <a:pos x="22" y="38"/>
                  </a:cxn>
                  <a:cxn ang="0">
                    <a:pos x="0" y="18"/>
                  </a:cxn>
                  <a:cxn ang="0">
                    <a:pos x="20" y="0"/>
                  </a:cxn>
                  <a:cxn ang="0">
                    <a:pos x="47" y="15"/>
                  </a:cxn>
                  <a:cxn ang="0">
                    <a:pos x="54" y="3"/>
                  </a:cxn>
                  <a:cxn ang="0">
                    <a:pos x="97" y="15"/>
                  </a:cxn>
                  <a:cxn ang="0">
                    <a:pos x="89" y="29"/>
                  </a:cxn>
                  <a:cxn ang="0">
                    <a:pos x="77" y="29"/>
                  </a:cxn>
                </a:cxnLst>
                <a:rect l="0" t="0" r="r" b="b"/>
                <a:pathLst>
                  <a:path w="97" h="38">
                    <a:moveTo>
                      <a:pt x="77" y="29"/>
                    </a:moveTo>
                    <a:cubicBezTo>
                      <a:pt x="74" y="29"/>
                      <a:pt x="72" y="34"/>
                      <a:pt x="66" y="34"/>
                    </a:cubicBezTo>
                    <a:cubicBezTo>
                      <a:pt x="63" y="34"/>
                      <a:pt x="62" y="29"/>
                      <a:pt x="58" y="29"/>
                    </a:cubicBezTo>
                    <a:cubicBezTo>
                      <a:pt x="55" y="29"/>
                      <a:pt x="53" y="32"/>
                      <a:pt x="50" y="32"/>
                    </a:cubicBezTo>
                    <a:cubicBezTo>
                      <a:pt x="47" y="32"/>
                      <a:pt x="44" y="36"/>
                      <a:pt x="40" y="36"/>
                    </a:cubicBezTo>
                    <a:cubicBezTo>
                      <a:pt x="36" y="36"/>
                      <a:pt x="34" y="34"/>
                      <a:pt x="32" y="31"/>
                    </a:cubicBezTo>
                    <a:cubicBezTo>
                      <a:pt x="29" y="34"/>
                      <a:pt x="27" y="38"/>
                      <a:pt x="22" y="38"/>
                    </a:cubicBezTo>
                    <a:cubicBezTo>
                      <a:pt x="11" y="38"/>
                      <a:pt x="0" y="29"/>
                      <a:pt x="0" y="18"/>
                    </a:cubicBezTo>
                    <a:cubicBezTo>
                      <a:pt x="0" y="8"/>
                      <a:pt x="11" y="0"/>
                      <a:pt x="20" y="0"/>
                    </a:cubicBezTo>
                    <a:cubicBezTo>
                      <a:pt x="34" y="0"/>
                      <a:pt x="35" y="15"/>
                      <a:pt x="47" y="15"/>
                    </a:cubicBezTo>
                    <a:cubicBezTo>
                      <a:pt x="47" y="8"/>
                      <a:pt x="49" y="3"/>
                      <a:pt x="54" y="3"/>
                    </a:cubicBezTo>
                    <a:cubicBezTo>
                      <a:pt x="62" y="3"/>
                      <a:pt x="88" y="12"/>
                      <a:pt x="97" y="15"/>
                    </a:cubicBezTo>
                    <a:cubicBezTo>
                      <a:pt x="95" y="21"/>
                      <a:pt x="89" y="26"/>
                      <a:pt x="89" y="29"/>
                    </a:cubicBezTo>
                    <a:lnTo>
                      <a:pt x="77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0" name="Freeform 165"/>
              <p:cNvSpPr>
                <a:spLocks/>
              </p:cNvSpPr>
              <p:nvPr/>
            </p:nvSpPr>
            <p:spPr bwMode="auto">
              <a:xfrm>
                <a:off x="4924425" y="2252663"/>
                <a:ext cx="34925" cy="17463"/>
              </a:xfrm>
              <a:custGeom>
                <a:avLst/>
                <a:gdLst/>
                <a:ahLst/>
                <a:cxnLst>
                  <a:cxn ang="0">
                    <a:pos x="5" y="13"/>
                  </a:cxn>
                  <a:cxn ang="0">
                    <a:pos x="2" y="11"/>
                  </a:cxn>
                  <a:cxn ang="0">
                    <a:pos x="0" y="9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19" y="8"/>
                  </a:cxn>
                  <a:cxn ang="0">
                    <a:pos x="5" y="13"/>
                  </a:cxn>
                </a:cxnLst>
                <a:rect l="0" t="0" r="r" b="b"/>
                <a:pathLst>
                  <a:path w="26" h="13">
                    <a:moveTo>
                      <a:pt x="5" y="13"/>
                    </a:moveTo>
                    <a:cubicBezTo>
                      <a:pt x="4" y="13"/>
                      <a:pt x="2" y="12"/>
                      <a:pt x="2" y="11"/>
                    </a:cubicBezTo>
                    <a:cubicBezTo>
                      <a:pt x="1" y="11"/>
                      <a:pt x="0" y="9"/>
                      <a:pt x="0" y="9"/>
                    </a:cubicBezTo>
                    <a:cubicBezTo>
                      <a:pt x="7" y="6"/>
                      <a:pt x="18" y="1"/>
                      <a:pt x="26" y="0"/>
                    </a:cubicBezTo>
                    <a:cubicBezTo>
                      <a:pt x="25" y="4"/>
                      <a:pt x="22" y="2"/>
                      <a:pt x="20" y="4"/>
                    </a:cubicBezTo>
                    <a:cubicBezTo>
                      <a:pt x="18" y="4"/>
                      <a:pt x="19" y="7"/>
                      <a:pt x="19" y="8"/>
                    </a:cubicBezTo>
                    <a:cubicBezTo>
                      <a:pt x="18" y="11"/>
                      <a:pt x="9" y="13"/>
                      <a:pt x="5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1" name="Freeform 166"/>
              <p:cNvSpPr>
                <a:spLocks/>
              </p:cNvSpPr>
              <p:nvPr/>
            </p:nvSpPr>
            <p:spPr bwMode="auto">
              <a:xfrm>
                <a:off x="5183188" y="1463675"/>
                <a:ext cx="34925" cy="2540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1" y="0"/>
                  </a:cxn>
                  <a:cxn ang="0">
                    <a:pos x="26" y="6"/>
                  </a:cxn>
                  <a:cxn ang="0">
                    <a:pos x="26" y="12"/>
                  </a:cxn>
                  <a:cxn ang="0">
                    <a:pos x="8" y="19"/>
                  </a:cxn>
                  <a:cxn ang="0">
                    <a:pos x="0" y="14"/>
                  </a:cxn>
                  <a:cxn ang="0">
                    <a:pos x="5" y="4"/>
                  </a:cxn>
                </a:cxnLst>
                <a:rect l="0" t="0" r="r" b="b"/>
                <a:pathLst>
                  <a:path w="26" h="19">
                    <a:moveTo>
                      <a:pt x="5" y="4"/>
                    </a:moveTo>
                    <a:cubicBezTo>
                      <a:pt x="8" y="4"/>
                      <a:pt x="8" y="0"/>
                      <a:pt x="11" y="0"/>
                    </a:cubicBezTo>
                    <a:cubicBezTo>
                      <a:pt x="17" y="0"/>
                      <a:pt x="20" y="5"/>
                      <a:pt x="26" y="6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0" y="15"/>
                      <a:pt x="15" y="19"/>
                      <a:pt x="8" y="19"/>
                    </a:cubicBezTo>
                    <a:cubicBezTo>
                      <a:pt x="2" y="19"/>
                      <a:pt x="0" y="19"/>
                      <a:pt x="0" y="14"/>
                    </a:cubicBezTo>
                    <a:cubicBezTo>
                      <a:pt x="0" y="12"/>
                      <a:pt x="4" y="4"/>
                      <a:pt x="5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2" name="Freeform 167"/>
              <p:cNvSpPr>
                <a:spLocks/>
              </p:cNvSpPr>
              <p:nvPr/>
            </p:nvSpPr>
            <p:spPr bwMode="auto">
              <a:xfrm>
                <a:off x="5359400" y="1433513"/>
                <a:ext cx="26988" cy="25400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5" y="19"/>
                  </a:cxn>
                  <a:cxn ang="0">
                    <a:pos x="0" y="8"/>
                  </a:cxn>
                  <a:cxn ang="0">
                    <a:pos x="21" y="17"/>
                  </a:cxn>
                </a:cxnLst>
                <a:rect l="0" t="0" r="r" b="b"/>
                <a:pathLst>
                  <a:path w="21" h="20">
                    <a:moveTo>
                      <a:pt x="21" y="17"/>
                    </a:moveTo>
                    <a:cubicBezTo>
                      <a:pt x="21" y="20"/>
                      <a:pt x="15" y="19"/>
                      <a:pt x="15" y="19"/>
                    </a:cubicBezTo>
                    <a:cubicBezTo>
                      <a:pt x="10" y="19"/>
                      <a:pt x="0" y="14"/>
                      <a:pt x="0" y="8"/>
                    </a:cubicBezTo>
                    <a:cubicBezTo>
                      <a:pt x="0" y="0"/>
                      <a:pt x="21" y="8"/>
                      <a:pt x="21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3" name="Freeform 168"/>
              <p:cNvSpPr>
                <a:spLocks/>
              </p:cNvSpPr>
              <p:nvPr/>
            </p:nvSpPr>
            <p:spPr bwMode="auto">
              <a:xfrm>
                <a:off x="5549900" y="1338263"/>
                <a:ext cx="25400" cy="17463"/>
              </a:xfrm>
              <a:custGeom>
                <a:avLst/>
                <a:gdLst/>
                <a:ahLst/>
                <a:cxnLst>
                  <a:cxn ang="0">
                    <a:pos x="2" y="13"/>
                  </a:cxn>
                  <a:cxn ang="0">
                    <a:pos x="19" y="8"/>
                  </a:cxn>
                  <a:cxn ang="0">
                    <a:pos x="8" y="0"/>
                  </a:cxn>
                  <a:cxn ang="0">
                    <a:pos x="2" y="9"/>
                  </a:cxn>
                  <a:cxn ang="0">
                    <a:pos x="2" y="13"/>
                  </a:cxn>
                </a:cxnLst>
                <a:rect l="0" t="0" r="r" b="b"/>
                <a:pathLst>
                  <a:path w="19" h="13">
                    <a:moveTo>
                      <a:pt x="2" y="13"/>
                    </a:moveTo>
                    <a:cubicBezTo>
                      <a:pt x="7" y="13"/>
                      <a:pt x="17" y="10"/>
                      <a:pt x="19" y="8"/>
                    </a:cubicBezTo>
                    <a:cubicBezTo>
                      <a:pt x="15" y="5"/>
                      <a:pt x="13" y="0"/>
                      <a:pt x="8" y="0"/>
                    </a:cubicBezTo>
                    <a:cubicBezTo>
                      <a:pt x="4" y="0"/>
                      <a:pt x="2" y="5"/>
                      <a:pt x="2" y="9"/>
                    </a:cubicBezTo>
                    <a:cubicBezTo>
                      <a:pt x="2" y="10"/>
                      <a:pt x="0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8" name="Freeform 169"/>
              <p:cNvSpPr>
                <a:spLocks/>
              </p:cNvSpPr>
              <p:nvPr/>
            </p:nvSpPr>
            <p:spPr bwMode="auto">
              <a:xfrm>
                <a:off x="6727825" y="1320800"/>
                <a:ext cx="53975" cy="222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1" y="0"/>
                  </a:cxn>
                  <a:cxn ang="0">
                    <a:pos x="41" y="17"/>
                  </a:cxn>
                  <a:cxn ang="0">
                    <a:pos x="28" y="17"/>
                  </a:cxn>
                  <a:cxn ang="0">
                    <a:pos x="2" y="11"/>
                  </a:cxn>
                  <a:cxn ang="0">
                    <a:pos x="0" y="13"/>
                  </a:cxn>
                </a:cxnLst>
                <a:rect l="0" t="0" r="r" b="b"/>
                <a:pathLst>
                  <a:path w="41" h="17">
                    <a:moveTo>
                      <a:pt x="0" y="13"/>
                    </a:moveTo>
                    <a:cubicBezTo>
                      <a:pt x="5" y="6"/>
                      <a:pt x="11" y="0"/>
                      <a:pt x="21" y="0"/>
                    </a:cubicBezTo>
                    <a:cubicBezTo>
                      <a:pt x="32" y="0"/>
                      <a:pt x="41" y="7"/>
                      <a:pt x="41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0" y="13"/>
                      <a:pt x="10" y="14"/>
                      <a:pt x="2" y="11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99" name="Freeform 170"/>
              <p:cNvSpPr>
                <a:spLocks/>
              </p:cNvSpPr>
              <p:nvPr/>
            </p:nvSpPr>
            <p:spPr bwMode="auto">
              <a:xfrm>
                <a:off x="6832600" y="1266825"/>
                <a:ext cx="74613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9"/>
                  </a:cxn>
                  <a:cxn ang="0">
                    <a:pos x="56" y="13"/>
                  </a:cxn>
                  <a:cxn ang="0">
                    <a:pos x="37" y="2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56" h="20">
                    <a:moveTo>
                      <a:pt x="0" y="0"/>
                    </a:moveTo>
                    <a:cubicBezTo>
                      <a:pt x="4" y="3"/>
                      <a:pt x="50" y="9"/>
                      <a:pt x="52" y="9"/>
                    </a:cubicBezTo>
                    <a:cubicBezTo>
                      <a:pt x="55" y="9"/>
                      <a:pt x="56" y="11"/>
                      <a:pt x="56" y="13"/>
                    </a:cubicBezTo>
                    <a:cubicBezTo>
                      <a:pt x="56" y="18"/>
                      <a:pt x="44" y="20"/>
                      <a:pt x="37" y="20"/>
                    </a:cubicBezTo>
                    <a:cubicBezTo>
                      <a:pt x="25" y="20"/>
                      <a:pt x="4" y="14"/>
                      <a:pt x="4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0" name="Freeform 171"/>
              <p:cNvSpPr>
                <a:spLocks/>
              </p:cNvSpPr>
              <p:nvPr/>
            </p:nvSpPr>
            <p:spPr bwMode="auto">
              <a:xfrm>
                <a:off x="6726238" y="1303338"/>
                <a:ext cx="15875" cy="17463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5" y="13"/>
                  </a:cxn>
                  <a:cxn ang="0">
                    <a:pos x="0" y="7"/>
                  </a:cxn>
                  <a:cxn ang="0">
                    <a:pos x="12" y="7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11"/>
                      <a:pt x="8" y="13"/>
                      <a:pt x="5" y="13"/>
                    </a:cubicBezTo>
                    <a:cubicBezTo>
                      <a:pt x="0" y="13"/>
                      <a:pt x="0" y="11"/>
                      <a:pt x="0" y="7"/>
                    </a:cubicBezTo>
                    <a:cubicBezTo>
                      <a:pt x="0" y="0"/>
                      <a:pt x="12" y="1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907860" y="2938794"/>
              <a:ext cx="1697534" cy="1987932"/>
              <a:chOff x="1926699" y="2862576"/>
              <a:chExt cx="1697534" cy="1987932"/>
            </a:xfrm>
            <a:grpFill/>
          </p:grpSpPr>
          <p:grpSp>
            <p:nvGrpSpPr>
              <p:cNvPr id="16" name="Group 274"/>
              <p:cNvGrpSpPr/>
              <p:nvPr/>
            </p:nvGrpSpPr>
            <p:grpSpPr>
              <a:xfrm>
                <a:off x="2667282" y="3304994"/>
                <a:ext cx="956951" cy="1545514"/>
                <a:chOff x="3030538" y="2674938"/>
                <a:chExt cx="779463" cy="1258888"/>
              </a:xfrm>
              <a:grpFill/>
            </p:grpSpPr>
            <p:sp>
              <p:nvSpPr>
                <p:cNvPr id="28" name="Freeform 22"/>
                <p:cNvSpPr>
                  <a:spLocks/>
                </p:cNvSpPr>
                <p:nvPr/>
              </p:nvSpPr>
              <p:spPr bwMode="auto">
                <a:xfrm>
                  <a:off x="3541713" y="2881313"/>
                  <a:ext cx="39688" cy="31750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20" y="4"/>
                    </a:cxn>
                    <a:cxn ang="0">
                      <a:pos x="27" y="5"/>
                    </a:cxn>
                    <a:cxn ang="0">
                      <a:pos x="30" y="9"/>
                    </a:cxn>
                    <a:cxn ang="0">
                      <a:pos x="18" y="23"/>
                    </a:cxn>
                    <a:cxn ang="0">
                      <a:pos x="0" y="11"/>
                    </a:cxn>
                    <a:cxn ang="0">
                      <a:pos x="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30" h="23">
                      <a:moveTo>
                        <a:pt x="10" y="0"/>
                      </a:moveTo>
                      <a:cubicBezTo>
                        <a:pt x="13" y="1"/>
                        <a:pt x="16" y="4"/>
                        <a:pt x="20" y="4"/>
                      </a:cubicBezTo>
                      <a:cubicBezTo>
                        <a:pt x="21" y="9"/>
                        <a:pt x="25" y="5"/>
                        <a:pt x="27" y="5"/>
                      </a:cubicBezTo>
                      <a:cubicBezTo>
                        <a:pt x="29" y="5"/>
                        <a:pt x="30" y="8"/>
                        <a:pt x="30" y="9"/>
                      </a:cubicBezTo>
                      <a:cubicBezTo>
                        <a:pt x="30" y="12"/>
                        <a:pt x="23" y="23"/>
                        <a:pt x="18" y="23"/>
                      </a:cubicBezTo>
                      <a:cubicBezTo>
                        <a:pt x="11" y="23"/>
                        <a:pt x="0" y="15"/>
                        <a:pt x="0" y="11"/>
                      </a:cubicBezTo>
                      <a:cubicBezTo>
                        <a:pt x="0" y="4"/>
                        <a:pt x="3" y="0"/>
                        <a:pt x="9" y="0"/>
                      </a:cubicBezTo>
                      <a:cubicBezTo>
                        <a:pt x="9" y="0"/>
                        <a:pt x="10" y="0"/>
                        <a:pt x="1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>
                  <a:off x="3030538" y="2674938"/>
                  <a:ext cx="779463" cy="1258888"/>
                </a:xfrm>
                <a:custGeom>
                  <a:avLst/>
                  <a:gdLst/>
                  <a:ahLst/>
                  <a:cxnLst>
                    <a:cxn ang="0">
                      <a:pos x="46" y="91"/>
                    </a:cxn>
                    <a:cxn ang="0">
                      <a:pos x="51" y="51"/>
                    </a:cxn>
                    <a:cxn ang="0">
                      <a:pos x="59" y="46"/>
                    </a:cxn>
                    <a:cxn ang="0">
                      <a:pos x="82" y="18"/>
                    </a:cxn>
                    <a:cxn ang="0">
                      <a:pos x="128" y="6"/>
                    </a:cxn>
                    <a:cxn ang="0">
                      <a:pos x="126" y="42"/>
                    </a:cxn>
                    <a:cxn ang="0">
                      <a:pos x="136" y="13"/>
                    </a:cxn>
                    <a:cxn ang="0">
                      <a:pos x="146" y="5"/>
                    </a:cxn>
                    <a:cxn ang="0">
                      <a:pos x="194" y="24"/>
                    </a:cxn>
                    <a:cxn ang="0">
                      <a:pos x="227" y="20"/>
                    </a:cxn>
                    <a:cxn ang="0">
                      <a:pos x="233" y="26"/>
                    </a:cxn>
                    <a:cxn ang="0">
                      <a:pos x="270" y="50"/>
                    </a:cxn>
                    <a:cxn ang="0">
                      <a:pos x="328" y="84"/>
                    </a:cxn>
                    <a:cxn ang="0">
                      <a:pos x="354" y="89"/>
                    </a:cxn>
                    <a:cxn ang="0">
                      <a:pos x="389" y="130"/>
                    </a:cxn>
                    <a:cxn ang="0">
                      <a:pos x="383" y="170"/>
                    </a:cxn>
                    <a:cxn ang="0">
                      <a:pos x="403" y="185"/>
                    </a:cxn>
                    <a:cxn ang="0">
                      <a:pos x="454" y="175"/>
                    </a:cxn>
                    <a:cxn ang="0">
                      <a:pos x="467" y="191"/>
                    </a:cxn>
                    <a:cxn ang="0">
                      <a:pos x="513" y="191"/>
                    </a:cxn>
                    <a:cxn ang="0">
                      <a:pos x="575" y="220"/>
                    </a:cxn>
                    <a:cxn ang="0">
                      <a:pos x="549" y="310"/>
                    </a:cxn>
                    <a:cxn ang="0">
                      <a:pos x="532" y="374"/>
                    </a:cxn>
                    <a:cxn ang="0">
                      <a:pos x="522" y="405"/>
                    </a:cxn>
                    <a:cxn ang="0">
                      <a:pos x="485" y="449"/>
                    </a:cxn>
                    <a:cxn ang="0">
                      <a:pos x="429" y="474"/>
                    </a:cxn>
                    <a:cxn ang="0">
                      <a:pos x="412" y="524"/>
                    </a:cxn>
                    <a:cxn ang="0">
                      <a:pos x="388" y="559"/>
                    </a:cxn>
                    <a:cxn ang="0">
                      <a:pos x="311" y="614"/>
                    </a:cxn>
                    <a:cxn ang="0">
                      <a:pos x="297" y="619"/>
                    </a:cxn>
                    <a:cxn ang="0">
                      <a:pos x="308" y="654"/>
                    </a:cxn>
                    <a:cxn ang="0">
                      <a:pos x="244" y="677"/>
                    </a:cxn>
                    <a:cxn ang="0">
                      <a:pos x="240" y="707"/>
                    </a:cxn>
                    <a:cxn ang="0">
                      <a:pos x="205" y="711"/>
                    </a:cxn>
                    <a:cxn ang="0">
                      <a:pos x="225" y="730"/>
                    </a:cxn>
                    <a:cxn ang="0">
                      <a:pos x="214" y="739"/>
                    </a:cxn>
                    <a:cxn ang="0">
                      <a:pos x="178" y="787"/>
                    </a:cxn>
                    <a:cxn ang="0">
                      <a:pos x="176" y="846"/>
                    </a:cxn>
                    <a:cxn ang="0">
                      <a:pos x="161" y="884"/>
                    </a:cxn>
                    <a:cxn ang="0">
                      <a:pos x="200" y="935"/>
                    </a:cxn>
                    <a:cxn ang="0">
                      <a:pos x="169" y="945"/>
                    </a:cxn>
                    <a:cxn ang="0">
                      <a:pos x="127" y="921"/>
                    </a:cxn>
                    <a:cxn ang="0">
                      <a:pos x="92" y="903"/>
                    </a:cxn>
                    <a:cxn ang="0">
                      <a:pos x="93" y="889"/>
                    </a:cxn>
                    <a:cxn ang="0">
                      <a:pos x="84" y="857"/>
                    </a:cxn>
                    <a:cxn ang="0">
                      <a:pos x="82" y="791"/>
                    </a:cxn>
                    <a:cxn ang="0">
                      <a:pos x="86" y="782"/>
                    </a:cxn>
                    <a:cxn ang="0">
                      <a:pos x="112" y="718"/>
                    </a:cxn>
                    <a:cxn ang="0">
                      <a:pos x="95" y="708"/>
                    </a:cxn>
                    <a:cxn ang="0">
                      <a:pos x="102" y="680"/>
                    </a:cxn>
                    <a:cxn ang="0">
                      <a:pos x="114" y="626"/>
                    </a:cxn>
                    <a:cxn ang="0">
                      <a:pos x="124" y="562"/>
                    </a:cxn>
                    <a:cxn ang="0">
                      <a:pos x="136" y="494"/>
                    </a:cxn>
                    <a:cxn ang="0">
                      <a:pos x="143" y="434"/>
                    </a:cxn>
                    <a:cxn ang="0">
                      <a:pos x="104" y="370"/>
                    </a:cxn>
                    <a:cxn ang="0">
                      <a:pos x="62" y="330"/>
                    </a:cxn>
                    <a:cxn ang="0">
                      <a:pos x="28" y="261"/>
                    </a:cxn>
                    <a:cxn ang="0">
                      <a:pos x="11" y="242"/>
                    </a:cxn>
                    <a:cxn ang="0">
                      <a:pos x="18" y="191"/>
                    </a:cxn>
                    <a:cxn ang="0">
                      <a:pos x="14" y="148"/>
                    </a:cxn>
                    <a:cxn ang="0">
                      <a:pos x="47" y="106"/>
                    </a:cxn>
                  </a:cxnLst>
                  <a:rect l="0" t="0" r="r" b="b"/>
                  <a:pathLst>
                    <a:path w="586" h="945">
                      <a:moveTo>
                        <a:pt x="49" y="103"/>
                      </a:moveTo>
                      <a:cubicBezTo>
                        <a:pt x="49" y="102"/>
                        <a:pt x="49" y="101"/>
                        <a:pt x="49" y="100"/>
                      </a:cubicBezTo>
                      <a:cubicBezTo>
                        <a:pt x="49" y="97"/>
                        <a:pt x="46" y="94"/>
                        <a:pt x="46" y="91"/>
                      </a:cubicBezTo>
                      <a:cubicBezTo>
                        <a:pt x="46" y="85"/>
                        <a:pt x="48" y="84"/>
                        <a:pt x="48" y="79"/>
                      </a:cubicBezTo>
                      <a:cubicBezTo>
                        <a:pt x="48" y="70"/>
                        <a:pt x="40" y="71"/>
                        <a:pt x="40" y="63"/>
                      </a:cubicBezTo>
                      <a:cubicBezTo>
                        <a:pt x="40" y="57"/>
                        <a:pt x="49" y="55"/>
                        <a:pt x="51" y="51"/>
                      </a:cubicBezTo>
                      <a:cubicBezTo>
                        <a:pt x="55" y="52"/>
                        <a:pt x="53" y="52"/>
                        <a:pt x="57" y="51"/>
                      </a:cubicBezTo>
                      <a:cubicBezTo>
                        <a:pt x="57" y="50"/>
                        <a:pt x="57" y="49"/>
                        <a:pt x="57" y="48"/>
                      </a:cubicBezTo>
                      <a:cubicBezTo>
                        <a:pt x="57" y="48"/>
                        <a:pt x="58" y="46"/>
                        <a:pt x="59" y="46"/>
                      </a:cubicBezTo>
                      <a:cubicBezTo>
                        <a:pt x="59" y="42"/>
                        <a:pt x="64" y="40"/>
                        <a:pt x="66" y="39"/>
                      </a:cubicBezTo>
                      <a:cubicBezTo>
                        <a:pt x="69" y="37"/>
                        <a:pt x="69" y="31"/>
                        <a:pt x="70" y="28"/>
                      </a:cubicBezTo>
                      <a:cubicBezTo>
                        <a:pt x="72" y="21"/>
                        <a:pt x="76" y="19"/>
                        <a:pt x="82" y="18"/>
                      </a:cubicBezTo>
                      <a:cubicBezTo>
                        <a:pt x="93" y="14"/>
                        <a:pt x="100" y="12"/>
                        <a:pt x="111" y="9"/>
                      </a:cubicBezTo>
                      <a:cubicBezTo>
                        <a:pt x="117" y="7"/>
                        <a:pt x="118" y="0"/>
                        <a:pt x="124" y="0"/>
                      </a:cubicBezTo>
                      <a:cubicBezTo>
                        <a:pt x="126" y="0"/>
                        <a:pt x="128" y="5"/>
                        <a:pt x="128" y="6"/>
                      </a:cubicBezTo>
                      <a:cubicBezTo>
                        <a:pt x="128" y="9"/>
                        <a:pt x="125" y="11"/>
                        <a:pt x="123" y="11"/>
                      </a:cubicBezTo>
                      <a:cubicBezTo>
                        <a:pt x="122" y="18"/>
                        <a:pt x="119" y="25"/>
                        <a:pt x="119" y="29"/>
                      </a:cubicBezTo>
                      <a:cubicBezTo>
                        <a:pt x="119" y="34"/>
                        <a:pt x="122" y="42"/>
                        <a:pt x="126" y="42"/>
                      </a:cubicBezTo>
                      <a:cubicBezTo>
                        <a:pt x="128" y="42"/>
                        <a:pt x="131" y="37"/>
                        <a:pt x="131" y="35"/>
                      </a:cubicBezTo>
                      <a:cubicBezTo>
                        <a:pt x="131" y="30"/>
                        <a:pt x="125" y="27"/>
                        <a:pt x="125" y="21"/>
                      </a:cubicBezTo>
                      <a:cubicBezTo>
                        <a:pt x="125" y="15"/>
                        <a:pt x="132" y="16"/>
                        <a:pt x="136" y="13"/>
                      </a:cubicBezTo>
                      <a:cubicBezTo>
                        <a:pt x="147" y="13"/>
                        <a:pt x="147" y="13"/>
                        <a:pt x="147" y="13"/>
                      </a:cubicBezTo>
                      <a:cubicBezTo>
                        <a:pt x="145" y="8"/>
                        <a:pt x="139" y="10"/>
                        <a:pt x="139" y="5"/>
                      </a:cubicBezTo>
                      <a:cubicBezTo>
                        <a:pt x="146" y="5"/>
                        <a:pt x="146" y="5"/>
                        <a:pt x="146" y="5"/>
                      </a:cubicBezTo>
                      <a:cubicBezTo>
                        <a:pt x="148" y="12"/>
                        <a:pt x="158" y="14"/>
                        <a:pt x="165" y="16"/>
                      </a:cubicBezTo>
                      <a:cubicBezTo>
                        <a:pt x="165" y="20"/>
                        <a:pt x="167" y="23"/>
                        <a:pt x="170" y="24"/>
                      </a:cubicBezTo>
                      <a:cubicBezTo>
                        <a:pt x="177" y="24"/>
                        <a:pt x="190" y="24"/>
                        <a:pt x="194" y="24"/>
                      </a:cubicBezTo>
                      <a:cubicBezTo>
                        <a:pt x="194" y="28"/>
                        <a:pt x="199" y="29"/>
                        <a:pt x="203" y="29"/>
                      </a:cubicBezTo>
                      <a:cubicBezTo>
                        <a:pt x="209" y="28"/>
                        <a:pt x="214" y="28"/>
                        <a:pt x="216" y="22"/>
                      </a:cubicBezTo>
                      <a:cubicBezTo>
                        <a:pt x="217" y="21"/>
                        <a:pt x="226" y="21"/>
                        <a:pt x="227" y="20"/>
                      </a:cubicBezTo>
                      <a:cubicBezTo>
                        <a:pt x="232" y="20"/>
                        <a:pt x="240" y="21"/>
                        <a:pt x="240" y="21"/>
                      </a:cubicBezTo>
                      <a:cubicBezTo>
                        <a:pt x="238" y="23"/>
                        <a:pt x="234" y="23"/>
                        <a:pt x="233" y="22"/>
                      </a:cubicBezTo>
                      <a:cubicBezTo>
                        <a:pt x="233" y="26"/>
                        <a:pt x="233" y="26"/>
                        <a:pt x="233" y="26"/>
                      </a:cubicBezTo>
                      <a:cubicBezTo>
                        <a:pt x="236" y="32"/>
                        <a:pt x="245" y="33"/>
                        <a:pt x="252" y="36"/>
                      </a:cubicBezTo>
                      <a:cubicBezTo>
                        <a:pt x="258" y="37"/>
                        <a:pt x="256" y="44"/>
                        <a:pt x="258" y="50"/>
                      </a:cubicBezTo>
                      <a:cubicBezTo>
                        <a:pt x="270" y="50"/>
                        <a:pt x="270" y="50"/>
                        <a:pt x="270" y="50"/>
                      </a:cubicBezTo>
                      <a:cubicBezTo>
                        <a:pt x="279" y="58"/>
                        <a:pt x="283" y="57"/>
                        <a:pt x="288" y="68"/>
                      </a:cubicBezTo>
                      <a:cubicBezTo>
                        <a:pt x="289" y="70"/>
                        <a:pt x="293" y="70"/>
                        <a:pt x="295" y="70"/>
                      </a:cubicBezTo>
                      <a:cubicBezTo>
                        <a:pt x="298" y="83"/>
                        <a:pt x="316" y="81"/>
                        <a:pt x="328" y="84"/>
                      </a:cubicBezTo>
                      <a:cubicBezTo>
                        <a:pt x="340" y="84"/>
                        <a:pt x="340" y="84"/>
                        <a:pt x="340" y="84"/>
                      </a:cubicBezTo>
                      <a:cubicBezTo>
                        <a:pt x="343" y="85"/>
                        <a:pt x="350" y="89"/>
                        <a:pt x="354" y="89"/>
                      </a:cubicBezTo>
                      <a:cubicBezTo>
                        <a:pt x="354" y="89"/>
                        <a:pt x="354" y="89"/>
                        <a:pt x="354" y="89"/>
                      </a:cubicBezTo>
                      <a:cubicBezTo>
                        <a:pt x="355" y="89"/>
                        <a:pt x="356" y="89"/>
                        <a:pt x="357" y="89"/>
                      </a:cubicBezTo>
                      <a:cubicBezTo>
                        <a:pt x="364" y="89"/>
                        <a:pt x="373" y="104"/>
                        <a:pt x="381" y="106"/>
                      </a:cubicBezTo>
                      <a:cubicBezTo>
                        <a:pt x="381" y="111"/>
                        <a:pt x="386" y="125"/>
                        <a:pt x="389" y="130"/>
                      </a:cubicBezTo>
                      <a:cubicBezTo>
                        <a:pt x="391" y="134"/>
                        <a:pt x="397" y="134"/>
                        <a:pt x="397" y="139"/>
                      </a:cubicBezTo>
                      <a:cubicBezTo>
                        <a:pt x="390" y="148"/>
                        <a:pt x="377" y="152"/>
                        <a:pt x="377" y="165"/>
                      </a:cubicBezTo>
                      <a:cubicBezTo>
                        <a:pt x="377" y="170"/>
                        <a:pt x="381" y="169"/>
                        <a:pt x="383" y="170"/>
                      </a:cubicBezTo>
                      <a:cubicBezTo>
                        <a:pt x="387" y="172"/>
                        <a:pt x="390" y="176"/>
                        <a:pt x="390" y="180"/>
                      </a:cubicBezTo>
                      <a:cubicBezTo>
                        <a:pt x="401" y="180"/>
                        <a:pt x="401" y="180"/>
                        <a:pt x="401" y="180"/>
                      </a:cubicBezTo>
                      <a:cubicBezTo>
                        <a:pt x="401" y="182"/>
                        <a:pt x="402" y="185"/>
                        <a:pt x="403" y="185"/>
                      </a:cubicBezTo>
                      <a:cubicBezTo>
                        <a:pt x="405" y="185"/>
                        <a:pt x="407" y="182"/>
                        <a:pt x="408" y="180"/>
                      </a:cubicBezTo>
                      <a:cubicBezTo>
                        <a:pt x="413" y="173"/>
                        <a:pt x="418" y="164"/>
                        <a:pt x="425" y="164"/>
                      </a:cubicBezTo>
                      <a:cubicBezTo>
                        <a:pt x="433" y="164"/>
                        <a:pt x="449" y="172"/>
                        <a:pt x="454" y="175"/>
                      </a:cubicBezTo>
                      <a:cubicBezTo>
                        <a:pt x="458" y="178"/>
                        <a:pt x="462" y="177"/>
                        <a:pt x="463" y="180"/>
                      </a:cubicBezTo>
                      <a:cubicBezTo>
                        <a:pt x="464" y="184"/>
                        <a:pt x="464" y="187"/>
                        <a:pt x="464" y="191"/>
                      </a:cubicBezTo>
                      <a:cubicBezTo>
                        <a:pt x="467" y="191"/>
                        <a:pt x="467" y="191"/>
                        <a:pt x="467" y="191"/>
                      </a:cubicBezTo>
                      <a:cubicBezTo>
                        <a:pt x="471" y="190"/>
                        <a:pt x="472" y="186"/>
                        <a:pt x="476" y="186"/>
                      </a:cubicBezTo>
                      <a:cubicBezTo>
                        <a:pt x="486" y="186"/>
                        <a:pt x="487" y="194"/>
                        <a:pt x="496" y="194"/>
                      </a:cubicBezTo>
                      <a:cubicBezTo>
                        <a:pt x="513" y="191"/>
                        <a:pt x="513" y="191"/>
                        <a:pt x="513" y="191"/>
                      </a:cubicBezTo>
                      <a:cubicBezTo>
                        <a:pt x="521" y="193"/>
                        <a:pt x="529" y="196"/>
                        <a:pt x="534" y="198"/>
                      </a:cubicBezTo>
                      <a:cubicBezTo>
                        <a:pt x="538" y="205"/>
                        <a:pt x="551" y="217"/>
                        <a:pt x="558" y="220"/>
                      </a:cubicBezTo>
                      <a:cubicBezTo>
                        <a:pt x="565" y="221"/>
                        <a:pt x="569" y="219"/>
                        <a:pt x="575" y="220"/>
                      </a:cubicBezTo>
                      <a:cubicBezTo>
                        <a:pt x="584" y="223"/>
                        <a:pt x="586" y="232"/>
                        <a:pt x="586" y="242"/>
                      </a:cubicBezTo>
                      <a:cubicBezTo>
                        <a:pt x="586" y="274"/>
                        <a:pt x="568" y="283"/>
                        <a:pt x="556" y="301"/>
                      </a:cubicBezTo>
                      <a:cubicBezTo>
                        <a:pt x="553" y="305"/>
                        <a:pt x="551" y="306"/>
                        <a:pt x="549" y="310"/>
                      </a:cubicBezTo>
                      <a:cubicBezTo>
                        <a:pt x="544" y="317"/>
                        <a:pt x="540" y="317"/>
                        <a:pt x="535" y="322"/>
                      </a:cubicBezTo>
                      <a:cubicBezTo>
                        <a:pt x="529" y="328"/>
                        <a:pt x="535" y="343"/>
                        <a:pt x="535" y="353"/>
                      </a:cubicBezTo>
                      <a:cubicBezTo>
                        <a:pt x="535" y="361"/>
                        <a:pt x="532" y="369"/>
                        <a:pt x="532" y="374"/>
                      </a:cubicBezTo>
                      <a:cubicBezTo>
                        <a:pt x="532" y="377"/>
                        <a:pt x="530" y="378"/>
                        <a:pt x="530" y="380"/>
                      </a:cubicBezTo>
                      <a:cubicBezTo>
                        <a:pt x="528" y="382"/>
                        <a:pt x="524" y="386"/>
                        <a:pt x="524" y="390"/>
                      </a:cubicBezTo>
                      <a:cubicBezTo>
                        <a:pt x="524" y="394"/>
                        <a:pt x="523" y="403"/>
                        <a:pt x="522" y="405"/>
                      </a:cubicBezTo>
                      <a:cubicBezTo>
                        <a:pt x="515" y="415"/>
                        <a:pt x="513" y="419"/>
                        <a:pt x="506" y="428"/>
                      </a:cubicBezTo>
                      <a:cubicBezTo>
                        <a:pt x="505" y="431"/>
                        <a:pt x="505" y="436"/>
                        <a:pt x="504" y="438"/>
                      </a:cubicBezTo>
                      <a:cubicBezTo>
                        <a:pt x="502" y="443"/>
                        <a:pt x="492" y="449"/>
                        <a:pt x="485" y="449"/>
                      </a:cubicBezTo>
                      <a:cubicBezTo>
                        <a:pt x="476" y="449"/>
                        <a:pt x="470" y="449"/>
                        <a:pt x="463" y="452"/>
                      </a:cubicBezTo>
                      <a:cubicBezTo>
                        <a:pt x="461" y="453"/>
                        <a:pt x="460" y="455"/>
                        <a:pt x="459" y="457"/>
                      </a:cubicBezTo>
                      <a:cubicBezTo>
                        <a:pt x="448" y="467"/>
                        <a:pt x="437" y="461"/>
                        <a:pt x="429" y="474"/>
                      </a:cubicBezTo>
                      <a:cubicBezTo>
                        <a:pt x="426" y="479"/>
                        <a:pt x="420" y="479"/>
                        <a:pt x="416" y="483"/>
                      </a:cubicBezTo>
                      <a:cubicBezTo>
                        <a:pt x="411" y="489"/>
                        <a:pt x="412" y="495"/>
                        <a:pt x="412" y="503"/>
                      </a:cubicBezTo>
                      <a:cubicBezTo>
                        <a:pt x="412" y="524"/>
                        <a:pt x="412" y="524"/>
                        <a:pt x="412" y="524"/>
                      </a:cubicBezTo>
                      <a:cubicBezTo>
                        <a:pt x="403" y="528"/>
                        <a:pt x="398" y="536"/>
                        <a:pt x="394" y="545"/>
                      </a:cubicBezTo>
                      <a:cubicBezTo>
                        <a:pt x="394" y="545"/>
                        <a:pt x="394" y="545"/>
                        <a:pt x="394" y="545"/>
                      </a:cubicBezTo>
                      <a:cubicBezTo>
                        <a:pt x="391" y="550"/>
                        <a:pt x="391" y="553"/>
                        <a:pt x="388" y="559"/>
                      </a:cubicBezTo>
                      <a:cubicBezTo>
                        <a:pt x="380" y="571"/>
                        <a:pt x="371" y="572"/>
                        <a:pt x="364" y="584"/>
                      </a:cubicBezTo>
                      <a:cubicBezTo>
                        <a:pt x="355" y="597"/>
                        <a:pt x="351" y="619"/>
                        <a:pt x="331" y="619"/>
                      </a:cubicBezTo>
                      <a:cubicBezTo>
                        <a:pt x="324" y="619"/>
                        <a:pt x="314" y="614"/>
                        <a:pt x="311" y="614"/>
                      </a:cubicBezTo>
                      <a:cubicBezTo>
                        <a:pt x="305" y="614"/>
                        <a:pt x="299" y="609"/>
                        <a:pt x="293" y="609"/>
                      </a:cubicBezTo>
                      <a:cubicBezTo>
                        <a:pt x="291" y="609"/>
                        <a:pt x="289" y="610"/>
                        <a:pt x="289" y="611"/>
                      </a:cubicBezTo>
                      <a:cubicBezTo>
                        <a:pt x="289" y="615"/>
                        <a:pt x="296" y="617"/>
                        <a:pt x="297" y="619"/>
                      </a:cubicBezTo>
                      <a:cubicBezTo>
                        <a:pt x="300" y="622"/>
                        <a:pt x="300" y="627"/>
                        <a:pt x="302" y="632"/>
                      </a:cubicBezTo>
                      <a:cubicBezTo>
                        <a:pt x="304" y="637"/>
                        <a:pt x="311" y="637"/>
                        <a:pt x="311" y="642"/>
                      </a:cubicBezTo>
                      <a:cubicBezTo>
                        <a:pt x="311" y="647"/>
                        <a:pt x="311" y="650"/>
                        <a:pt x="308" y="654"/>
                      </a:cubicBezTo>
                      <a:cubicBezTo>
                        <a:pt x="304" y="660"/>
                        <a:pt x="301" y="663"/>
                        <a:pt x="297" y="667"/>
                      </a:cubicBezTo>
                      <a:cubicBezTo>
                        <a:pt x="289" y="675"/>
                        <a:pt x="280" y="673"/>
                        <a:pt x="270" y="676"/>
                      </a:cubicBezTo>
                      <a:cubicBezTo>
                        <a:pt x="263" y="678"/>
                        <a:pt x="248" y="673"/>
                        <a:pt x="244" y="677"/>
                      </a:cubicBezTo>
                      <a:cubicBezTo>
                        <a:pt x="238" y="683"/>
                        <a:pt x="243" y="696"/>
                        <a:pt x="240" y="703"/>
                      </a:cubicBezTo>
                      <a:cubicBezTo>
                        <a:pt x="240" y="702"/>
                        <a:pt x="240" y="702"/>
                        <a:pt x="240" y="702"/>
                      </a:cubicBezTo>
                      <a:cubicBezTo>
                        <a:pt x="240" y="703"/>
                        <a:pt x="240" y="706"/>
                        <a:pt x="240" y="707"/>
                      </a:cubicBezTo>
                      <a:cubicBezTo>
                        <a:pt x="240" y="709"/>
                        <a:pt x="233" y="712"/>
                        <a:pt x="229" y="712"/>
                      </a:cubicBezTo>
                      <a:cubicBezTo>
                        <a:pt x="220" y="712"/>
                        <a:pt x="218" y="706"/>
                        <a:pt x="210" y="706"/>
                      </a:cubicBezTo>
                      <a:cubicBezTo>
                        <a:pt x="207" y="706"/>
                        <a:pt x="205" y="709"/>
                        <a:pt x="205" y="711"/>
                      </a:cubicBezTo>
                      <a:cubicBezTo>
                        <a:pt x="205" y="717"/>
                        <a:pt x="211" y="729"/>
                        <a:pt x="214" y="729"/>
                      </a:cubicBezTo>
                      <a:cubicBezTo>
                        <a:pt x="217" y="729"/>
                        <a:pt x="219" y="726"/>
                        <a:pt x="221" y="726"/>
                      </a:cubicBezTo>
                      <a:cubicBezTo>
                        <a:pt x="222" y="728"/>
                        <a:pt x="225" y="728"/>
                        <a:pt x="225" y="730"/>
                      </a:cubicBezTo>
                      <a:cubicBezTo>
                        <a:pt x="225" y="733"/>
                        <a:pt x="221" y="736"/>
                        <a:pt x="220" y="736"/>
                      </a:cubicBezTo>
                      <a:cubicBezTo>
                        <a:pt x="215" y="736"/>
                        <a:pt x="213" y="732"/>
                        <a:pt x="209" y="732"/>
                      </a:cubicBezTo>
                      <a:cubicBezTo>
                        <a:pt x="209" y="737"/>
                        <a:pt x="211" y="738"/>
                        <a:pt x="214" y="739"/>
                      </a:cubicBezTo>
                      <a:cubicBezTo>
                        <a:pt x="206" y="747"/>
                        <a:pt x="206" y="755"/>
                        <a:pt x="203" y="766"/>
                      </a:cubicBezTo>
                      <a:cubicBezTo>
                        <a:pt x="202" y="770"/>
                        <a:pt x="194" y="771"/>
                        <a:pt x="191" y="771"/>
                      </a:cubicBezTo>
                      <a:cubicBezTo>
                        <a:pt x="184" y="773"/>
                        <a:pt x="178" y="779"/>
                        <a:pt x="178" y="787"/>
                      </a:cubicBezTo>
                      <a:cubicBezTo>
                        <a:pt x="178" y="804"/>
                        <a:pt x="198" y="798"/>
                        <a:pt x="198" y="811"/>
                      </a:cubicBezTo>
                      <a:cubicBezTo>
                        <a:pt x="198" y="824"/>
                        <a:pt x="187" y="825"/>
                        <a:pt x="181" y="831"/>
                      </a:cubicBezTo>
                      <a:cubicBezTo>
                        <a:pt x="177" y="835"/>
                        <a:pt x="178" y="841"/>
                        <a:pt x="176" y="846"/>
                      </a:cubicBezTo>
                      <a:cubicBezTo>
                        <a:pt x="173" y="852"/>
                        <a:pt x="166" y="850"/>
                        <a:pt x="162" y="854"/>
                      </a:cubicBezTo>
                      <a:cubicBezTo>
                        <a:pt x="156" y="859"/>
                        <a:pt x="154" y="865"/>
                        <a:pt x="154" y="874"/>
                      </a:cubicBezTo>
                      <a:cubicBezTo>
                        <a:pt x="154" y="878"/>
                        <a:pt x="158" y="883"/>
                        <a:pt x="161" y="884"/>
                      </a:cubicBezTo>
                      <a:cubicBezTo>
                        <a:pt x="169" y="888"/>
                        <a:pt x="168" y="908"/>
                        <a:pt x="174" y="914"/>
                      </a:cubicBezTo>
                      <a:cubicBezTo>
                        <a:pt x="184" y="924"/>
                        <a:pt x="196" y="928"/>
                        <a:pt x="207" y="934"/>
                      </a:cubicBezTo>
                      <a:cubicBezTo>
                        <a:pt x="206" y="936"/>
                        <a:pt x="203" y="935"/>
                        <a:pt x="200" y="935"/>
                      </a:cubicBezTo>
                      <a:cubicBezTo>
                        <a:pt x="194" y="935"/>
                        <a:pt x="183" y="943"/>
                        <a:pt x="179" y="943"/>
                      </a:cubicBezTo>
                      <a:cubicBezTo>
                        <a:pt x="176" y="943"/>
                        <a:pt x="176" y="943"/>
                        <a:pt x="174" y="943"/>
                      </a:cubicBezTo>
                      <a:cubicBezTo>
                        <a:pt x="173" y="943"/>
                        <a:pt x="171" y="945"/>
                        <a:pt x="169" y="945"/>
                      </a:cubicBezTo>
                      <a:cubicBezTo>
                        <a:pt x="165" y="945"/>
                        <a:pt x="162" y="945"/>
                        <a:pt x="157" y="945"/>
                      </a:cubicBezTo>
                      <a:cubicBezTo>
                        <a:pt x="147" y="945"/>
                        <a:pt x="151" y="933"/>
                        <a:pt x="143" y="931"/>
                      </a:cubicBezTo>
                      <a:cubicBezTo>
                        <a:pt x="137" y="929"/>
                        <a:pt x="127" y="929"/>
                        <a:pt x="127" y="921"/>
                      </a:cubicBezTo>
                      <a:cubicBezTo>
                        <a:pt x="124" y="921"/>
                        <a:pt x="122" y="921"/>
                        <a:pt x="119" y="921"/>
                      </a:cubicBezTo>
                      <a:cubicBezTo>
                        <a:pt x="115" y="921"/>
                        <a:pt x="114" y="917"/>
                        <a:pt x="114" y="915"/>
                      </a:cubicBezTo>
                      <a:cubicBezTo>
                        <a:pt x="102" y="915"/>
                        <a:pt x="98" y="909"/>
                        <a:pt x="92" y="903"/>
                      </a:cubicBezTo>
                      <a:cubicBezTo>
                        <a:pt x="91" y="902"/>
                        <a:pt x="88" y="900"/>
                        <a:pt x="88" y="899"/>
                      </a:cubicBezTo>
                      <a:cubicBezTo>
                        <a:pt x="88" y="895"/>
                        <a:pt x="96" y="895"/>
                        <a:pt x="97" y="891"/>
                      </a:cubicBezTo>
                      <a:cubicBezTo>
                        <a:pt x="95" y="891"/>
                        <a:pt x="94" y="890"/>
                        <a:pt x="93" y="889"/>
                      </a:cubicBezTo>
                      <a:cubicBezTo>
                        <a:pt x="94" y="887"/>
                        <a:pt x="96" y="884"/>
                        <a:pt x="96" y="882"/>
                      </a:cubicBezTo>
                      <a:cubicBezTo>
                        <a:pt x="96" y="871"/>
                        <a:pt x="84" y="873"/>
                        <a:pt x="84" y="863"/>
                      </a:cubicBezTo>
                      <a:cubicBezTo>
                        <a:pt x="84" y="860"/>
                        <a:pt x="84" y="859"/>
                        <a:pt x="84" y="857"/>
                      </a:cubicBezTo>
                      <a:cubicBezTo>
                        <a:pt x="84" y="848"/>
                        <a:pt x="78" y="832"/>
                        <a:pt x="78" y="825"/>
                      </a:cubicBezTo>
                      <a:cubicBezTo>
                        <a:pt x="78" y="817"/>
                        <a:pt x="88" y="814"/>
                        <a:pt x="88" y="807"/>
                      </a:cubicBezTo>
                      <a:cubicBezTo>
                        <a:pt x="88" y="803"/>
                        <a:pt x="83" y="796"/>
                        <a:pt x="82" y="791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4"/>
                        <a:pt x="84" y="782"/>
                        <a:pt x="86" y="782"/>
                      </a:cubicBezTo>
                      <a:cubicBezTo>
                        <a:pt x="94" y="782"/>
                        <a:pt x="91" y="790"/>
                        <a:pt x="98" y="790"/>
                      </a:cubicBezTo>
                      <a:cubicBezTo>
                        <a:pt x="112" y="725"/>
                        <a:pt x="112" y="725"/>
                        <a:pt x="112" y="725"/>
                      </a:cubicBezTo>
                      <a:cubicBezTo>
                        <a:pt x="112" y="718"/>
                        <a:pt x="112" y="718"/>
                        <a:pt x="112" y="718"/>
                      </a:cubicBezTo>
                      <a:cubicBezTo>
                        <a:pt x="111" y="718"/>
                        <a:pt x="109" y="717"/>
                        <a:pt x="108" y="718"/>
                      </a:cubicBezTo>
                      <a:cubicBezTo>
                        <a:pt x="105" y="719"/>
                        <a:pt x="105" y="723"/>
                        <a:pt x="102" y="723"/>
                      </a:cubicBezTo>
                      <a:cubicBezTo>
                        <a:pt x="98" y="723"/>
                        <a:pt x="95" y="713"/>
                        <a:pt x="95" y="708"/>
                      </a:cubicBezTo>
                      <a:cubicBezTo>
                        <a:pt x="95" y="699"/>
                        <a:pt x="98" y="696"/>
                        <a:pt x="100" y="688"/>
                      </a:cubicBezTo>
                      <a:cubicBezTo>
                        <a:pt x="103" y="688"/>
                        <a:pt x="104" y="687"/>
                        <a:pt x="104" y="685"/>
                      </a:cubicBezTo>
                      <a:cubicBezTo>
                        <a:pt x="104" y="683"/>
                        <a:pt x="102" y="680"/>
                        <a:pt x="102" y="680"/>
                      </a:cubicBezTo>
                      <a:cubicBezTo>
                        <a:pt x="100" y="680"/>
                        <a:pt x="99" y="668"/>
                        <a:pt x="99" y="665"/>
                      </a:cubicBezTo>
                      <a:cubicBezTo>
                        <a:pt x="99" y="655"/>
                        <a:pt x="106" y="645"/>
                        <a:pt x="109" y="639"/>
                      </a:cubicBezTo>
                      <a:cubicBezTo>
                        <a:pt x="111" y="635"/>
                        <a:pt x="112" y="629"/>
                        <a:pt x="114" y="626"/>
                      </a:cubicBezTo>
                      <a:cubicBezTo>
                        <a:pt x="116" y="624"/>
                        <a:pt x="118" y="625"/>
                        <a:pt x="118" y="623"/>
                      </a:cubicBezTo>
                      <a:cubicBezTo>
                        <a:pt x="121" y="613"/>
                        <a:pt x="121" y="605"/>
                        <a:pt x="124" y="595"/>
                      </a:cubicBezTo>
                      <a:cubicBezTo>
                        <a:pt x="124" y="562"/>
                        <a:pt x="124" y="562"/>
                        <a:pt x="124" y="562"/>
                      </a:cubicBezTo>
                      <a:cubicBezTo>
                        <a:pt x="121" y="554"/>
                        <a:pt x="126" y="548"/>
                        <a:pt x="126" y="541"/>
                      </a:cubicBezTo>
                      <a:cubicBezTo>
                        <a:pt x="126" y="524"/>
                        <a:pt x="136" y="513"/>
                        <a:pt x="136" y="498"/>
                      </a:cubicBezTo>
                      <a:cubicBezTo>
                        <a:pt x="136" y="497"/>
                        <a:pt x="136" y="495"/>
                        <a:pt x="136" y="494"/>
                      </a:cubicBezTo>
                      <a:cubicBezTo>
                        <a:pt x="136" y="491"/>
                        <a:pt x="138" y="483"/>
                        <a:pt x="139" y="478"/>
                      </a:cubicBezTo>
                      <a:cubicBezTo>
                        <a:pt x="139" y="465"/>
                        <a:pt x="139" y="465"/>
                        <a:pt x="139" y="459"/>
                      </a:cubicBezTo>
                      <a:cubicBezTo>
                        <a:pt x="139" y="453"/>
                        <a:pt x="143" y="441"/>
                        <a:pt x="143" y="434"/>
                      </a:cubicBezTo>
                      <a:cubicBezTo>
                        <a:pt x="143" y="429"/>
                        <a:pt x="141" y="403"/>
                        <a:pt x="140" y="399"/>
                      </a:cubicBezTo>
                      <a:cubicBezTo>
                        <a:pt x="136" y="388"/>
                        <a:pt x="128" y="381"/>
                        <a:pt x="121" y="377"/>
                      </a:cubicBezTo>
                      <a:cubicBezTo>
                        <a:pt x="114" y="374"/>
                        <a:pt x="109" y="375"/>
                        <a:pt x="104" y="370"/>
                      </a:cubicBezTo>
                      <a:cubicBezTo>
                        <a:pt x="99" y="365"/>
                        <a:pt x="96" y="363"/>
                        <a:pt x="90" y="362"/>
                      </a:cubicBezTo>
                      <a:cubicBezTo>
                        <a:pt x="78" y="358"/>
                        <a:pt x="72" y="351"/>
                        <a:pt x="64" y="343"/>
                      </a:cubicBezTo>
                      <a:cubicBezTo>
                        <a:pt x="60" y="340"/>
                        <a:pt x="62" y="335"/>
                        <a:pt x="62" y="330"/>
                      </a:cubicBezTo>
                      <a:cubicBezTo>
                        <a:pt x="62" y="323"/>
                        <a:pt x="55" y="319"/>
                        <a:pt x="53" y="313"/>
                      </a:cubicBezTo>
                      <a:cubicBezTo>
                        <a:pt x="50" y="302"/>
                        <a:pt x="41" y="294"/>
                        <a:pt x="38" y="285"/>
                      </a:cubicBezTo>
                      <a:cubicBezTo>
                        <a:pt x="35" y="275"/>
                        <a:pt x="32" y="269"/>
                        <a:pt x="28" y="261"/>
                      </a:cubicBezTo>
                      <a:cubicBezTo>
                        <a:pt x="27" y="258"/>
                        <a:pt x="24" y="259"/>
                        <a:pt x="23" y="257"/>
                      </a:cubicBezTo>
                      <a:cubicBezTo>
                        <a:pt x="20" y="254"/>
                        <a:pt x="19" y="248"/>
                        <a:pt x="17" y="245"/>
                      </a:cubicBezTo>
                      <a:cubicBezTo>
                        <a:pt x="16" y="242"/>
                        <a:pt x="12" y="243"/>
                        <a:pt x="11" y="242"/>
                      </a:cubicBezTo>
                      <a:cubicBezTo>
                        <a:pt x="6" y="237"/>
                        <a:pt x="0" y="228"/>
                        <a:pt x="0" y="220"/>
                      </a:cubicBezTo>
                      <a:cubicBezTo>
                        <a:pt x="0" y="215"/>
                        <a:pt x="3" y="209"/>
                        <a:pt x="5" y="207"/>
                      </a:cubicBezTo>
                      <a:cubicBezTo>
                        <a:pt x="8" y="200"/>
                        <a:pt x="16" y="198"/>
                        <a:pt x="18" y="191"/>
                      </a:cubicBezTo>
                      <a:cubicBezTo>
                        <a:pt x="14" y="189"/>
                        <a:pt x="15" y="191"/>
                        <a:pt x="12" y="191"/>
                      </a:cubicBezTo>
                      <a:cubicBezTo>
                        <a:pt x="5" y="191"/>
                        <a:pt x="5" y="182"/>
                        <a:pt x="5" y="176"/>
                      </a:cubicBezTo>
                      <a:cubicBezTo>
                        <a:pt x="5" y="166"/>
                        <a:pt x="16" y="168"/>
                        <a:pt x="14" y="148"/>
                      </a:cubicBezTo>
                      <a:cubicBezTo>
                        <a:pt x="26" y="148"/>
                        <a:pt x="29" y="136"/>
                        <a:pt x="32" y="129"/>
                      </a:cubicBezTo>
                      <a:cubicBezTo>
                        <a:pt x="37" y="119"/>
                        <a:pt x="49" y="123"/>
                        <a:pt x="51" y="111"/>
                      </a:cubicBezTo>
                      <a:cubicBezTo>
                        <a:pt x="49" y="110"/>
                        <a:pt x="47" y="107"/>
                        <a:pt x="47" y="106"/>
                      </a:cubicBezTo>
                      <a:cubicBezTo>
                        <a:pt x="49" y="103"/>
                        <a:pt x="49" y="103"/>
                        <a:pt x="49" y="10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17" name="Freeform 21"/>
              <p:cNvSpPr>
                <a:spLocks/>
              </p:cNvSpPr>
              <p:nvPr/>
            </p:nvSpPr>
            <p:spPr bwMode="auto">
              <a:xfrm>
                <a:off x="3070766" y="3340067"/>
                <a:ext cx="15592" cy="17541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0" y="9"/>
                  </a:cxn>
                  <a:cxn ang="0">
                    <a:pos x="4" y="9"/>
                  </a:cxn>
                  <a:cxn ang="0">
                    <a:pos x="9" y="4"/>
                  </a:cxn>
                </a:cxnLst>
                <a:rect l="0" t="0" r="r" b="b"/>
                <a:pathLst>
                  <a:path w="9" h="11">
                    <a:moveTo>
                      <a:pt x="9" y="4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2" y="0"/>
                      <a:pt x="0" y="5"/>
                      <a:pt x="0" y="9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6" y="9"/>
                      <a:pt x="8" y="5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" name="Freeform 40"/>
              <p:cNvSpPr>
                <a:spLocks/>
              </p:cNvSpPr>
              <p:nvPr/>
            </p:nvSpPr>
            <p:spPr bwMode="auto">
              <a:xfrm>
                <a:off x="2595208" y="3075011"/>
                <a:ext cx="214391" cy="74060"/>
              </a:xfrm>
              <a:custGeom>
                <a:avLst/>
                <a:gdLst/>
                <a:ahLst/>
                <a:cxnLst>
                  <a:cxn ang="0">
                    <a:pos x="131" y="40"/>
                  </a:cxn>
                  <a:cxn ang="0">
                    <a:pos x="114" y="45"/>
                  </a:cxn>
                  <a:cxn ang="0">
                    <a:pos x="88" y="42"/>
                  </a:cxn>
                  <a:cxn ang="0">
                    <a:pos x="88" y="39"/>
                  </a:cxn>
                  <a:cxn ang="0">
                    <a:pos x="93" y="35"/>
                  </a:cxn>
                  <a:cxn ang="0">
                    <a:pos x="78" y="26"/>
                  </a:cxn>
                  <a:cxn ang="0">
                    <a:pos x="73" y="22"/>
                  </a:cxn>
                  <a:cxn ang="0">
                    <a:pos x="64" y="22"/>
                  </a:cxn>
                  <a:cxn ang="0">
                    <a:pos x="48" y="15"/>
                  </a:cxn>
                  <a:cxn ang="0">
                    <a:pos x="35" y="15"/>
                  </a:cxn>
                  <a:cxn ang="0">
                    <a:pos x="34" y="10"/>
                  </a:cxn>
                  <a:cxn ang="0">
                    <a:pos x="28" y="9"/>
                  </a:cxn>
                  <a:cxn ang="0">
                    <a:pos x="4" y="20"/>
                  </a:cxn>
                  <a:cxn ang="0">
                    <a:pos x="0" y="20"/>
                  </a:cxn>
                  <a:cxn ang="0">
                    <a:pos x="36" y="0"/>
                  </a:cxn>
                  <a:cxn ang="0">
                    <a:pos x="79" y="11"/>
                  </a:cxn>
                  <a:cxn ang="0">
                    <a:pos x="86" y="17"/>
                  </a:cxn>
                  <a:cxn ang="0">
                    <a:pos x="114" y="28"/>
                  </a:cxn>
                  <a:cxn ang="0">
                    <a:pos x="114" y="31"/>
                  </a:cxn>
                  <a:cxn ang="0">
                    <a:pos x="120" y="31"/>
                  </a:cxn>
                  <a:cxn ang="0">
                    <a:pos x="131" y="40"/>
                  </a:cxn>
                </a:cxnLst>
                <a:rect l="0" t="0" r="r" b="b"/>
                <a:pathLst>
                  <a:path w="131" h="45">
                    <a:moveTo>
                      <a:pt x="131" y="40"/>
                    </a:moveTo>
                    <a:cubicBezTo>
                      <a:pt x="127" y="45"/>
                      <a:pt x="119" y="45"/>
                      <a:pt x="114" y="45"/>
                    </a:cubicBezTo>
                    <a:cubicBezTo>
                      <a:pt x="104" y="45"/>
                      <a:pt x="97" y="42"/>
                      <a:pt x="88" y="42"/>
                    </a:cubicBezTo>
                    <a:cubicBezTo>
                      <a:pt x="88" y="41"/>
                      <a:pt x="88" y="40"/>
                      <a:pt x="88" y="39"/>
                    </a:cubicBezTo>
                    <a:cubicBezTo>
                      <a:pt x="90" y="39"/>
                      <a:pt x="92" y="38"/>
                      <a:pt x="93" y="35"/>
                    </a:cubicBezTo>
                    <a:cubicBezTo>
                      <a:pt x="86" y="32"/>
                      <a:pt x="79" y="33"/>
                      <a:pt x="78" y="26"/>
                    </a:cubicBezTo>
                    <a:cubicBezTo>
                      <a:pt x="74" y="26"/>
                      <a:pt x="75" y="23"/>
                      <a:pt x="73" y="22"/>
                    </a:cubicBezTo>
                    <a:cubicBezTo>
                      <a:pt x="69" y="20"/>
                      <a:pt x="67" y="22"/>
                      <a:pt x="64" y="22"/>
                    </a:cubicBezTo>
                    <a:cubicBezTo>
                      <a:pt x="57" y="22"/>
                      <a:pt x="54" y="15"/>
                      <a:pt x="48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3" y="13"/>
                      <a:pt x="33" y="12"/>
                      <a:pt x="34" y="10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0" y="9"/>
                      <a:pt x="8" y="15"/>
                      <a:pt x="4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8"/>
                      <a:pt x="16" y="0"/>
                      <a:pt x="36" y="0"/>
                    </a:cubicBezTo>
                    <a:cubicBezTo>
                      <a:pt x="55" y="0"/>
                      <a:pt x="64" y="11"/>
                      <a:pt x="79" y="11"/>
                    </a:cubicBezTo>
                    <a:cubicBezTo>
                      <a:pt x="82" y="11"/>
                      <a:pt x="86" y="16"/>
                      <a:pt x="86" y="17"/>
                    </a:cubicBezTo>
                    <a:cubicBezTo>
                      <a:pt x="93" y="23"/>
                      <a:pt x="104" y="28"/>
                      <a:pt x="114" y="28"/>
                    </a:cubicBezTo>
                    <a:cubicBezTo>
                      <a:pt x="114" y="28"/>
                      <a:pt x="113" y="30"/>
                      <a:pt x="114" y="3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5" y="32"/>
                      <a:pt x="127" y="39"/>
                      <a:pt x="131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9" name="Freeform 41"/>
              <p:cNvSpPr>
                <a:spLocks/>
              </p:cNvSpPr>
              <p:nvPr/>
            </p:nvSpPr>
            <p:spPr bwMode="auto">
              <a:xfrm>
                <a:off x="2624444" y="3102296"/>
                <a:ext cx="11694" cy="1364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6" y="3"/>
                      <a:pt x="7" y="5"/>
                      <a:pt x="6" y="7"/>
                    </a:cubicBezTo>
                    <a:cubicBezTo>
                      <a:pt x="5" y="7"/>
                      <a:pt x="0" y="8"/>
                      <a:pt x="0" y="7"/>
                    </a:cubicBezTo>
                    <a:cubicBezTo>
                      <a:pt x="0" y="4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" name="Freeform 42"/>
              <p:cNvSpPr>
                <a:spLocks/>
              </p:cNvSpPr>
              <p:nvPr/>
            </p:nvSpPr>
            <p:spPr bwMode="auto">
              <a:xfrm>
                <a:off x="2731638" y="3174407"/>
                <a:ext cx="35082" cy="17541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22" y="7"/>
                  </a:cxn>
                  <a:cxn ang="0">
                    <a:pos x="7" y="10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4"/>
                  </a:cxn>
                  <a:cxn ang="0">
                    <a:pos x="18" y="3"/>
                  </a:cxn>
                </a:cxnLst>
                <a:rect l="0" t="0" r="r" b="b"/>
                <a:pathLst>
                  <a:path w="22" h="10">
                    <a:moveTo>
                      <a:pt x="18" y="3"/>
                    </a:moveTo>
                    <a:cubicBezTo>
                      <a:pt x="21" y="4"/>
                      <a:pt x="22" y="5"/>
                      <a:pt x="22" y="7"/>
                    </a:cubicBezTo>
                    <a:cubicBezTo>
                      <a:pt x="17" y="8"/>
                      <a:pt x="13" y="10"/>
                      <a:pt x="7" y="10"/>
                    </a:cubicBezTo>
                    <a:cubicBezTo>
                      <a:pt x="4" y="10"/>
                      <a:pt x="0" y="7"/>
                      <a:pt x="0" y="3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0" y="0"/>
                      <a:pt x="16" y="3"/>
                      <a:pt x="19" y="4"/>
                    </a:cubicBezTo>
                    <a:lnTo>
                      <a:pt x="18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" name="Freeform 43"/>
              <p:cNvSpPr>
                <a:spLocks/>
              </p:cNvSpPr>
              <p:nvPr/>
            </p:nvSpPr>
            <p:spPr bwMode="auto">
              <a:xfrm>
                <a:off x="2957723" y="3174407"/>
                <a:ext cx="29236" cy="11694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1" y="7"/>
                  </a:cxn>
                  <a:cxn ang="0">
                    <a:pos x="0" y="2"/>
                  </a:cxn>
                  <a:cxn ang="0">
                    <a:pos x="5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7">
                    <a:moveTo>
                      <a:pt x="18" y="4"/>
                    </a:moveTo>
                    <a:cubicBezTo>
                      <a:pt x="17" y="7"/>
                      <a:pt x="14" y="7"/>
                      <a:pt x="11" y="7"/>
                    </a:cubicBezTo>
                    <a:cubicBezTo>
                      <a:pt x="6" y="7"/>
                      <a:pt x="0" y="7"/>
                      <a:pt x="0" y="2"/>
                    </a:cubicBezTo>
                    <a:cubicBezTo>
                      <a:pt x="0" y="0"/>
                      <a:pt x="4" y="0"/>
                      <a:pt x="5" y="0"/>
                    </a:cubicBezTo>
                    <a:cubicBezTo>
                      <a:pt x="6" y="0"/>
                      <a:pt x="17" y="2"/>
                      <a:pt x="18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" name="Freeform 44"/>
              <p:cNvSpPr>
                <a:spLocks/>
              </p:cNvSpPr>
              <p:nvPr/>
            </p:nvSpPr>
            <p:spPr bwMode="auto">
              <a:xfrm>
                <a:off x="2809599" y="3143224"/>
                <a:ext cx="122788" cy="48724"/>
              </a:xfrm>
              <a:custGeom>
                <a:avLst/>
                <a:gdLst/>
                <a:ahLst/>
                <a:cxnLst>
                  <a:cxn ang="0">
                    <a:pos x="64" y="11"/>
                  </a:cxn>
                  <a:cxn ang="0">
                    <a:pos x="75" y="21"/>
                  </a:cxn>
                  <a:cxn ang="0">
                    <a:pos x="59" y="21"/>
                  </a:cxn>
                  <a:cxn ang="0">
                    <a:pos x="51" y="24"/>
                  </a:cxn>
                  <a:cxn ang="0">
                    <a:pos x="47" y="22"/>
                  </a:cxn>
                  <a:cxn ang="0">
                    <a:pos x="37" y="30"/>
                  </a:cxn>
                  <a:cxn ang="0">
                    <a:pos x="31" y="24"/>
                  </a:cxn>
                  <a:cxn ang="0">
                    <a:pos x="11" y="23"/>
                  </a:cxn>
                  <a:cxn ang="0">
                    <a:pos x="6" y="23"/>
                  </a:cxn>
                  <a:cxn ang="0">
                    <a:pos x="6" y="27"/>
                  </a:cxn>
                  <a:cxn ang="0">
                    <a:pos x="0" y="19"/>
                  </a:cxn>
                  <a:cxn ang="0">
                    <a:pos x="3" y="18"/>
                  </a:cxn>
                  <a:cxn ang="0">
                    <a:pos x="22" y="17"/>
                  </a:cxn>
                  <a:cxn ang="0">
                    <a:pos x="19" y="8"/>
                  </a:cxn>
                  <a:cxn ang="0">
                    <a:pos x="14" y="3"/>
                  </a:cxn>
                  <a:cxn ang="0">
                    <a:pos x="17" y="0"/>
                  </a:cxn>
                  <a:cxn ang="0">
                    <a:pos x="28" y="3"/>
                  </a:cxn>
                  <a:cxn ang="0">
                    <a:pos x="41" y="1"/>
                  </a:cxn>
                  <a:cxn ang="0">
                    <a:pos x="66" y="13"/>
                  </a:cxn>
                  <a:cxn ang="0">
                    <a:pos x="64" y="11"/>
                  </a:cxn>
                </a:cxnLst>
                <a:rect l="0" t="0" r="r" b="b"/>
                <a:pathLst>
                  <a:path w="75" h="30">
                    <a:moveTo>
                      <a:pt x="64" y="11"/>
                    </a:moveTo>
                    <a:cubicBezTo>
                      <a:pt x="68" y="15"/>
                      <a:pt x="72" y="16"/>
                      <a:pt x="75" y="21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6" y="23"/>
                      <a:pt x="54" y="24"/>
                      <a:pt x="51" y="24"/>
                    </a:cubicBezTo>
                    <a:cubicBezTo>
                      <a:pt x="49" y="24"/>
                      <a:pt x="49" y="22"/>
                      <a:pt x="47" y="22"/>
                    </a:cubicBezTo>
                    <a:cubicBezTo>
                      <a:pt x="41" y="22"/>
                      <a:pt x="41" y="30"/>
                      <a:pt x="37" y="30"/>
                    </a:cubicBezTo>
                    <a:cubicBezTo>
                      <a:pt x="33" y="30"/>
                      <a:pt x="34" y="26"/>
                      <a:pt x="31" y="24"/>
                    </a:cubicBezTo>
                    <a:cubicBezTo>
                      <a:pt x="27" y="22"/>
                      <a:pt x="17" y="23"/>
                      <a:pt x="11" y="23"/>
                    </a:cubicBezTo>
                    <a:cubicBezTo>
                      <a:pt x="8" y="23"/>
                      <a:pt x="8" y="24"/>
                      <a:pt x="6" y="23"/>
                    </a:cubicBezTo>
                    <a:cubicBezTo>
                      <a:pt x="6" y="24"/>
                      <a:pt x="6" y="25"/>
                      <a:pt x="6" y="27"/>
                    </a:cubicBezTo>
                    <a:cubicBezTo>
                      <a:pt x="3" y="26"/>
                      <a:pt x="0" y="22"/>
                      <a:pt x="0" y="19"/>
                    </a:cubicBezTo>
                    <a:cubicBezTo>
                      <a:pt x="1" y="19"/>
                      <a:pt x="2" y="18"/>
                      <a:pt x="3" y="18"/>
                    </a:cubicBezTo>
                    <a:cubicBezTo>
                      <a:pt x="13" y="18"/>
                      <a:pt x="17" y="20"/>
                      <a:pt x="22" y="17"/>
                    </a:cubicBezTo>
                    <a:cubicBezTo>
                      <a:pt x="20" y="15"/>
                      <a:pt x="19" y="12"/>
                      <a:pt x="19" y="8"/>
                    </a:cubicBezTo>
                    <a:cubicBezTo>
                      <a:pt x="17" y="8"/>
                      <a:pt x="14" y="6"/>
                      <a:pt x="14" y="3"/>
                    </a:cubicBezTo>
                    <a:cubicBezTo>
                      <a:pt x="14" y="2"/>
                      <a:pt x="16" y="0"/>
                      <a:pt x="17" y="0"/>
                    </a:cubicBezTo>
                    <a:cubicBezTo>
                      <a:pt x="21" y="0"/>
                      <a:pt x="24" y="3"/>
                      <a:pt x="28" y="3"/>
                    </a:cubicBezTo>
                    <a:cubicBezTo>
                      <a:pt x="34" y="3"/>
                      <a:pt x="36" y="1"/>
                      <a:pt x="41" y="1"/>
                    </a:cubicBezTo>
                    <a:cubicBezTo>
                      <a:pt x="55" y="1"/>
                      <a:pt x="58" y="9"/>
                      <a:pt x="66" y="13"/>
                    </a:cubicBezTo>
                    <a:lnTo>
                      <a:pt x="6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" name="Freeform 45"/>
              <p:cNvSpPr>
                <a:spLocks/>
              </p:cNvSpPr>
              <p:nvPr/>
            </p:nvSpPr>
            <p:spPr bwMode="auto">
              <a:xfrm>
                <a:off x="2723842" y="3036033"/>
                <a:ext cx="11694" cy="1364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6"/>
                  </a:cxn>
                  <a:cxn ang="0">
                    <a:pos x="5" y="8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cubicBezTo>
                      <a:pt x="6" y="0"/>
                      <a:pt x="7" y="3"/>
                      <a:pt x="7" y="6"/>
                    </a:cubicBezTo>
                    <a:cubicBezTo>
                      <a:pt x="7" y="7"/>
                      <a:pt x="6" y="8"/>
                      <a:pt x="5" y="8"/>
                    </a:cubicBezTo>
                    <a:cubicBezTo>
                      <a:pt x="0" y="8"/>
                      <a:pt x="0" y="3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" name="Freeform 46"/>
              <p:cNvSpPr>
                <a:spLocks/>
              </p:cNvSpPr>
              <p:nvPr/>
            </p:nvSpPr>
            <p:spPr bwMode="auto">
              <a:xfrm>
                <a:off x="2714098" y="2995104"/>
                <a:ext cx="17542" cy="584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0"/>
                  </a:cxn>
                  <a:cxn ang="0">
                    <a:pos x="11" y="3"/>
                  </a:cxn>
                  <a:cxn ang="0">
                    <a:pos x="0" y="3"/>
                  </a:cxn>
                </a:cxnLst>
                <a:rect l="0" t="0" r="r" b="b"/>
                <a:pathLst>
                  <a:path w="11" h="4">
                    <a:moveTo>
                      <a:pt x="0" y="3"/>
                    </a:moveTo>
                    <a:cubicBezTo>
                      <a:pt x="1" y="2"/>
                      <a:pt x="4" y="0"/>
                      <a:pt x="6" y="0"/>
                    </a:cubicBezTo>
                    <a:cubicBezTo>
                      <a:pt x="9" y="0"/>
                      <a:pt x="10" y="2"/>
                      <a:pt x="11" y="3"/>
                    </a:cubicBezTo>
                    <a:cubicBezTo>
                      <a:pt x="7" y="4"/>
                      <a:pt x="2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" name="Freeform 47"/>
              <p:cNvSpPr>
                <a:spLocks/>
              </p:cNvSpPr>
              <p:nvPr/>
            </p:nvSpPr>
            <p:spPr bwMode="auto">
              <a:xfrm>
                <a:off x="2745282" y="3002900"/>
                <a:ext cx="5848" cy="779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1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2" y="4"/>
                      <a:pt x="0" y="1"/>
                      <a:pt x="1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" name="Freeform 48"/>
              <p:cNvSpPr>
                <a:spLocks/>
              </p:cNvSpPr>
              <p:nvPr/>
            </p:nvSpPr>
            <p:spPr bwMode="auto">
              <a:xfrm>
                <a:off x="2819344" y="3112041"/>
                <a:ext cx="13644" cy="974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"/>
                  </a:cxn>
                  <a:cxn ang="0">
                    <a:pos x="2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0" y="4"/>
                  </a:cxn>
                </a:cxnLst>
                <a:rect l="0" t="0" r="r" b="b"/>
                <a:pathLst>
                  <a:path w="9" h="7">
                    <a:moveTo>
                      <a:pt x="0" y="4"/>
                    </a:move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1" y="7"/>
                      <a:pt x="2" y="7"/>
                    </a:cubicBezTo>
                    <a:cubicBezTo>
                      <a:pt x="4" y="7"/>
                      <a:pt x="7" y="6"/>
                      <a:pt x="9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4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" name="Freeform 92"/>
              <p:cNvSpPr>
                <a:spLocks/>
              </p:cNvSpPr>
              <p:nvPr/>
            </p:nvSpPr>
            <p:spPr bwMode="auto">
              <a:xfrm>
                <a:off x="1926699" y="2862576"/>
                <a:ext cx="824431" cy="553499"/>
              </a:xfrm>
              <a:custGeom>
                <a:avLst/>
                <a:gdLst/>
                <a:ahLst/>
                <a:cxnLst>
                  <a:cxn ang="0">
                    <a:pos x="250" y="98"/>
                  </a:cxn>
                  <a:cxn ang="0">
                    <a:pos x="246" y="141"/>
                  </a:cxn>
                  <a:cxn ang="0">
                    <a:pos x="251" y="160"/>
                  </a:cxn>
                  <a:cxn ang="0">
                    <a:pos x="281" y="192"/>
                  </a:cxn>
                  <a:cxn ang="0">
                    <a:pos x="312" y="191"/>
                  </a:cxn>
                  <a:cxn ang="0">
                    <a:pos x="327" y="187"/>
                  </a:cxn>
                  <a:cxn ang="0">
                    <a:pos x="363" y="152"/>
                  </a:cxn>
                  <a:cxn ang="0">
                    <a:pos x="382" y="154"/>
                  </a:cxn>
                  <a:cxn ang="0">
                    <a:pos x="374" y="180"/>
                  </a:cxn>
                  <a:cxn ang="0">
                    <a:pos x="369" y="192"/>
                  </a:cxn>
                  <a:cxn ang="0">
                    <a:pos x="365" y="213"/>
                  </a:cxn>
                  <a:cxn ang="0">
                    <a:pos x="357" y="224"/>
                  </a:cxn>
                  <a:cxn ang="0">
                    <a:pos x="405" y="226"/>
                  </a:cxn>
                  <a:cxn ang="0">
                    <a:pos x="426" y="242"/>
                  </a:cxn>
                  <a:cxn ang="0">
                    <a:pos x="423" y="289"/>
                  </a:cxn>
                  <a:cxn ang="0">
                    <a:pos x="451" y="316"/>
                  </a:cxn>
                  <a:cxn ang="0">
                    <a:pos x="504" y="322"/>
                  </a:cxn>
                  <a:cxn ang="0">
                    <a:pos x="488" y="329"/>
                  </a:cxn>
                  <a:cxn ang="0">
                    <a:pos x="480" y="316"/>
                  </a:cxn>
                  <a:cxn ang="0">
                    <a:pos x="468" y="332"/>
                  </a:cxn>
                  <a:cxn ang="0">
                    <a:pos x="446" y="326"/>
                  </a:cxn>
                  <a:cxn ang="0">
                    <a:pos x="431" y="323"/>
                  </a:cxn>
                  <a:cxn ang="0">
                    <a:pos x="406" y="302"/>
                  </a:cxn>
                  <a:cxn ang="0">
                    <a:pos x="402" y="306"/>
                  </a:cxn>
                  <a:cxn ang="0">
                    <a:pos x="391" y="281"/>
                  </a:cxn>
                  <a:cxn ang="0">
                    <a:pos x="372" y="260"/>
                  </a:cxn>
                  <a:cxn ang="0">
                    <a:pos x="345" y="255"/>
                  </a:cxn>
                  <a:cxn ang="0">
                    <a:pos x="294" y="226"/>
                  </a:cxn>
                  <a:cxn ang="0">
                    <a:pos x="282" y="222"/>
                  </a:cxn>
                  <a:cxn ang="0">
                    <a:pos x="256" y="227"/>
                  </a:cxn>
                  <a:cxn ang="0">
                    <a:pos x="221" y="214"/>
                  </a:cxn>
                  <a:cxn ang="0">
                    <a:pos x="195" y="203"/>
                  </a:cxn>
                  <a:cxn ang="0">
                    <a:pos x="175" y="195"/>
                  </a:cxn>
                  <a:cxn ang="0">
                    <a:pos x="148" y="172"/>
                  </a:cxn>
                  <a:cxn ang="0">
                    <a:pos x="148" y="150"/>
                  </a:cxn>
                  <a:cxn ang="0">
                    <a:pos x="102" y="101"/>
                  </a:cxn>
                  <a:cxn ang="0">
                    <a:pos x="82" y="68"/>
                  </a:cxn>
                  <a:cxn ang="0">
                    <a:pos x="62" y="53"/>
                  </a:cxn>
                  <a:cxn ang="0">
                    <a:pos x="49" y="22"/>
                  </a:cxn>
                  <a:cxn ang="0">
                    <a:pos x="28" y="19"/>
                  </a:cxn>
                  <a:cxn ang="0">
                    <a:pos x="49" y="53"/>
                  </a:cxn>
                  <a:cxn ang="0">
                    <a:pos x="73" y="95"/>
                  </a:cxn>
                  <a:cxn ang="0">
                    <a:pos x="96" y="130"/>
                  </a:cxn>
                  <a:cxn ang="0">
                    <a:pos x="86" y="127"/>
                  </a:cxn>
                  <a:cxn ang="0">
                    <a:pos x="65" y="109"/>
                  </a:cxn>
                  <a:cxn ang="0">
                    <a:pos x="52" y="84"/>
                  </a:cxn>
                  <a:cxn ang="0">
                    <a:pos x="40" y="69"/>
                  </a:cxn>
                  <a:cxn ang="0">
                    <a:pos x="11" y="24"/>
                  </a:cxn>
                  <a:cxn ang="0">
                    <a:pos x="0" y="0"/>
                  </a:cxn>
                  <a:cxn ang="0">
                    <a:pos x="76" y="16"/>
                  </a:cxn>
                  <a:cxn ang="0">
                    <a:pos x="113" y="10"/>
                  </a:cxn>
                  <a:cxn ang="0">
                    <a:pos x="152" y="29"/>
                  </a:cxn>
                  <a:cxn ang="0">
                    <a:pos x="188" y="38"/>
                  </a:cxn>
                  <a:cxn ang="0">
                    <a:pos x="249" y="90"/>
                  </a:cxn>
                  <a:cxn ang="0">
                    <a:pos x="247" y="86"/>
                  </a:cxn>
                </a:cxnLst>
                <a:rect l="0" t="0" r="r" b="b"/>
                <a:pathLst>
                  <a:path w="504" h="338">
                    <a:moveTo>
                      <a:pt x="248" y="91"/>
                    </a:moveTo>
                    <a:cubicBezTo>
                      <a:pt x="249" y="94"/>
                      <a:pt x="250" y="96"/>
                      <a:pt x="250" y="98"/>
                    </a:cubicBezTo>
                    <a:cubicBezTo>
                      <a:pt x="250" y="106"/>
                      <a:pt x="247" y="109"/>
                      <a:pt x="246" y="116"/>
                    </a:cubicBezTo>
                    <a:cubicBezTo>
                      <a:pt x="246" y="141"/>
                      <a:pt x="246" y="141"/>
                      <a:pt x="246" y="141"/>
                    </a:cubicBezTo>
                    <a:cubicBezTo>
                      <a:pt x="245" y="144"/>
                      <a:pt x="248" y="148"/>
                      <a:pt x="249" y="150"/>
                    </a:cubicBezTo>
                    <a:cubicBezTo>
                      <a:pt x="251" y="154"/>
                      <a:pt x="249" y="156"/>
                      <a:pt x="251" y="160"/>
                    </a:cubicBezTo>
                    <a:cubicBezTo>
                      <a:pt x="252" y="164"/>
                      <a:pt x="258" y="170"/>
                      <a:pt x="261" y="173"/>
                    </a:cubicBezTo>
                    <a:cubicBezTo>
                      <a:pt x="269" y="181"/>
                      <a:pt x="269" y="188"/>
                      <a:pt x="281" y="192"/>
                    </a:cubicBezTo>
                    <a:cubicBezTo>
                      <a:pt x="285" y="193"/>
                      <a:pt x="285" y="197"/>
                      <a:pt x="288" y="197"/>
                    </a:cubicBezTo>
                    <a:cubicBezTo>
                      <a:pt x="297" y="197"/>
                      <a:pt x="304" y="191"/>
                      <a:pt x="312" y="191"/>
                    </a:cubicBezTo>
                    <a:cubicBezTo>
                      <a:pt x="317" y="191"/>
                      <a:pt x="319" y="194"/>
                      <a:pt x="321" y="194"/>
                    </a:cubicBezTo>
                    <a:cubicBezTo>
                      <a:pt x="324" y="194"/>
                      <a:pt x="327" y="188"/>
                      <a:pt x="327" y="187"/>
                    </a:cubicBezTo>
                    <a:cubicBezTo>
                      <a:pt x="329" y="181"/>
                      <a:pt x="336" y="176"/>
                      <a:pt x="336" y="169"/>
                    </a:cubicBezTo>
                    <a:cubicBezTo>
                      <a:pt x="336" y="156"/>
                      <a:pt x="351" y="152"/>
                      <a:pt x="363" y="152"/>
                    </a:cubicBezTo>
                    <a:cubicBezTo>
                      <a:pt x="367" y="152"/>
                      <a:pt x="370" y="152"/>
                      <a:pt x="372" y="153"/>
                    </a:cubicBezTo>
                    <a:cubicBezTo>
                      <a:pt x="373" y="154"/>
                      <a:pt x="379" y="154"/>
                      <a:pt x="382" y="154"/>
                    </a:cubicBezTo>
                    <a:cubicBezTo>
                      <a:pt x="382" y="155"/>
                      <a:pt x="382" y="157"/>
                      <a:pt x="382" y="158"/>
                    </a:cubicBezTo>
                    <a:cubicBezTo>
                      <a:pt x="382" y="164"/>
                      <a:pt x="374" y="172"/>
                      <a:pt x="374" y="180"/>
                    </a:cubicBezTo>
                    <a:cubicBezTo>
                      <a:pt x="374" y="188"/>
                      <a:pt x="372" y="191"/>
                      <a:pt x="369" y="195"/>
                    </a:cubicBezTo>
                    <a:cubicBezTo>
                      <a:pt x="369" y="194"/>
                      <a:pt x="369" y="193"/>
                      <a:pt x="369" y="192"/>
                    </a:cubicBezTo>
                    <a:cubicBezTo>
                      <a:pt x="368" y="192"/>
                      <a:pt x="367" y="192"/>
                      <a:pt x="365" y="192"/>
                    </a:cubicBezTo>
                    <a:cubicBezTo>
                      <a:pt x="365" y="197"/>
                      <a:pt x="365" y="207"/>
                      <a:pt x="365" y="213"/>
                    </a:cubicBezTo>
                    <a:cubicBezTo>
                      <a:pt x="365" y="217"/>
                      <a:pt x="360" y="219"/>
                      <a:pt x="357" y="222"/>
                    </a:cubicBezTo>
                    <a:cubicBezTo>
                      <a:pt x="357" y="223"/>
                      <a:pt x="357" y="223"/>
                      <a:pt x="357" y="224"/>
                    </a:cubicBezTo>
                    <a:cubicBezTo>
                      <a:pt x="357" y="227"/>
                      <a:pt x="360" y="229"/>
                      <a:pt x="363" y="229"/>
                    </a:cubicBezTo>
                    <a:cubicBezTo>
                      <a:pt x="377" y="229"/>
                      <a:pt x="389" y="226"/>
                      <a:pt x="405" y="226"/>
                    </a:cubicBezTo>
                    <a:cubicBezTo>
                      <a:pt x="415" y="226"/>
                      <a:pt x="418" y="234"/>
                      <a:pt x="426" y="236"/>
                    </a:cubicBezTo>
                    <a:cubicBezTo>
                      <a:pt x="426" y="238"/>
                      <a:pt x="426" y="240"/>
                      <a:pt x="426" y="242"/>
                    </a:cubicBezTo>
                    <a:cubicBezTo>
                      <a:pt x="426" y="246"/>
                      <a:pt x="425" y="257"/>
                      <a:pt x="423" y="262"/>
                    </a:cubicBezTo>
                    <a:cubicBezTo>
                      <a:pt x="423" y="272"/>
                      <a:pt x="423" y="281"/>
                      <a:pt x="423" y="289"/>
                    </a:cubicBezTo>
                    <a:cubicBezTo>
                      <a:pt x="423" y="298"/>
                      <a:pt x="432" y="302"/>
                      <a:pt x="439" y="306"/>
                    </a:cubicBezTo>
                    <a:cubicBezTo>
                      <a:pt x="444" y="308"/>
                      <a:pt x="444" y="316"/>
                      <a:pt x="451" y="316"/>
                    </a:cubicBezTo>
                    <a:cubicBezTo>
                      <a:pt x="463" y="316"/>
                      <a:pt x="469" y="307"/>
                      <a:pt x="479" y="307"/>
                    </a:cubicBezTo>
                    <a:cubicBezTo>
                      <a:pt x="491" y="307"/>
                      <a:pt x="497" y="316"/>
                      <a:pt x="504" y="322"/>
                    </a:cubicBezTo>
                    <a:cubicBezTo>
                      <a:pt x="503" y="323"/>
                      <a:pt x="494" y="333"/>
                      <a:pt x="493" y="332"/>
                    </a:cubicBezTo>
                    <a:cubicBezTo>
                      <a:pt x="492" y="331"/>
                      <a:pt x="488" y="330"/>
                      <a:pt x="488" y="329"/>
                    </a:cubicBezTo>
                    <a:cubicBezTo>
                      <a:pt x="488" y="327"/>
                      <a:pt x="490" y="326"/>
                      <a:pt x="491" y="324"/>
                    </a:cubicBezTo>
                    <a:cubicBezTo>
                      <a:pt x="486" y="322"/>
                      <a:pt x="484" y="316"/>
                      <a:pt x="480" y="316"/>
                    </a:cubicBezTo>
                    <a:cubicBezTo>
                      <a:pt x="476" y="316"/>
                      <a:pt x="464" y="325"/>
                      <a:pt x="464" y="328"/>
                    </a:cubicBezTo>
                    <a:cubicBezTo>
                      <a:pt x="464" y="330"/>
                      <a:pt x="467" y="331"/>
                      <a:pt x="468" y="332"/>
                    </a:cubicBezTo>
                    <a:cubicBezTo>
                      <a:pt x="467" y="336"/>
                      <a:pt x="465" y="338"/>
                      <a:pt x="461" y="338"/>
                    </a:cubicBezTo>
                    <a:cubicBezTo>
                      <a:pt x="454" y="338"/>
                      <a:pt x="450" y="330"/>
                      <a:pt x="446" y="326"/>
                    </a:cubicBezTo>
                    <a:cubicBezTo>
                      <a:pt x="443" y="323"/>
                      <a:pt x="436" y="326"/>
                      <a:pt x="433" y="326"/>
                    </a:cubicBezTo>
                    <a:cubicBezTo>
                      <a:pt x="432" y="326"/>
                      <a:pt x="431" y="324"/>
                      <a:pt x="431" y="323"/>
                    </a:cubicBezTo>
                    <a:cubicBezTo>
                      <a:pt x="424" y="322"/>
                      <a:pt x="424" y="318"/>
                      <a:pt x="423" y="314"/>
                    </a:cubicBezTo>
                    <a:cubicBezTo>
                      <a:pt x="421" y="311"/>
                      <a:pt x="406" y="302"/>
                      <a:pt x="406" y="302"/>
                    </a:cubicBezTo>
                    <a:cubicBezTo>
                      <a:pt x="405" y="304"/>
                      <a:pt x="405" y="305"/>
                      <a:pt x="406" y="306"/>
                    </a:cubicBezTo>
                    <a:cubicBezTo>
                      <a:pt x="402" y="306"/>
                      <a:pt x="402" y="306"/>
                      <a:pt x="402" y="306"/>
                    </a:cubicBezTo>
                    <a:cubicBezTo>
                      <a:pt x="395" y="302"/>
                      <a:pt x="399" y="296"/>
                      <a:pt x="397" y="289"/>
                    </a:cubicBezTo>
                    <a:cubicBezTo>
                      <a:pt x="396" y="285"/>
                      <a:pt x="394" y="284"/>
                      <a:pt x="391" y="281"/>
                    </a:cubicBezTo>
                    <a:cubicBezTo>
                      <a:pt x="384" y="274"/>
                      <a:pt x="377" y="270"/>
                      <a:pt x="374" y="260"/>
                    </a:cubicBezTo>
                    <a:cubicBezTo>
                      <a:pt x="373" y="260"/>
                      <a:pt x="372" y="260"/>
                      <a:pt x="372" y="260"/>
                    </a:cubicBezTo>
                    <a:cubicBezTo>
                      <a:pt x="368" y="260"/>
                      <a:pt x="366" y="262"/>
                      <a:pt x="363" y="262"/>
                    </a:cubicBezTo>
                    <a:cubicBezTo>
                      <a:pt x="355" y="262"/>
                      <a:pt x="350" y="257"/>
                      <a:pt x="345" y="255"/>
                    </a:cubicBezTo>
                    <a:cubicBezTo>
                      <a:pt x="336" y="251"/>
                      <a:pt x="330" y="253"/>
                      <a:pt x="321" y="248"/>
                    </a:cubicBezTo>
                    <a:cubicBezTo>
                      <a:pt x="308" y="242"/>
                      <a:pt x="306" y="232"/>
                      <a:pt x="294" y="226"/>
                    </a:cubicBezTo>
                    <a:cubicBezTo>
                      <a:pt x="291" y="226"/>
                      <a:pt x="291" y="226"/>
                      <a:pt x="291" y="226"/>
                    </a:cubicBezTo>
                    <a:cubicBezTo>
                      <a:pt x="288" y="224"/>
                      <a:pt x="285" y="222"/>
                      <a:pt x="282" y="222"/>
                    </a:cubicBezTo>
                    <a:cubicBezTo>
                      <a:pt x="274" y="222"/>
                      <a:pt x="272" y="231"/>
                      <a:pt x="265" y="231"/>
                    </a:cubicBezTo>
                    <a:cubicBezTo>
                      <a:pt x="261" y="231"/>
                      <a:pt x="258" y="228"/>
                      <a:pt x="256" y="227"/>
                    </a:cubicBezTo>
                    <a:cubicBezTo>
                      <a:pt x="252" y="225"/>
                      <a:pt x="249" y="226"/>
                      <a:pt x="246" y="226"/>
                    </a:cubicBezTo>
                    <a:cubicBezTo>
                      <a:pt x="241" y="226"/>
                      <a:pt x="226" y="216"/>
                      <a:pt x="221" y="214"/>
                    </a:cubicBezTo>
                    <a:cubicBezTo>
                      <a:pt x="216" y="211"/>
                      <a:pt x="213" y="214"/>
                      <a:pt x="208" y="213"/>
                    </a:cubicBezTo>
                    <a:cubicBezTo>
                      <a:pt x="202" y="211"/>
                      <a:pt x="201" y="206"/>
                      <a:pt x="195" y="203"/>
                    </a:cubicBezTo>
                    <a:cubicBezTo>
                      <a:pt x="189" y="200"/>
                      <a:pt x="186" y="201"/>
                      <a:pt x="180" y="198"/>
                    </a:cubicBezTo>
                    <a:cubicBezTo>
                      <a:pt x="177" y="197"/>
                      <a:pt x="177" y="196"/>
                      <a:pt x="175" y="195"/>
                    </a:cubicBezTo>
                    <a:cubicBezTo>
                      <a:pt x="170" y="190"/>
                      <a:pt x="156" y="187"/>
                      <a:pt x="155" y="181"/>
                    </a:cubicBezTo>
                    <a:cubicBezTo>
                      <a:pt x="151" y="181"/>
                      <a:pt x="148" y="176"/>
                      <a:pt x="148" y="172"/>
                    </a:cubicBezTo>
                    <a:cubicBezTo>
                      <a:pt x="148" y="167"/>
                      <a:pt x="153" y="165"/>
                      <a:pt x="153" y="160"/>
                    </a:cubicBezTo>
                    <a:cubicBezTo>
                      <a:pt x="153" y="154"/>
                      <a:pt x="149" y="153"/>
                      <a:pt x="148" y="150"/>
                    </a:cubicBezTo>
                    <a:cubicBezTo>
                      <a:pt x="143" y="134"/>
                      <a:pt x="128" y="121"/>
                      <a:pt x="118" y="111"/>
                    </a:cubicBezTo>
                    <a:cubicBezTo>
                      <a:pt x="114" y="107"/>
                      <a:pt x="107" y="105"/>
                      <a:pt x="102" y="101"/>
                    </a:cubicBezTo>
                    <a:cubicBezTo>
                      <a:pt x="99" y="97"/>
                      <a:pt x="102" y="93"/>
                      <a:pt x="100" y="88"/>
                    </a:cubicBezTo>
                    <a:cubicBezTo>
                      <a:pt x="96" y="80"/>
                      <a:pt x="82" y="79"/>
                      <a:pt x="82" y="68"/>
                    </a:cubicBezTo>
                    <a:cubicBezTo>
                      <a:pt x="78" y="68"/>
                      <a:pt x="79" y="67"/>
                      <a:pt x="77" y="68"/>
                    </a:cubicBezTo>
                    <a:cubicBezTo>
                      <a:pt x="72" y="63"/>
                      <a:pt x="67" y="58"/>
                      <a:pt x="62" y="53"/>
                    </a:cubicBezTo>
                    <a:cubicBezTo>
                      <a:pt x="58" y="49"/>
                      <a:pt x="60" y="42"/>
                      <a:pt x="56" y="38"/>
                    </a:cubicBezTo>
                    <a:cubicBezTo>
                      <a:pt x="52" y="34"/>
                      <a:pt x="53" y="24"/>
                      <a:pt x="49" y="22"/>
                    </a:cubicBezTo>
                    <a:cubicBezTo>
                      <a:pt x="42" y="19"/>
                      <a:pt x="35" y="19"/>
                      <a:pt x="29" y="13"/>
                    </a:cubicBezTo>
                    <a:cubicBezTo>
                      <a:pt x="27" y="15"/>
                      <a:pt x="28" y="18"/>
                      <a:pt x="28" y="19"/>
                    </a:cubicBezTo>
                    <a:cubicBezTo>
                      <a:pt x="28" y="28"/>
                      <a:pt x="32" y="34"/>
                      <a:pt x="36" y="41"/>
                    </a:cubicBezTo>
                    <a:cubicBezTo>
                      <a:pt x="39" y="48"/>
                      <a:pt x="45" y="48"/>
                      <a:pt x="49" y="53"/>
                    </a:cubicBezTo>
                    <a:cubicBezTo>
                      <a:pt x="55" y="59"/>
                      <a:pt x="56" y="63"/>
                      <a:pt x="58" y="71"/>
                    </a:cubicBezTo>
                    <a:cubicBezTo>
                      <a:pt x="61" y="81"/>
                      <a:pt x="70" y="86"/>
                      <a:pt x="73" y="95"/>
                    </a:cubicBezTo>
                    <a:cubicBezTo>
                      <a:pt x="77" y="106"/>
                      <a:pt x="80" y="117"/>
                      <a:pt x="87" y="122"/>
                    </a:cubicBezTo>
                    <a:cubicBezTo>
                      <a:pt x="91" y="119"/>
                      <a:pt x="96" y="126"/>
                      <a:pt x="96" y="130"/>
                    </a:cubicBezTo>
                    <a:cubicBezTo>
                      <a:pt x="96" y="132"/>
                      <a:pt x="95" y="136"/>
                      <a:pt x="93" y="136"/>
                    </a:cubicBezTo>
                    <a:cubicBezTo>
                      <a:pt x="92" y="136"/>
                      <a:pt x="86" y="129"/>
                      <a:pt x="86" y="127"/>
                    </a:cubicBezTo>
                    <a:cubicBezTo>
                      <a:pt x="78" y="127"/>
                      <a:pt x="74" y="117"/>
                      <a:pt x="69" y="113"/>
                    </a:cubicBezTo>
                    <a:cubicBezTo>
                      <a:pt x="66" y="112"/>
                      <a:pt x="66" y="112"/>
                      <a:pt x="65" y="109"/>
                    </a:cubicBezTo>
                    <a:cubicBezTo>
                      <a:pt x="65" y="98"/>
                      <a:pt x="65" y="98"/>
                      <a:pt x="65" y="98"/>
                    </a:cubicBezTo>
                    <a:cubicBezTo>
                      <a:pt x="60" y="93"/>
                      <a:pt x="56" y="88"/>
                      <a:pt x="52" y="84"/>
                    </a:cubicBezTo>
                    <a:cubicBezTo>
                      <a:pt x="46" y="78"/>
                      <a:pt x="36" y="79"/>
                      <a:pt x="31" y="72"/>
                    </a:cubicBezTo>
                    <a:cubicBezTo>
                      <a:pt x="34" y="72"/>
                      <a:pt x="44" y="74"/>
                      <a:pt x="40" y="69"/>
                    </a:cubicBezTo>
                    <a:cubicBezTo>
                      <a:pt x="34" y="59"/>
                      <a:pt x="26" y="50"/>
                      <a:pt x="19" y="45"/>
                    </a:cubicBezTo>
                    <a:cubicBezTo>
                      <a:pt x="14" y="41"/>
                      <a:pt x="14" y="29"/>
                      <a:pt x="11" y="24"/>
                    </a:cubicBezTo>
                    <a:cubicBezTo>
                      <a:pt x="7" y="16"/>
                      <a:pt x="3" y="1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36" y="14"/>
                      <a:pt x="145" y="16"/>
                      <a:pt x="152" y="29"/>
                    </a:cubicBezTo>
                    <a:cubicBezTo>
                      <a:pt x="156" y="35"/>
                      <a:pt x="163" y="50"/>
                      <a:pt x="172" y="50"/>
                    </a:cubicBezTo>
                    <a:cubicBezTo>
                      <a:pt x="181" y="50"/>
                      <a:pt x="178" y="38"/>
                      <a:pt x="188" y="38"/>
                    </a:cubicBezTo>
                    <a:cubicBezTo>
                      <a:pt x="214" y="38"/>
                      <a:pt x="213" y="70"/>
                      <a:pt x="227" y="84"/>
                    </a:cubicBezTo>
                    <a:cubicBezTo>
                      <a:pt x="231" y="87"/>
                      <a:pt x="242" y="90"/>
                      <a:pt x="249" y="90"/>
                    </a:cubicBezTo>
                    <a:cubicBezTo>
                      <a:pt x="249" y="89"/>
                      <a:pt x="247" y="87"/>
                      <a:pt x="247" y="86"/>
                    </a:cubicBezTo>
                    <a:cubicBezTo>
                      <a:pt x="247" y="86"/>
                      <a:pt x="247" y="86"/>
                      <a:pt x="247" y="86"/>
                    </a:cubicBezTo>
                    <a:lnTo>
                      <a:pt x="248" y="9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 rtl="0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rtl="0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4" name="Picture Placeholder 93"/>
          <p:cNvSpPr>
            <a:spLocks noGrp="1"/>
          </p:cNvSpPr>
          <p:nvPr>
            <p:ph type="pic" sz="quarter" idx="26" hasCustomPrompt="1"/>
          </p:nvPr>
        </p:nvSpPr>
        <p:spPr>
          <a:xfrm>
            <a:off x="690109" y="1650681"/>
            <a:ext cx="1362982" cy="1362982"/>
          </a:xfrm>
          <a:custGeom>
            <a:avLst/>
            <a:gdLst>
              <a:gd name="connsiteX0" fmla="*/ 681491 w 1362982"/>
              <a:gd name="connsiteY0" fmla="*/ 0 h 1362982"/>
              <a:gd name="connsiteX1" fmla="*/ 1362982 w 1362982"/>
              <a:gd name="connsiteY1" fmla="*/ 681491 h 1362982"/>
              <a:gd name="connsiteX2" fmla="*/ 681491 w 1362982"/>
              <a:gd name="connsiteY2" fmla="*/ 1362982 h 1362982"/>
              <a:gd name="connsiteX3" fmla="*/ 0 w 1362982"/>
              <a:gd name="connsiteY3" fmla="*/ 681491 h 1362982"/>
              <a:gd name="connsiteX4" fmla="*/ 681491 w 1362982"/>
              <a:gd name="connsiteY4" fmla="*/ 0 h 136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982" h="1362982">
                <a:moveTo>
                  <a:pt x="681491" y="0"/>
                </a:moveTo>
                <a:cubicBezTo>
                  <a:pt x="1057868" y="0"/>
                  <a:pt x="1362982" y="305114"/>
                  <a:pt x="1362982" y="681491"/>
                </a:cubicBezTo>
                <a:cubicBezTo>
                  <a:pt x="1362982" y="1057868"/>
                  <a:pt x="1057868" y="1362982"/>
                  <a:pt x="681491" y="1362982"/>
                </a:cubicBezTo>
                <a:cubicBezTo>
                  <a:pt x="305114" y="1362982"/>
                  <a:pt x="0" y="1057868"/>
                  <a:pt x="0" y="681491"/>
                </a:cubicBezTo>
                <a:cubicBezTo>
                  <a:pt x="0" y="305114"/>
                  <a:pt x="305114" y="0"/>
                  <a:pt x="68149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6" name="Picture Placeholder 95"/>
          <p:cNvSpPr>
            <a:spLocks noGrp="1"/>
          </p:cNvSpPr>
          <p:nvPr>
            <p:ph type="pic" sz="quarter" idx="27" hasCustomPrompt="1"/>
          </p:nvPr>
        </p:nvSpPr>
        <p:spPr>
          <a:xfrm>
            <a:off x="4751310" y="1637035"/>
            <a:ext cx="1749400" cy="1749400"/>
          </a:xfrm>
          <a:custGeom>
            <a:avLst/>
            <a:gdLst>
              <a:gd name="connsiteX0" fmla="*/ 874700 w 1749400"/>
              <a:gd name="connsiteY0" fmla="*/ 0 h 1749400"/>
              <a:gd name="connsiteX1" fmla="*/ 1749400 w 1749400"/>
              <a:gd name="connsiteY1" fmla="*/ 874700 h 1749400"/>
              <a:gd name="connsiteX2" fmla="*/ 874700 w 1749400"/>
              <a:gd name="connsiteY2" fmla="*/ 1749400 h 1749400"/>
              <a:gd name="connsiteX3" fmla="*/ 0 w 1749400"/>
              <a:gd name="connsiteY3" fmla="*/ 874700 h 1749400"/>
              <a:gd name="connsiteX4" fmla="*/ 874700 w 1749400"/>
              <a:gd name="connsiteY4" fmla="*/ 0 h 17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9400" h="1749400">
                <a:moveTo>
                  <a:pt x="874700" y="0"/>
                </a:moveTo>
                <a:cubicBezTo>
                  <a:pt x="1357783" y="0"/>
                  <a:pt x="1749400" y="391617"/>
                  <a:pt x="1749400" y="874700"/>
                </a:cubicBezTo>
                <a:cubicBezTo>
                  <a:pt x="1749400" y="1357783"/>
                  <a:pt x="1357783" y="1749400"/>
                  <a:pt x="874700" y="1749400"/>
                </a:cubicBezTo>
                <a:cubicBezTo>
                  <a:pt x="391617" y="1749400"/>
                  <a:pt x="0" y="1357783"/>
                  <a:pt x="0" y="874700"/>
                </a:cubicBezTo>
                <a:cubicBezTo>
                  <a:pt x="0" y="391617"/>
                  <a:pt x="391617" y="0"/>
                  <a:pt x="87470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5" name="Picture Placeholder 94"/>
          <p:cNvSpPr>
            <a:spLocks noGrp="1"/>
          </p:cNvSpPr>
          <p:nvPr>
            <p:ph type="pic" sz="quarter" idx="28" hasCustomPrompt="1"/>
          </p:nvPr>
        </p:nvSpPr>
        <p:spPr>
          <a:xfrm>
            <a:off x="2523851" y="2688325"/>
            <a:ext cx="1949908" cy="1949908"/>
          </a:xfrm>
          <a:custGeom>
            <a:avLst/>
            <a:gdLst>
              <a:gd name="connsiteX0" fmla="*/ 1023847 w 2047694"/>
              <a:gd name="connsiteY0" fmla="*/ 0 h 2047694"/>
              <a:gd name="connsiteX1" fmla="*/ 2047694 w 2047694"/>
              <a:gd name="connsiteY1" fmla="*/ 1023847 h 2047694"/>
              <a:gd name="connsiteX2" fmla="*/ 1023847 w 2047694"/>
              <a:gd name="connsiteY2" fmla="*/ 2047694 h 2047694"/>
              <a:gd name="connsiteX3" fmla="*/ 0 w 2047694"/>
              <a:gd name="connsiteY3" fmla="*/ 1023847 h 2047694"/>
              <a:gd name="connsiteX4" fmla="*/ 1023847 w 2047694"/>
              <a:gd name="connsiteY4" fmla="*/ 0 h 204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694" h="2047694">
                <a:moveTo>
                  <a:pt x="1023847" y="0"/>
                </a:moveTo>
                <a:cubicBezTo>
                  <a:pt x="1589302" y="0"/>
                  <a:pt x="2047694" y="458392"/>
                  <a:pt x="2047694" y="1023847"/>
                </a:cubicBezTo>
                <a:cubicBezTo>
                  <a:pt x="2047694" y="1589302"/>
                  <a:pt x="1589302" y="2047694"/>
                  <a:pt x="1023847" y="2047694"/>
                </a:cubicBezTo>
                <a:cubicBezTo>
                  <a:pt x="458392" y="2047694"/>
                  <a:pt x="0" y="1589302"/>
                  <a:pt x="0" y="1023847"/>
                </a:cubicBezTo>
                <a:cubicBezTo>
                  <a:pt x="0" y="458392"/>
                  <a:pt x="458392" y="0"/>
                  <a:pt x="1023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7" name="Picture Placeholder 96"/>
          <p:cNvSpPr>
            <a:spLocks noGrp="1"/>
          </p:cNvSpPr>
          <p:nvPr>
            <p:ph type="pic" sz="quarter" idx="29" hasCustomPrompt="1"/>
          </p:nvPr>
        </p:nvSpPr>
        <p:spPr>
          <a:xfrm>
            <a:off x="6998928" y="3277977"/>
            <a:ext cx="1508572" cy="1508572"/>
          </a:xfrm>
          <a:custGeom>
            <a:avLst/>
            <a:gdLst>
              <a:gd name="connsiteX0" fmla="*/ 754286 w 1508572"/>
              <a:gd name="connsiteY0" fmla="*/ 0 h 1508572"/>
              <a:gd name="connsiteX1" fmla="*/ 1508572 w 1508572"/>
              <a:gd name="connsiteY1" fmla="*/ 754286 h 1508572"/>
              <a:gd name="connsiteX2" fmla="*/ 754286 w 1508572"/>
              <a:gd name="connsiteY2" fmla="*/ 1508572 h 1508572"/>
              <a:gd name="connsiteX3" fmla="*/ 0 w 1508572"/>
              <a:gd name="connsiteY3" fmla="*/ 754286 h 1508572"/>
              <a:gd name="connsiteX4" fmla="*/ 754286 w 1508572"/>
              <a:gd name="connsiteY4" fmla="*/ 0 h 150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572" h="1508572">
                <a:moveTo>
                  <a:pt x="754286" y="0"/>
                </a:moveTo>
                <a:cubicBezTo>
                  <a:pt x="1170867" y="0"/>
                  <a:pt x="1508572" y="337705"/>
                  <a:pt x="1508572" y="754286"/>
                </a:cubicBezTo>
                <a:cubicBezTo>
                  <a:pt x="1508572" y="1170867"/>
                  <a:pt x="1170867" y="1508572"/>
                  <a:pt x="754286" y="1508572"/>
                </a:cubicBezTo>
                <a:cubicBezTo>
                  <a:pt x="337705" y="1508572"/>
                  <a:pt x="0" y="1170867"/>
                  <a:pt x="0" y="754286"/>
                </a:cubicBezTo>
                <a:cubicBezTo>
                  <a:pt x="0" y="337705"/>
                  <a:pt x="337705" y="0"/>
                  <a:pt x="75428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bIns="274320" anchor="b">
            <a:noAutofit/>
          </a:bodyPr>
          <a:lstStyle>
            <a:lvl1pPr algn="ctr">
              <a:buNone/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29192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7"/>
          <p:cNvSpPr>
            <a:spLocks noGrp="1"/>
          </p:cNvSpPr>
          <p:nvPr>
            <p:ph type="pic" sz="quarter" idx="31" hasCustomPrompt="1"/>
          </p:nvPr>
        </p:nvSpPr>
        <p:spPr>
          <a:xfrm>
            <a:off x="4873692" y="1467347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81000" y="1467347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7120037" y="2932662"/>
            <a:ext cx="1629326" cy="177686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32" hasCustomPrompt="1"/>
          </p:nvPr>
        </p:nvSpPr>
        <p:spPr>
          <a:xfrm>
            <a:off x="2627346" y="2931894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508187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91" name="Group 190"/>
          <p:cNvGrpSpPr/>
          <p:nvPr userDrawn="1"/>
        </p:nvGrpSpPr>
        <p:grpSpPr>
          <a:xfrm>
            <a:off x="789473" y="1195200"/>
            <a:ext cx="7565054" cy="3764412"/>
            <a:chOff x="874886" y="1276350"/>
            <a:chExt cx="7335877" cy="3650376"/>
          </a:xfrm>
          <a:solidFill>
            <a:schemeClr val="bg1">
              <a:alpha val="50000"/>
            </a:schemeClr>
          </a:solidFill>
        </p:grpSpPr>
        <p:grpSp>
          <p:nvGrpSpPr>
            <p:cNvPr id="192" name="Group 341"/>
            <p:cNvGrpSpPr/>
            <p:nvPr/>
          </p:nvGrpSpPr>
          <p:grpSpPr>
            <a:xfrm>
              <a:off x="3989287" y="2800445"/>
              <a:ext cx="1399363" cy="1565023"/>
              <a:chOff x="4097338" y="2217738"/>
              <a:chExt cx="1139825" cy="1274763"/>
            </a:xfrm>
            <a:grpFill/>
          </p:grpSpPr>
          <p:sp>
            <p:nvSpPr>
              <p:cNvPr id="364" name="Freeform 5"/>
              <p:cNvSpPr>
                <a:spLocks/>
              </p:cNvSpPr>
              <p:nvPr/>
            </p:nvSpPr>
            <p:spPr bwMode="auto">
              <a:xfrm>
                <a:off x="5102225" y="3086100"/>
                <a:ext cx="120650" cy="233363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18" y="94"/>
                  </a:cxn>
                  <a:cxn ang="0">
                    <a:pos x="11" y="71"/>
                  </a:cxn>
                  <a:cxn ang="0">
                    <a:pos x="40" y="43"/>
                  </a:cxn>
                  <a:cxn ang="0">
                    <a:pos x="71" y="13"/>
                  </a:cxn>
                  <a:cxn ang="0">
                    <a:pos x="73" y="0"/>
                  </a:cxn>
                  <a:cxn ang="0">
                    <a:pos x="91" y="42"/>
                  </a:cxn>
                  <a:cxn ang="0">
                    <a:pos x="91" y="49"/>
                  </a:cxn>
                  <a:cxn ang="0">
                    <a:pos x="84" y="47"/>
                  </a:cxn>
                  <a:cxn ang="0">
                    <a:pos x="64" y="126"/>
                  </a:cxn>
                  <a:cxn ang="0">
                    <a:pos x="25" y="175"/>
                  </a:cxn>
                  <a:cxn ang="0">
                    <a:pos x="5" y="151"/>
                  </a:cxn>
                  <a:cxn ang="0">
                    <a:pos x="5" y="140"/>
                  </a:cxn>
                  <a:cxn ang="0">
                    <a:pos x="0" y="122"/>
                  </a:cxn>
                  <a:cxn ang="0">
                    <a:pos x="9" y="114"/>
                  </a:cxn>
                </a:cxnLst>
                <a:rect l="0" t="0" r="r" b="b"/>
                <a:pathLst>
                  <a:path w="91" h="175">
                    <a:moveTo>
                      <a:pt x="9" y="114"/>
                    </a:moveTo>
                    <a:cubicBezTo>
                      <a:pt x="9" y="114"/>
                      <a:pt x="18" y="95"/>
                      <a:pt x="18" y="94"/>
                    </a:cubicBezTo>
                    <a:cubicBezTo>
                      <a:pt x="18" y="89"/>
                      <a:pt x="11" y="78"/>
                      <a:pt x="11" y="71"/>
                    </a:cubicBezTo>
                    <a:cubicBezTo>
                      <a:pt x="11" y="49"/>
                      <a:pt x="27" y="50"/>
                      <a:pt x="40" y="43"/>
                    </a:cubicBezTo>
                    <a:cubicBezTo>
                      <a:pt x="50" y="37"/>
                      <a:pt x="64" y="20"/>
                      <a:pt x="71" y="13"/>
                    </a:cubicBezTo>
                    <a:cubicBezTo>
                      <a:pt x="73" y="11"/>
                      <a:pt x="72" y="4"/>
                      <a:pt x="73" y="0"/>
                    </a:cubicBezTo>
                    <a:cubicBezTo>
                      <a:pt x="88" y="2"/>
                      <a:pt x="87" y="31"/>
                      <a:pt x="91" y="42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9" y="48"/>
                      <a:pt x="85" y="47"/>
                      <a:pt x="84" y="47"/>
                    </a:cubicBezTo>
                    <a:cubicBezTo>
                      <a:pt x="84" y="79"/>
                      <a:pt x="74" y="101"/>
                      <a:pt x="64" y="126"/>
                    </a:cubicBezTo>
                    <a:cubicBezTo>
                      <a:pt x="56" y="146"/>
                      <a:pt x="52" y="175"/>
                      <a:pt x="25" y="175"/>
                    </a:cubicBezTo>
                    <a:cubicBezTo>
                      <a:pt x="14" y="175"/>
                      <a:pt x="5" y="163"/>
                      <a:pt x="5" y="151"/>
                    </a:cubicBezTo>
                    <a:cubicBezTo>
                      <a:pt x="5" y="145"/>
                      <a:pt x="6" y="143"/>
                      <a:pt x="5" y="140"/>
                    </a:cubicBezTo>
                    <a:cubicBezTo>
                      <a:pt x="0" y="136"/>
                      <a:pt x="0" y="129"/>
                      <a:pt x="0" y="122"/>
                    </a:cubicBezTo>
                    <a:cubicBezTo>
                      <a:pt x="0" y="121"/>
                      <a:pt x="8" y="114"/>
                      <a:pt x="9" y="1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5" name="Freeform 6"/>
              <p:cNvSpPr>
                <a:spLocks/>
              </p:cNvSpPr>
              <p:nvPr/>
            </p:nvSpPr>
            <p:spPr bwMode="auto">
              <a:xfrm>
                <a:off x="4097338" y="2217738"/>
                <a:ext cx="1139825" cy="1274763"/>
              </a:xfrm>
              <a:custGeom>
                <a:avLst/>
                <a:gdLst/>
                <a:ahLst/>
                <a:cxnLst>
                  <a:cxn ang="0">
                    <a:pos x="499" y="66"/>
                  </a:cxn>
                  <a:cxn ang="0">
                    <a:pos x="527" y="81"/>
                  </a:cxn>
                  <a:cxn ang="0">
                    <a:pos x="609" y="86"/>
                  </a:cxn>
                  <a:cxn ang="0">
                    <a:pos x="644" y="89"/>
                  </a:cxn>
                  <a:cxn ang="0">
                    <a:pos x="644" y="136"/>
                  </a:cxn>
                  <a:cxn ang="0">
                    <a:pos x="620" y="115"/>
                  </a:cxn>
                  <a:cxn ang="0">
                    <a:pos x="679" y="223"/>
                  </a:cxn>
                  <a:cxn ang="0">
                    <a:pos x="699" y="267"/>
                  </a:cxn>
                  <a:cxn ang="0">
                    <a:pos x="730" y="310"/>
                  </a:cxn>
                  <a:cxn ang="0">
                    <a:pos x="755" y="348"/>
                  </a:cxn>
                  <a:cxn ang="0">
                    <a:pos x="787" y="359"/>
                  </a:cxn>
                  <a:cxn ang="0">
                    <a:pos x="853" y="346"/>
                  </a:cxn>
                  <a:cxn ang="0">
                    <a:pos x="826" y="425"/>
                  </a:cxn>
                  <a:cxn ang="0">
                    <a:pos x="719" y="541"/>
                  </a:cxn>
                  <a:cxn ang="0">
                    <a:pos x="708" y="600"/>
                  </a:cxn>
                  <a:cxn ang="0">
                    <a:pos x="721" y="638"/>
                  </a:cxn>
                  <a:cxn ang="0">
                    <a:pos x="720" y="676"/>
                  </a:cxn>
                  <a:cxn ang="0">
                    <a:pos x="660" y="745"/>
                  </a:cxn>
                  <a:cxn ang="0">
                    <a:pos x="659" y="788"/>
                  </a:cxn>
                  <a:cxn ang="0">
                    <a:pos x="643" y="816"/>
                  </a:cxn>
                  <a:cxn ang="0">
                    <a:pos x="627" y="846"/>
                  </a:cxn>
                  <a:cxn ang="0">
                    <a:pos x="592" y="902"/>
                  </a:cxn>
                  <a:cxn ang="0">
                    <a:pos x="538" y="946"/>
                  </a:cxn>
                  <a:cxn ang="0">
                    <a:pos x="512" y="944"/>
                  </a:cxn>
                  <a:cxn ang="0">
                    <a:pos x="452" y="949"/>
                  </a:cxn>
                  <a:cxn ang="0">
                    <a:pos x="440" y="929"/>
                  </a:cxn>
                  <a:cxn ang="0">
                    <a:pos x="431" y="893"/>
                  </a:cxn>
                  <a:cxn ang="0">
                    <a:pos x="395" y="789"/>
                  </a:cxn>
                  <a:cxn ang="0">
                    <a:pos x="360" y="708"/>
                  </a:cxn>
                  <a:cxn ang="0">
                    <a:pos x="382" y="621"/>
                  </a:cxn>
                  <a:cxn ang="0">
                    <a:pos x="364" y="558"/>
                  </a:cxn>
                  <a:cxn ang="0">
                    <a:pos x="337" y="490"/>
                  </a:cxn>
                  <a:cxn ang="0">
                    <a:pos x="342" y="461"/>
                  </a:cxn>
                  <a:cxn ang="0">
                    <a:pos x="295" y="443"/>
                  </a:cxn>
                  <a:cxn ang="0">
                    <a:pos x="206" y="433"/>
                  </a:cxn>
                  <a:cxn ang="0">
                    <a:pos x="164" y="434"/>
                  </a:cxn>
                  <a:cxn ang="0">
                    <a:pos x="109" y="439"/>
                  </a:cxn>
                  <a:cxn ang="0">
                    <a:pos x="40" y="369"/>
                  </a:cxn>
                  <a:cxn ang="0">
                    <a:pos x="7" y="338"/>
                  </a:cxn>
                  <a:cxn ang="0">
                    <a:pos x="7" y="324"/>
                  </a:cxn>
                  <a:cxn ang="0">
                    <a:pos x="18" y="269"/>
                  </a:cxn>
                  <a:cxn ang="0">
                    <a:pos x="22" y="199"/>
                  </a:cxn>
                  <a:cxn ang="0">
                    <a:pos x="77" y="132"/>
                  </a:cxn>
                  <a:cxn ang="0">
                    <a:pos x="104" y="77"/>
                  </a:cxn>
                  <a:cxn ang="0">
                    <a:pos x="141" y="36"/>
                  </a:cxn>
                  <a:cxn ang="0">
                    <a:pos x="187" y="35"/>
                  </a:cxn>
                  <a:cxn ang="0">
                    <a:pos x="273" y="6"/>
                  </a:cxn>
                  <a:cxn ang="0">
                    <a:pos x="307" y="4"/>
                  </a:cxn>
                  <a:cxn ang="0">
                    <a:pos x="338" y="0"/>
                  </a:cxn>
                  <a:cxn ang="0">
                    <a:pos x="358" y="6"/>
                  </a:cxn>
                  <a:cxn ang="0">
                    <a:pos x="357" y="27"/>
                  </a:cxn>
                  <a:cxn ang="0">
                    <a:pos x="371" y="64"/>
                  </a:cxn>
                  <a:cxn ang="0">
                    <a:pos x="455" y="100"/>
                  </a:cxn>
                  <a:cxn ang="0">
                    <a:pos x="464" y="84"/>
                  </a:cxn>
                  <a:cxn ang="0">
                    <a:pos x="490" y="66"/>
                  </a:cxn>
                </a:cxnLst>
                <a:rect l="0" t="0" r="r" b="b"/>
                <a:pathLst>
                  <a:path w="856" h="957">
                    <a:moveTo>
                      <a:pt x="490" y="66"/>
                    </a:moveTo>
                    <a:cubicBezTo>
                      <a:pt x="499" y="66"/>
                      <a:pt x="499" y="66"/>
                      <a:pt x="499" y="66"/>
                    </a:cubicBezTo>
                    <a:cubicBezTo>
                      <a:pt x="499" y="73"/>
                      <a:pt x="504" y="74"/>
                      <a:pt x="506" y="77"/>
                    </a:cubicBezTo>
                    <a:cubicBezTo>
                      <a:pt x="510" y="82"/>
                      <a:pt x="520" y="78"/>
                      <a:pt x="527" y="81"/>
                    </a:cubicBezTo>
                    <a:cubicBezTo>
                      <a:pt x="541" y="86"/>
                      <a:pt x="561" y="93"/>
                      <a:pt x="576" y="93"/>
                    </a:cubicBezTo>
                    <a:cubicBezTo>
                      <a:pt x="591" y="93"/>
                      <a:pt x="595" y="86"/>
                      <a:pt x="609" y="86"/>
                    </a:cubicBezTo>
                    <a:cubicBezTo>
                      <a:pt x="617" y="86"/>
                      <a:pt x="622" y="92"/>
                      <a:pt x="632" y="92"/>
                    </a:cubicBezTo>
                    <a:cubicBezTo>
                      <a:pt x="638" y="92"/>
                      <a:pt x="638" y="90"/>
                      <a:pt x="644" y="89"/>
                    </a:cubicBezTo>
                    <a:cubicBezTo>
                      <a:pt x="647" y="96"/>
                      <a:pt x="653" y="102"/>
                      <a:pt x="653" y="111"/>
                    </a:cubicBezTo>
                    <a:cubicBezTo>
                      <a:pt x="653" y="115"/>
                      <a:pt x="646" y="131"/>
                      <a:pt x="644" y="136"/>
                    </a:cubicBezTo>
                    <a:cubicBezTo>
                      <a:pt x="635" y="135"/>
                      <a:pt x="627" y="115"/>
                      <a:pt x="620" y="107"/>
                    </a:cubicBezTo>
                    <a:cubicBezTo>
                      <a:pt x="620" y="115"/>
                      <a:pt x="620" y="115"/>
                      <a:pt x="620" y="115"/>
                    </a:cubicBezTo>
                    <a:cubicBezTo>
                      <a:pt x="662" y="189"/>
                      <a:pt x="662" y="189"/>
                      <a:pt x="662" y="189"/>
                    </a:cubicBezTo>
                    <a:cubicBezTo>
                      <a:pt x="659" y="198"/>
                      <a:pt x="673" y="218"/>
                      <a:pt x="679" y="223"/>
                    </a:cubicBezTo>
                    <a:cubicBezTo>
                      <a:pt x="679" y="246"/>
                      <a:pt x="679" y="246"/>
                      <a:pt x="679" y="246"/>
                    </a:cubicBezTo>
                    <a:cubicBezTo>
                      <a:pt x="684" y="258"/>
                      <a:pt x="692" y="258"/>
                      <a:pt x="699" y="267"/>
                    </a:cubicBezTo>
                    <a:cubicBezTo>
                      <a:pt x="707" y="278"/>
                      <a:pt x="702" y="289"/>
                      <a:pt x="710" y="297"/>
                    </a:cubicBezTo>
                    <a:cubicBezTo>
                      <a:pt x="717" y="304"/>
                      <a:pt x="722" y="305"/>
                      <a:pt x="730" y="310"/>
                    </a:cubicBezTo>
                    <a:cubicBezTo>
                      <a:pt x="737" y="316"/>
                      <a:pt x="741" y="334"/>
                      <a:pt x="755" y="334"/>
                    </a:cubicBezTo>
                    <a:cubicBezTo>
                      <a:pt x="755" y="341"/>
                      <a:pt x="759" y="343"/>
                      <a:pt x="755" y="348"/>
                    </a:cubicBezTo>
                    <a:cubicBezTo>
                      <a:pt x="761" y="352"/>
                      <a:pt x="767" y="366"/>
                      <a:pt x="774" y="366"/>
                    </a:cubicBezTo>
                    <a:cubicBezTo>
                      <a:pt x="781" y="366"/>
                      <a:pt x="782" y="361"/>
                      <a:pt x="787" y="359"/>
                    </a:cubicBezTo>
                    <a:cubicBezTo>
                      <a:pt x="794" y="357"/>
                      <a:pt x="798" y="360"/>
                      <a:pt x="805" y="359"/>
                    </a:cubicBezTo>
                    <a:cubicBezTo>
                      <a:pt x="822" y="356"/>
                      <a:pt x="838" y="350"/>
                      <a:pt x="853" y="346"/>
                    </a:cubicBezTo>
                    <a:cubicBezTo>
                      <a:pt x="855" y="348"/>
                      <a:pt x="856" y="350"/>
                      <a:pt x="856" y="352"/>
                    </a:cubicBezTo>
                    <a:cubicBezTo>
                      <a:pt x="856" y="377"/>
                      <a:pt x="837" y="410"/>
                      <a:pt x="826" y="425"/>
                    </a:cubicBezTo>
                    <a:cubicBezTo>
                      <a:pt x="812" y="443"/>
                      <a:pt x="807" y="459"/>
                      <a:pt x="790" y="471"/>
                    </a:cubicBezTo>
                    <a:cubicBezTo>
                      <a:pt x="761" y="494"/>
                      <a:pt x="730" y="501"/>
                      <a:pt x="719" y="541"/>
                    </a:cubicBezTo>
                    <a:cubicBezTo>
                      <a:pt x="716" y="552"/>
                      <a:pt x="704" y="555"/>
                      <a:pt x="704" y="567"/>
                    </a:cubicBezTo>
                    <a:cubicBezTo>
                      <a:pt x="704" y="581"/>
                      <a:pt x="708" y="587"/>
                      <a:pt x="708" y="600"/>
                    </a:cubicBezTo>
                    <a:cubicBezTo>
                      <a:pt x="708" y="615"/>
                      <a:pt x="724" y="623"/>
                      <a:pt x="724" y="631"/>
                    </a:cubicBezTo>
                    <a:cubicBezTo>
                      <a:pt x="724" y="634"/>
                      <a:pt x="722" y="637"/>
                      <a:pt x="721" y="638"/>
                    </a:cubicBezTo>
                    <a:cubicBezTo>
                      <a:pt x="721" y="649"/>
                      <a:pt x="721" y="649"/>
                      <a:pt x="721" y="649"/>
                    </a:cubicBezTo>
                    <a:cubicBezTo>
                      <a:pt x="721" y="656"/>
                      <a:pt x="720" y="664"/>
                      <a:pt x="720" y="676"/>
                    </a:cubicBezTo>
                    <a:cubicBezTo>
                      <a:pt x="722" y="679"/>
                      <a:pt x="723" y="682"/>
                      <a:pt x="723" y="685"/>
                    </a:cubicBezTo>
                    <a:cubicBezTo>
                      <a:pt x="723" y="720"/>
                      <a:pt x="665" y="716"/>
                      <a:pt x="660" y="745"/>
                    </a:cubicBezTo>
                    <a:cubicBezTo>
                      <a:pt x="654" y="746"/>
                      <a:pt x="647" y="753"/>
                      <a:pt x="647" y="758"/>
                    </a:cubicBezTo>
                    <a:cubicBezTo>
                      <a:pt x="647" y="768"/>
                      <a:pt x="659" y="774"/>
                      <a:pt x="659" y="788"/>
                    </a:cubicBezTo>
                    <a:cubicBezTo>
                      <a:pt x="659" y="795"/>
                      <a:pt x="658" y="809"/>
                      <a:pt x="656" y="813"/>
                    </a:cubicBezTo>
                    <a:cubicBezTo>
                      <a:pt x="653" y="817"/>
                      <a:pt x="646" y="815"/>
                      <a:pt x="643" y="816"/>
                    </a:cubicBezTo>
                    <a:cubicBezTo>
                      <a:pt x="632" y="822"/>
                      <a:pt x="626" y="826"/>
                      <a:pt x="621" y="837"/>
                    </a:cubicBezTo>
                    <a:cubicBezTo>
                      <a:pt x="624" y="839"/>
                      <a:pt x="627" y="842"/>
                      <a:pt x="627" y="846"/>
                    </a:cubicBezTo>
                    <a:cubicBezTo>
                      <a:pt x="627" y="859"/>
                      <a:pt x="615" y="868"/>
                      <a:pt x="610" y="874"/>
                    </a:cubicBezTo>
                    <a:cubicBezTo>
                      <a:pt x="600" y="883"/>
                      <a:pt x="599" y="893"/>
                      <a:pt x="592" y="902"/>
                    </a:cubicBezTo>
                    <a:cubicBezTo>
                      <a:pt x="581" y="916"/>
                      <a:pt x="576" y="929"/>
                      <a:pt x="558" y="938"/>
                    </a:cubicBezTo>
                    <a:cubicBezTo>
                      <a:pt x="550" y="941"/>
                      <a:pt x="539" y="938"/>
                      <a:pt x="538" y="946"/>
                    </a:cubicBezTo>
                    <a:cubicBezTo>
                      <a:pt x="532" y="946"/>
                      <a:pt x="529" y="949"/>
                      <a:pt x="525" y="949"/>
                    </a:cubicBezTo>
                    <a:cubicBezTo>
                      <a:pt x="520" y="949"/>
                      <a:pt x="517" y="944"/>
                      <a:pt x="512" y="944"/>
                    </a:cubicBezTo>
                    <a:cubicBezTo>
                      <a:pt x="494" y="944"/>
                      <a:pt x="483" y="957"/>
                      <a:pt x="466" y="957"/>
                    </a:cubicBezTo>
                    <a:cubicBezTo>
                      <a:pt x="459" y="957"/>
                      <a:pt x="455" y="953"/>
                      <a:pt x="452" y="949"/>
                    </a:cubicBezTo>
                    <a:cubicBezTo>
                      <a:pt x="449" y="949"/>
                      <a:pt x="449" y="950"/>
                      <a:pt x="448" y="951"/>
                    </a:cubicBezTo>
                    <a:cubicBezTo>
                      <a:pt x="448" y="942"/>
                      <a:pt x="443" y="932"/>
                      <a:pt x="440" y="929"/>
                    </a:cubicBezTo>
                    <a:cubicBezTo>
                      <a:pt x="443" y="925"/>
                      <a:pt x="445" y="922"/>
                      <a:pt x="445" y="917"/>
                    </a:cubicBezTo>
                    <a:cubicBezTo>
                      <a:pt x="445" y="910"/>
                      <a:pt x="433" y="897"/>
                      <a:pt x="431" y="893"/>
                    </a:cubicBezTo>
                    <a:cubicBezTo>
                      <a:pt x="415" y="866"/>
                      <a:pt x="395" y="840"/>
                      <a:pt x="395" y="801"/>
                    </a:cubicBezTo>
                    <a:cubicBezTo>
                      <a:pt x="395" y="794"/>
                      <a:pt x="395" y="792"/>
                      <a:pt x="395" y="789"/>
                    </a:cubicBezTo>
                    <a:cubicBezTo>
                      <a:pt x="395" y="783"/>
                      <a:pt x="389" y="781"/>
                      <a:pt x="386" y="774"/>
                    </a:cubicBezTo>
                    <a:cubicBezTo>
                      <a:pt x="374" y="754"/>
                      <a:pt x="360" y="737"/>
                      <a:pt x="360" y="708"/>
                    </a:cubicBezTo>
                    <a:cubicBezTo>
                      <a:pt x="360" y="677"/>
                      <a:pt x="388" y="670"/>
                      <a:pt x="388" y="646"/>
                    </a:cubicBezTo>
                    <a:cubicBezTo>
                      <a:pt x="388" y="635"/>
                      <a:pt x="384" y="631"/>
                      <a:pt x="382" y="621"/>
                    </a:cubicBezTo>
                    <a:cubicBezTo>
                      <a:pt x="379" y="602"/>
                      <a:pt x="376" y="596"/>
                      <a:pt x="371" y="585"/>
                    </a:cubicBezTo>
                    <a:cubicBezTo>
                      <a:pt x="368" y="576"/>
                      <a:pt x="370" y="566"/>
                      <a:pt x="364" y="558"/>
                    </a:cubicBezTo>
                    <a:cubicBezTo>
                      <a:pt x="352" y="544"/>
                      <a:pt x="327" y="528"/>
                      <a:pt x="327" y="508"/>
                    </a:cubicBezTo>
                    <a:cubicBezTo>
                      <a:pt x="327" y="503"/>
                      <a:pt x="334" y="492"/>
                      <a:pt x="337" y="490"/>
                    </a:cubicBezTo>
                    <a:cubicBezTo>
                      <a:pt x="336" y="486"/>
                      <a:pt x="337" y="485"/>
                      <a:pt x="337" y="483"/>
                    </a:cubicBezTo>
                    <a:cubicBezTo>
                      <a:pt x="337" y="478"/>
                      <a:pt x="337" y="465"/>
                      <a:pt x="342" y="461"/>
                    </a:cubicBezTo>
                    <a:cubicBezTo>
                      <a:pt x="337" y="451"/>
                      <a:pt x="329" y="443"/>
                      <a:pt x="314" y="443"/>
                    </a:cubicBezTo>
                    <a:cubicBezTo>
                      <a:pt x="306" y="443"/>
                      <a:pt x="299" y="443"/>
                      <a:pt x="295" y="443"/>
                    </a:cubicBezTo>
                    <a:cubicBezTo>
                      <a:pt x="282" y="443"/>
                      <a:pt x="279" y="417"/>
                      <a:pt x="261" y="417"/>
                    </a:cubicBezTo>
                    <a:cubicBezTo>
                      <a:pt x="239" y="417"/>
                      <a:pt x="223" y="427"/>
                      <a:pt x="206" y="433"/>
                    </a:cubicBezTo>
                    <a:cubicBezTo>
                      <a:pt x="199" y="435"/>
                      <a:pt x="197" y="440"/>
                      <a:pt x="191" y="440"/>
                    </a:cubicBezTo>
                    <a:cubicBezTo>
                      <a:pt x="184" y="440"/>
                      <a:pt x="173" y="434"/>
                      <a:pt x="164" y="434"/>
                    </a:cubicBezTo>
                    <a:cubicBezTo>
                      <a:pt x="147" y="434"/>
                      <a:pt x="139" y="443"/>
                      <a:pt x="122" y="443"/>
                    </a:cubicBezTo>
                    <a:cubicBezTo>
                      <a:pt x="117" y="443"/>
                      <a:pt x="111" y="440"/>
                      <a:pt x="109" y="439"/>
                    </a:cubicBezTo>
                    <a:cubicBezTo>
                      <a:pt x="97" y="430"/>
                      <a:pt x="71" y="415"/>
                      <a:pt x="62" y="401"/>
                    </a:cubicBezTo>
                    <a:cubicBezTo>
                      <a:pt x="53" y="388"/>
                      <a:pt x="51" y="377"/>
                      <a:pt x="40" y="369"/>
                    </a:cubicBezTo>
                    <a:cubicBezTo>
                      <a:pt x="37" y="366"/>
                      <a:pt x="13" y="346"/>
                      <a:pt x="13" y="344"/>
                    </a:cubicBezTo>
                    <a:cubicBezTo>
                      <a:pt x="11" y="341"/>
                      <a:pt x="10" y="340"/>
                      <a:pt x="7" y="338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9" y="331"/>
                      <a:pt x="7" y="328"/>
                      <a:pt x="7" y="324"/>
                    </a:cubicBezTo>
                    <a:cubicBezTo>
                      <a:pt x="7" y="317"/>
                      <a:pt x="3" y="315"/>
                      <a:pt x="0" y="309"/>
                    </a:cubicBezTo>
                    <a:cubicBezTo>
                      <a:pt x="10" y="304"/>
                      <a:pt x="18" y="280"/>
                      <a:pt x="18" y="269"/>
                    </a:cubicBezTo>
                    <a:cubicBezTo>
                      <a:pt x="18" y="250"/>
                      <a:pt x="10" y="238"/>
                      <a:pt x="10" y="220"/>
                    </a:cubicBezTo>
                    <a:cubicBezTo>
                      <a:pt x="10" y="211"/>
                      <a:pt x="20" y="206"/>
                      <a:pt x="22" y="199"/>
                    </a:cubicBezTo>
                    <a:cubicBezTo>
                      <a:pt x="28" y="182"/>
                      <a:pt x="41" y="158"/>
                      <a:pt x="52" y="144"/>
                    </a:cubicBezTo>
                    <a:cubicBezTo>
                      <a:pt x="58" y="135"/>
                      <a:pt x="69" y="136"/>
                      <a:pt x="77" y="132"/>
                    </a:cubicBezTo>
                    <a:cubicBezTo>
                      <a:pt x="84" y="128"/>
                      <a:pt x="95" y="119"/>
                      <a:pt x="97" y="112"/>
                    </a:cubicBezTo>
                    <a:cubicBezTo>
                      <a:pt x="102" y="96"/>
                      <a:pt x="96" y="89"/>
                      <a:pt x="104" y="77"/>
                    </a:cubicBezTo>
                    <a:cubicBezTo>
                      <a:pt x="116" y="63"/>
                      <a:pt x="131" y="49"/>
                      <a:pt x="142" y="36"/>
                    </a:cubicBezTo>
                    <a:cubicBezTo>
                      <a:pt x="141" y="36"/>
                      <a:pt x="141" y="36"/>
                      <a:pt x="141" y="36"/>
                    </a:cubicBezTo>
                    <a:cubicBezTo>
                      <a:pt x="145" y="31"/>
                      <a:pt x="146" y="27"/>
                      <a:pt x="150" y="24"/>
                    </a:cubicBezTo>
                    <a:cubicBezTo>
                      <a:pt x="161" y="32"/>
                      <a:pt x="172" y="35"/>
                      <a:pt x="187" y="35"/>
                    </a:cubicBezTo>
                    <a:cubicBezTo>
                      <a:pt x="197" y="35"/>
                      <a:pt x="198" y="29"/>
                      <a:pt x="204" y="27"/>
                    </a:cubicBezTo>
                    <a:cubicBezTo>
                      <a:pt x="221" y="18"/>
                      <a:pt x="254" y="6"/>
                      <a:pt x="273" y="6"/>
                    </a:cubicBezTo>
                    <a:cubicBezTo>
                      <a:pt x="280" y="6"/>
                      <a:pt x="285" y="10"/>
                      <a:pt x="289" y="10"/>
                    </a:cubicBezTo>
                    <a:cubicBezTo>
                      <a:pt x="294" y="10"/>
                      <a:pt x="301" y="4"/>
                      <a:pt x="307" y="4"/>
                    </a:cubicBezTo>
                    <a:cubicBezTo>
                      <a:pt x="313" y="4"/>
                      <a:pt x="316" y="7"/>
                      <a:pt x="321" y="7"/>
                    </a:cubicBezTo>
                    <a:cubicBezTo>
                      <a:pt x="329" y="7"/>
                      <a:pt x="330" y="0"/>
                      <a:pt x="338" y="0"/>
                    </a:cubicBezTo>
                    <a:cubicBezTo>
                      <a:pt x="347" y="0"/>
                      <a:pt x="344" y="8"/>
                      <a:pt x="351" y="8"/>
                    </a:cubicBezTo>
                    <a:cubicBezTo>
                      <a:pt x="354" y="8"/>
                      <a:pt x="355" y="6"/>
                      <a:pt x="358" y="6"/>
                    </a:cubicBezTo>
                    <a:cubicBezTo>
                      <a:pt x="358" y="12"/>
                      <a:pt x="351" y="11"/>
                      <a:pt x="351" y="17"/>
                    </a:cubicBezTo>
                    <a:cubicBezTo>
                      <a:pt x="351" y="21"/>
                      <a:pt x="357" y="23"/>
                      <a:pt x="357" y="27"/>
                    </a:cubicBezTo>
                    <a:cubicBezTo>
                      <a:pt x="357" y="33"/>
                      <a:pt x="351" y="37"/>
                      <a:pt x="351" y="44"/>
                    </a:cubicBezTo>
                    <a:cubicBezTo>
                      <a:pt x="351" y="55"/>
                      <a:pt x="363" y="64"/>
                      <a:pt x="371" y="64"/>
                    </a:cubicBezTo>
                    <a:cubicBezTo>
                      <a:pt x="377" y="64"/>
                      <a:pt x="380" y="64"/>
                      <a:pt x="384" y="64"/>
                    </a:cubicBezTo>
                    <a:cubicBezTo>
                      <a:pt x="412" y="64"/>
                      <a:pt x="423" y="100"/>
                      <a:pt x="455" y="100"/>
                    </a:cubicBezTo>
                    <a:cubicBezTo>
                      <a:pt x="459" y="100"/>
                      <a:pt x="464" y="95"/>
                      <a:pt x="464" y="93"/>
                    </a:cubicBezTo>
                    <a:cubicBezTo>
                      <a:pt x="464" y="90"/>
                      <a:pt x="464" y="87"/>
                      <a:pt x="464" y="84"/>
                    </a:cubicBezTo>
                    <a:cubicBezTo>
                      <a:pt x="464" y="70"/>
                      <a:pt x="475" y="70"/>
                      <a:pt x="488" y="66"/>
                    </a:cubicBezTo>
                    <a:lnTo>
                      <a:pt x="490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874886" y="1276350"/>
              <a:ext cx="3180780" cy="1832003"/>
              <a:chOff x="893725" y="1200132"/>
              <a:chExt cx="3180780" cy="1832003"/>
            </a:xfrm>
            <a:grpFill/>
          </p:grpSpPr>
          <p:sp>
            <p:nvSpPr>
              <p:cNvPr id="312" name="Freeform 39"/>
              <p:cNvSpPr>
                <a:spLocks/>
              </p:cNvSpPr>
              <p:nvPr/>
            </p:nvSpPr>
            <p:spPr bwMode="auto">
              <a:xfrm>
                <a:off x="3844522" y="1927086"/>
                <a:ext cx="208544" cy="95499"/>
              </a:xfrm>
              <a:custGeom>
                <a:avLst/>
                <a:gdLst/>
                <a:ahLst/>
                <a:cxnLst>
                  <a:cxn ang="0">
                    <a:pos x="127" y="31"/>
                  </a:cxn>
                  <a:cxn ang="0">
                    <a:pos x="108" y="47"/>
                  </a:cxn>
                  <a:cxn ang="0">
                    <a:pos x="74" y="58"/>
                  </a:cxn>
                  <a:cxn ang="0">
                    <a:pos x="34" y="50"/>
                  </a:cxn>
                  <a:cxn ang="0">
                    <a:pos x="14" y="42"/>
                  </a:cxn>
                  <a:cxn ang="0">
                    <a:pos x="18" y="40"/>
                  </a:cxn>
                  <a:cxn ang="0">
                    <a:pos x="21" y="27"/>
                  </a:cxn>
                  <a:cxn ang="0">
                    <a:pos x="2" y="25"/>
                  </a:cxn>
                  <a:cxn ang="0">
                    <a:pos x="25" y="21"/>
                  </a:cxn>
                  <a:cxn ang="0">
                    <a:pos x="23" y="18"/>
                  </a:cxn>
                  <a:cxn ang="0">
                    <a:pos x="0" y="8"/>
                  </a:cxn>
                  <a:cxn ang="0">
                    <a:pos x="9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1" y="0"/>
                  </a:cxn>
                  <a:cxn ang="0">
                    <a:pos x="23" y="7"/>
                  </a:cxn>
                  <a:cxn ang="0">
                    <a:pos x="30" y="16"/>
                  </a:cxn>
                  <a:cxn ang="0">
                    <a:pos x="38" y="13"/>
                  </a:cxn>
                  <a:cxn ang="0">
                    <a:pos x="38" y="8"/>
                  </a:cxn>
                  <a:cxn ang="0">
                    <a:pos x="44" y="12"/>
                  </a:cxn>
                  <a:cxn ang="0">
                    <a:pos x="54" y="9"/>
                  </a:cxn>
                  <a:cxn ang="0">
                    <a:pos x="60" y="12"/>
                  </a:cxn>
                  <a:cxn ang="0">
                    <a:pos x="60" y="8"/>
                  </a:cxn>
                  <a:cxn ang="0">
                    <a:pos x="74" y="9"/>
                  </a:cxn>
                  <a:cxn ang="0">
                    <a:pos x="89" y="8"/>
                  </a:cxn>
                  <a:cxn ang="0">
                    <a:pos x="91" y="1"/>
                  </a:cxn>
                  <a:cxn ang="0">
                    <a:pos x="96" y="1"/>
                  </a:cxn>
                  <a:cxn ang="0">
                    <a:pos x="104" y="7"/>
                  </a:cxn>
                  <a:cxn ang="0">
                    <a:pos x="115" y="4"/>
                  </a:cxn>
                  <a:cxn ang="0">
                    <a:pos x="112" y="8"/>
                  </a:cxn>
                  <a:cxn ang="0">
                    <a:pos x="128" y="30"/>
                  </a:cxn>
                  <a:cxn ang="0">
                    <a:pos x="127" y="31"/>
                  </a:cxn>
                </a:cxnLst>
                <a:rect l="0" t="0" r="r" b="b"/>
                <a:pathLst>
                  <a:path w="128" h="58">
                    <a:moveTo>
                      <a:pt x="127" y="31"/>
                    </a:moveTo>
                    <a:cubicBezTo>
                      <a:pt x="124" y="38"/>
                      <a:pt x="113" y="45"/>
                      <a:pt x="108" y="47"/>
                    </a:cubicBezTo>
                    <a:cubicBezTo>
                      <a:pt x="97" y="51"/>
                      <a:pt x="89" y="58"/>
                      <a:pt x="74" y="58"/>
                    </a:cubicBezTo>
                    <a:cubicBezTo>
                      <a:pt x="57" y="58"/>
                      <a:pt x="46" y="54"/>
                      <a:pt x="34" y="50"/>
                    </a:cubicBezTo>
                    <a:cubicBezTo>
                      <a:pt x="28" y="49"/>
                      <a:pt x="24" y="42"/>
                      <a:pt x="14" y="42"/>
                    </a:cubicBezTo>
                    <a:cubicBezTo>
                      <a:pt x="16" y="41"/>
                      <a:pt x="17" y="40"/>
                      <a:pt x="18" y="40"/>
                    </a:cubicBezTo>
                    <a:cubicBezTo>
                      <a:pt x="18" y="34"/>
                      <a:pt x="20" y="32"/>
                      <a:pt x="21" y="27"/>
                    </a:cubicBezTo>
                    <a:cubicBezTo>
                      <a:pt x="14" y="25"/>
                      <a:pt x="6" y="30"/>
                      <a:pt x="2" y="25"/>
                    </a:cubicBezTo>
                    <a:cubicBezTo>
                      <a:pt x="8" y="25"/>
                      <a:pt x="20" y="23"/>
                      <a:pt x="25" y="21"/>
                    </a:cubicBezTo>
                    <a:cubicBezTo>
                      <a:pt x="23" y="20"/>
                      <a:pt x="23" y="19"/>
                      <a:pt x="23" y="18"/>
                    </a:cubicBezTo>
                    <a:cubicBezTo>
                      <a:pt x="18" y="18"/>
                      <a:pt x="1" y="13"/>
                      <a:pt x="0" y="8"/>
                    </a:cubicBezTo>
                    <a:cubicBezTo>
                      <a:pt x="4" y="7"/>
                      <a:pt x="7" y="8"/>
                      <a:pt x="9" y="9"/>
                    </a:cubicBezTo>
                    <a:cubicBezTo>
                      <a:pt x="9" y="8"/>
                      <a:pt x="9" y="7"/>
                      <a:pt x="9" y="5"/>
                    </a:cubicBezTo>
                    <a:cubicBezTo>
                      <a:pt x="13" y="5"/>
                      <a:pt x="14" y="0"/>
                      <a:pt x="17" y="0"/>
                    </a:cubicBezTo>
                    <a:cubicBezTo>
                      <a:pt x="18" y="0"/>
                      <a:pt x="19" y="0"/>
                      <a:pt x="21" y="0"/>
                    </a:cubicBezTo>
                    <a:cubicBezTo>
                      <a:pt x="21" y="3"/>
                      <a:pt x="23" y="4"/>
                      <a:pt x="23" y="7"/>
                    </a:cubicBezTo>
                    <a:cubicBezTo>
                      <a:pt x="23" y="10"/>
                      <a:pt x="27" y="16"/>
                      <a:pt x="30" y="16"/>
                    </a:cubicBezTo>
                    <a:cubicBezTo>
                      <a:pt x="33" y="16"/>
                      <a:pt x="36" y="14"/>
                      <a:pt x="38" y="13"/>
                    </a:cubicBezTo>
                    <a:cubicBezTo>
                      <a:pt x="37" y="10"/>
                      <a:pt x="37" y="9"/>
                      <a:pt x="38" y="8"/>
                    </a:cubicBezTo>
                    <a:cubicBezTo>
                      <a:pt x="40" y="9"/>
                      <a:pt x="41" y="12"/>
                      <a:pt x="44" y="12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8" y="10"/>
                      <a:pt x="59" y="11"/>
                      <a:pt x="60" y="12"/>
                    </a:cubicBezTo>
                    <a:cubicBezTo>
                      <a:pt x="60" y="11"/>
                      <a:pt x="60" y="9"/>
                      <a:pt x="60" y="8"/>
                    </a:cubicBezTo>
                    <a:cubicBezTo>
                      <a:pt x="67" y="8"/>
                      <a:pt x="70" y="9"/>
                      <a:pt x="74" y="9"/>
                    </a:cubicBezTo>
                    <a:cubicBezTo>
                      <a:pt x="80" y="9"/>
                      <a:pt x="85" y="4"/>
                      <a:pt x="89" y="8"/>
                    </a:cubicBezTo>
                    <a:cubicBezTo>
                      <a:pt x="89" y="4"/>
                      <a:pt x="90" y="3"/>
                      <a:pt x="91" y="1"/>
                    </a:cubicBezTo>
                    <a:cubicBezTo>
                      <a:pt x="94" y="2"/>
                      <a:pt x="94" y="2"/>
                      <a:pt x="96" y="1"/>
                    </a:cubicBezTo>
                    <a:cubicBezTo>
                      <a:pt x="96" y="6"/>
                      <a:pt x="100" y="7"/>
                      <a:pt x="104" y="7"/>
                    </a:cubicBezTo>
                    <a:cubicBezTo>
                      <a:pt x="108" y="7"/>
                      <a:pt x="111" y="4"/>
                      <a:pt x="115" y="4"/>
                    </a:cubicBezTo>
                    <a:cubicBezTo>
                      <a:pt x="113" y="5"/>
                      <a:pt x="112" y="7"/>
                      <a:pt x="112" y="8"/>
                    </a:cubicBezTo>
                    <a:cubicBezTo>
                      <a:pt x="112" y="21"/>
                      <a:pt x="128" y="18"/>
                      <a:pt x="128" y="30"/>
                    </a:cubicBezTo>
                    <a:lnTo>
                      <a:pt x="127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3" name="Freeform 49"/>
              <p:cNvSpPr>
                <a:spLocks/>
              </p:cNvSpPr>
              <p:nvPr/>
            </p:nvSpPr>
            <p:spPr bwMode="auto">
              <a:xfrm>
                <a:off x="1772727" y="2451351"/>
                <a:ext cx="1186946" cy="580784"/>
              </a:xfrm>
              <a:custGeom>
                <a:avLst/>
                <a:gdLst/>
                <a:ahLst/>
                <a:cxnLst>
                  <a:cxn ang="0">
                    <a:pos x="543" y="285"/>
                  </a:cxn>
                  <a:cxn ang="0">
                    <a:pos x="555" y="317"/>
                  </a:cxn>
                  <a:cxn ang="0">
                    <a:pos x="560" y="338"/>
                  </a:cxn>
                  <a:cxn ang="0">
                    <a:pos x="542" y="345"/>
                  </a:cxn>
                  <a:cxn ang="0">
                    <a:pos x="507" y="287"/>
                  </a:cxn>
                  <a:cxn ang="0">
                    <a:pos x="474" y="283"/>
                  </a:cxn>
                  <a:cxn ang="0">
                    <a:pos x="460" y="283"/>
                  </a:cxn>
                  <a:cxn ang="0">
                    <a:pos x="443" y="286"/>
                  </a:cxn>
                  <a:cxn ang="0">
                    <a:pos x="412" y="292"/>
                  </a:cxn>
                  <a:cxn ang="0">
                    <a:pos x="393" y="291"/>
                  </a:cxn>
                  <a:cxn ang="0">
                    <a:pos x="357" y="309"/>
                  </a:cxn>
                  <a:cxn ang="0">
                    <a:pos x="343" y="342"/>
                  </a:cxn>
                  <a:cxn ang="0">
                    <a:pos x="282" y="290"/>
                  </a:cxn>
                  <a:cxn ang="0">
                    <a:pos x="246" y="281"/>
                  </a:cxn>
                  <a:cxn ang="0">
                    <a:pos x="207" y="262"/>
                  </a:cxn>
                  <a:cxn ang="0">
                    <a:pos x="170" y="268"/>
                  </a:cxn>
                  <a:cxn ang="0">
                    <a:pos x="95" y="252"/>
                  </a:cxn>
                  <a:cxn ang="0">
                    <a:pos x="47" y="214"/>
                  </a:cxn>
                  <a:cxn ang="0">
                    <a:pos x="4" y="141"/>
                  </a:cxn>
                  <a:cxn ang="0">
                    <a:pos x="4" y="95"/>
                  </a:cxn>
                  <a:cxn ang="0">
                    <a:pos x="0" y="23"/>
                  </a:cxn>
                  <a:cxn ang="0">
                    <a:pos x="20" y="27"/>
                  </a:cxn>
                  <a:cxn ang="0">
                    <a:pos x="20" y="5"/>
                  </a:cxn>
                  <a:cxn ang="0">
                    <a:pos x="373" y="0"/>
                  </a:cxn>
                  <a:cxn ang="0">
                    <a:pos x="406" y="11"/>
                  </a:cxn>
                  <a:cxn ang="0">
                    <a:pos x="408" y="45"/>
                  </a:cxn>
                  <a:cxn ang="0">
                    <a:pos x="423" y="42"/>
                  </a:cxn>
                  <a:cxn ang="0">
                    <a:pos x="441" y="40"/>
                  </a:cxn>
                  <a:cxn ang="0">
                    <a:pos x="456" y="42"/>
                  </a:cxn>
                  <a:cxn ang="0">
                    <a:pos x="472" y="47"/>
                  </a:cxn>
                  <a:cxn ang="0">
                    <a:pos x="510" y="48"/>
                  </a:cxn>
                  <a:cxn ang="0">
                    <a:pos x="490" y="54"/>
                  </a:cxn>
                  <a:cxn ang="0">
                    <a:pos x="472" y="69"/>
                  </a:cxn>
                  <a:cxn ang="0">
                    <a:pos x="471" y="121"/>
                  </a:cxn>
                  <a:cxn ang="0">
                    <a:pos x="480" y="88"/>
                  </a:cxn>
                  <a:cxn ang="0">
                    <a:pos x="501" y="57"/>
                  </a:cxn>
                  <a:cxn ang="0">
                    <a:pos x="516" y="87"/>
                  </a:cxn>
                  <a:cxn ang="0">
                    <a:pos x="531" y="97"/>
                  </a:cxn>
                  <a:cxn ang="0">
                    <a:pos x="527" y="123"/>
                  </a:cxn>
                  <a:cxn ang="0">
                    <a:pos x="564" y="97"/>
                  </a:cxn>
                  <a:cxn ang="0">
                    <a:pos x="610" y="84"/>
                  </a:cxn>
                  <a:cxn ang="0">
                    <a:pos x="653" y="65"/>
                  </a:cxn>
                  <a:cxn ang="0">
                    <a:pos x="675" y="63"/>
                  </a:cxn>
                  <a:cxn ang="0">
                    <a:pos x="699" y="28"/>
                  </a:cxn>
                  <a:cxn ang="0">
                    <a:pos x="726" y="73"/>
                  </a:cxn>
                  <a:cxn ang="0">
                    <a:pos x="701" y="80"/>
                  </a:cxn>
                  <a:cxn ang="0">
                    <a:pos x="681" y="113"/>
                  </a:cxn>
                  <a:cxn ang="0">
                    <a:pos x="690" y="118"/>
                  </a:cxn>
                  <a:cxn ang="0">
                    <a:pos x="676" y="122"/>
                  </a:cxn>
                  <a:cxn ang="0">
                    <a:pos x="648" y="132"/>
                  </a:cxn>
                  <a:cxn ang="0">
                    <a:pos x="642" y="134"/>
                  </a:cxn>
                  <a:cxn ang="0">
                    <a:pos x="635" y="137"/>
                  </a:cxn>
                  <a:cxn ang="0">
                    <a:pos x="627" y="161"/>
                  </a:cxn>
                  <a:cxn ang="0">
                    <a:pos x="622" y="159"/>
                  </a:cxn>
                  <a:cxn ang="0">
                    <a:pos x="615" y="186"/>
                  </a:cxn>
                  <a:cxn ang="0">
                    <a:pos x="614" y="178"/>
                  </a:cxn>
                  <a:cxn ang="0">
                    <a:pos x="608" y="170"/>
                  </a:cxn>
                  <a:cxn ang="0">
                    <a:pos x="611" y="192"/>
                  </a:cxn>
                  <a:cxn ang="0">
                    <a:pos x="614" y="196"/>
                  </a:cxn>
                  <a:cxn ang="0">
                    <a:pos x="614" y="205"/>
                  </a:cxn>
                  <a:cxn ang="0">
                    <a:pos x="607" y="213"/>
                  </a:cxn>
                  <a:cxn ang="0">
                    <a:pos x="607" y="221"/>
                  </a:cxn>
                  <a:cxn ang="0">
                    <a:pos x="589" y="232"/>
                  </a:cxn>
                </a:cxnLst>
                <a:rect l="0" t="0" r="r" b="b"/>
                <a:pathLst>
                  <a:path w="726" h="356">
                    <a:moveTo>
                      <a:pt x="590" y="233"/>
                    </a:moveTo>
                    <a:cubicBezTo>
                      <a:pt x="569" y="245"/>
                      <a:pt x="543" y="253"/>
                      <a:pt x="543" y="285"/>
                    </a:cubicBezTo>
                    <a:cubicBezTo>
                      <a:pt x="543" y="300"/>
                      <a:pt x="555" y="304"/>
                      <a:pt x="555" y="318"/>
                    </a:cubicBezTo>
                    <a:cubicBezTo>
                      <a:pt x="555" y="317"/>
                      <a:pt x="555" y="317"/>
                      <a:pt x="555" y="317"/>
                    </a:cubicBezTo>
                    <a:cubicBezTo>
                      <a:pt x="555" y="320"/>
                      <a:pt x="555" y="320"/>
                      <a:pt x="555" y="320"/>
                    </a:cubicBezTo>
                    <a:cubicBezTo>
                      <a:pt x="556" y="326"/>
                      <a:pt x="560" y="330"/>
                      <a:pt x="560" y="338"/>
                    </a:cubicBezTo>
                    <a:cubicBezTo>
                      <a:pt x="560" y="347"/>
                      <a:pt x="558" y="356"/>
                      <a:pt x="551" y="356"/>
                    </a:cubicBezTo>
                    <a:cubicBezTo>
                      <a:pt x="544" y="356"/>
                      <a:pt x="544" y="349"/>
                      <a:pt x="542" y="345"/>
                    </a:cubicBezTo>
                    <a:cubicBezTo>
                      <a:pt x="537" y="338"/>
                      <a:pt x="532" y="335"/>
                      <a:pt x="529" y="328"/>
                    </a:cubicBezTo>
                    <a:cubicBezTo>
                      <a:pt x="522" y="314"/>
                      <a:pt x="527" y="287"/>
                      <a:pt x="507" y="287"/>
                    </a:cubicBezTo>
                    <a:cubicBezTo>
                      <a:pt x="503" y="287"/>
                      <a:pt x="502" y="293"/>
                      <a:pt x="498" y="293"/>
                    </a:cubicBezTo>
                    <a:cubicBezTo>
                      <a:pt x="490" y="293"/>
                      <a:pt x="485" y="283"/>
                      <a:pt x="474" y="283"/>
                    </a:cubicBezTo>
                    <a:cubicBezTo>
                      <a:pt x="468" y="283"/>
                      <a:pt x="467" y="286"/>
                      <a:pt x="463" y="286"/>
                    </a:cubicBezTo>
                    <a:cubicBezTo>
                      <a:pt x="462" y="286"/>
                      <a:pt x="460" y="284"/>
                      <a:pt x="460" y="283"/>
                    </a:cubicBezTo>
                    <a:cubicBezTo>
                      <a:pt x="453" y="285"/>
                      <a:pt x="444" y="284"/>
                      <a:pt x="436" y="286"/>
                    </a:cubicBezTo>
                    <a:cubicBezTo>
                      <a:pt x="441" y="288"/>
                      <a:pt x="440" y="288"/>
                      <a:pt x="443" y="286"/>
                    </a:cubicBezTo>
                    <a:cubicBezTo>
                      <a:pt x="442" y="293"/>
                      <a:pt x="438" y="297"/>
                      <a:pt x="443" y="301"/>
                    </a:cubicBezTo>
                    <a:cubicBezTo>
                      <a:pt x="431" y="307"/>
                      <a:pt x="421" y="292"/>
                      <a:pt x="412" y="292"/>
                    </a:cubicBezTo>
                    <a:cubicBezTo>
                      <a:pt x="409" y="292"/>
                      <a:pt x="408" y="295"/>
                      <a:pt x="405" y="295"/>
                    </a:cubicBezTo>
                    <a:cubicBezTo>
                      <a:pt x="400" y="295"/>
                      <a:pt x="398" y="291"/>
                      <a:pt x="393" y="291"/>
                    </a:cubicBezTo>
                    <a:cubicBezTo>
                      <a:pt x="380" y="291"/>
                      <a:pt x="374" y="302"/>
                      <a:pt x="368" y="307"/>
                    </a:cubicBezTo>
                    <a:cubicBezTo>
                      <a:pt x="365" y="311"/>
                      <a:pt x="361" y="308"/>
                      <a:pt x="357" y="309"/>
                    </a:cubicBezTo>
                    <a:cubicBezTo>
                      <a:pt x="347" y="313"/>
                      <a:pt x="341" y="325"/>
                      <a:pt x="341" y="338"/>
                    </a:cubicBezTo>
                    <a:cubicBezTo>
                      <a:pt x="341" y="339"/>
                      <a:pt x="343" y="341"/>
                      <a:pt x="343" y="342"/>
                    </a:cubicBezTo>
                    <a:cubicBezTo>
                      <a:pt x="336" y="342"/>
                      <a:pt x="325" y="339"/>
                      <a:pt x="321" y="336"/>
                    </a:cubicBezTo>
                    <a:cubicBezTo>
                      <a:pt x="307" y="322"/>
                      <a:pt x="308" y="290"/>
                      <a:pt x="282" y="290"/>
                    </a:cubicBezTo>
                    <a:cubicBezTo>
                      <a:pt x="272" y="290"/>
                      <a:pt x="275" y="302"/>
                      <a:pt x="266" y="302"/>
                    </a:cubicBezTo>
                    <a:cubicBezTo>
                      <a:pt x="257" y="302"/>
                      <a:pt x="250" y="287"/>
                      <a:pt x="246" y="281"/>
                    </a:cubicBezTo>
                    <a:cubicBezTo>
                      <a:pt x="239" y="268"/>
                      <a:pt x="230" y="266"/>
                      <a:pt x="215" y="262"/>
                    </a:cubicBezTo>
                    <a:cubicBezTo>
                      <a:pt x="207" y="262"/>
                      <a:pt x="207" y="262"/>
                      <a:pt x="207" y="262"/>
                    </a:cubicBezTo>
                    <a:cubicBezTo>
                      <a:pt x="207" y="268"/>
                      <a:pt x="207" y="268"/>
                      <a:pt x="207" y="268"/>
                    </a:cubicBezTo>
                    <a:cubicBezTo>
                      <a:pt x="170" y="268"/>
                      <a:pt x="170" y="268"/>
                      <a:pt x="170" y="268"/>
                    </a:cubicBezTo>
                    <a:cubicBezTo>
                      <a:pt x="123" y="252"/>
                      <a:pt x="123" y="252"/>
                      <a:pt x="123" y="252"/>
                    </a:cubicBezTo>
                    <a:cubicBezTo>
                      <a:pt x="95" y="252"/>
                      <a:pt x="95" y="252"/>
                      <a:pt x="95" y="252"/>
                    </a:cubicBezTo>
                    <a:cubicBezTo>
                      <a:pt x="88" y="239"/>
                      <a:pt x="66" y="230"/>
                      <a:pt x="50" y="223"/>
                    </a:cubicBezTo>
                    <a:cubicBezTo>
                      <a:pt x="47" y="222"/>
                      <a:pt x="48" y="217"/>
                      <a:pt x="47" y="214"/>
                    </a:cubicBezTo>
                    <a:cubicBezTo>
                      <a:pt x="40" y="198"/>
                      <a:pt x="28" y="193"/>
                      <a:pt x="30" y="175"/>
                    </a:cubicBezTo>
                    <a:cubicBezTo>
                      <a:pt x="21" y="174"/>
                      <a:pt x="11" y="154"/>
                      <a:pt x="4" y="141"/>
                    </a:cubicBezTo>
                    <a:cubicBezTo>
                      <a:pt x="2" y="137"/>
                      <a:pt x="6" y="134"/>
                      <a:pt x="8" y="133"/>
                    </a:cubicBezTo>
                    <a:cubicBezTo>
                      <a:pt x="3" y="123"/>
                      <a:pt x="8" y="107"/>
                      <a:pt x="4" y="95"/>
                    </a:cubicBezTo>
                    <a:cubicBezTo>
                      <a:pt x="0" y="85"/>
                      <a:pt x="11" y="60"/>
                      <a:pt x="11" y="46"/>
                    </a:cubicBezTo>
                    <a:cubicBezTo>
                      <a:pt x="11" y="36"/>
                      <a:pt x="0" y="32"/>
                      <a:pt x="0" y="23"/>
                    </a:cubicBezTo>
                    <a:cubicBezTo>
                      <a:pt x="0" y="20"/>
                      <a:pt x="5" y="20"/>
                      <a:pt x="7" y="20"/>
                    </a:cubicBezTo>
                    <a:cubicBezTo>
                      <a:pt x="13" y="20"/>
                      <a:pt x="17" y="23"/>
                      <a:pt x="20" y="27"/>
                    </a:cubicBezTo>
                    <a:cubicBezTo>
                      <a:pt x="22" y="24"/>
                      <a:pt x="26" y="19"/>
                      <a:pt x="26" y="15"/>
                    </a:cubicBezTo>
                    <a:cubicBezTo>
                      <a:pt x="26" y="11"/>
                      <a:pt x="22" y="10"/>
                      <a:pt x="20" y="5"/>
                    </a:cubicBezTo>
                    <a:cubicBezTo>
                      <a:pt x="373" y="5"/>
                      <a:pt x="373" y="5"/>
                      <a:pt x="373" y="5"/>
                    </a:cubicBezTo>
                    <a:cubicBezTo>
                      <a:pt x="373" y="0"/>
                      <a:pt x="373" y="0"/>
                      <a:pt x="373" y="0"/>
                    </a:cubicBezTo>
                    <a:cubicBezTo>
                      <a:pt x="379" y="4"/>
                      <a:pt x="378" y="8"/>
                      <a:pt x="384" y="11"/>
                    </a:cubicBezTo>
                    <a:cubicBezTo>
                      <a:pt x="406" y="11"/>
                      <a:pt x="406" y="11"/>
                      <a:pt x="406" y="11"/>
                    </a:cubicBezTo>
                    <a:cubicBezTo>
                      <a:pt x="415" y="20"/>
                      <a:pt x="426" y="20"/>
                      <a:pt x="443" y="20"/>
                    </a:cubicBezTo>
                    <a:cubicBezTo>
                      <a:pt x="431" y="28"/>
                      <a:pt x="418" y="32"/>
                      <a:pt x="408" y="45"/>
                    </a:cubicBezTo>
                    <a:cubicBezTo>
                      <a:pt x="415" y="45"/>
                      <a:pt x="415" y="45"/>
                      <a:pt x="415" y="45"/>
                    </a:cubicBezTo>
                    <a:cubicBezTo>
                      <a:pt x="418" y="43"/>
                      <a:pt x="420" y="42"/>
                      <a:pt x="423" y="42"/>
                    </a:cubicBezTo>
                    <a:cubicBezTo>
                      <a:pt x="425" y="46"/>
                      <a:pt x="426" y="46"/>
                      <a:pt x="429" y="46"/>
                    </a:cubicBezTo>
                    <a:cubicBezTo>
                      <a:pt x="437" y="46"/>
                      <a:pt x="437" y="40"/>
                      <a:pt x="441" y="40"/>
                    </a:cubicBezTo>
                    <a:cubicBezTo>
                      <a:pt x="446" y="40"/>
                      <a:pt x="454" y="32"/>
                      <a:pt x="461" y="31"/>
                    </a:cubicBezTo>
                    <a:cubicBezTo>
                      <a:pt x="461" y="37"/>
                      <a:pt x="458" y="38"/>
                      <a:pt x="456" y="42"/>
                    </a:cubicBezTo>
                    <a:cubicBezTo>
                      <a:pt x="465" y="42"/>
                      <a:pt x="465" y="42"/>
                      <a:pt x="465" y="42"/>
                    </a:cubicBezTo>
                    <a:cubicBezTo>
                      <a:pt x="465" y="45"/>
                      <a:pt x="469" y="47"/>
                      <a:pt x="472" y="47"/>
                    </a:cubicBezTo>
                    <a:cubicBezTo>
                      <a:pt x="478" y="47"/>
                      <a:pt x="480" y="43"/>
                      <a:pt x="484" y="43"/>
                    </a:cubicBezTo>
                    <a:cubicBezTo>
                      <a:pt x="495" y="43"/>
                      <a:pt x="500" y="48"/>
                      <a:pt x="510" y="48"/>
                    </a:cubicBezTo>
                    <a:cubicBezTo>
                      <a:pt x="510" y="54"/>
                      <a:pt x="510" y="54"/>
                      <a:pt x="510" y="54"/>
                    </a:cubicBezTo>
                    <a:cubicBezTo>
                      <a:pt x="503" y="56"/>
                      <a:pt x="493" y="54"/>
                      <a:pt x="490" y="54"/>
                    </a:cubicBezTo>
                    <a:cubicBezTo>
                      <a:pt x="480" y="54"/>
                      <a:pt x="462" y="66"/>
                      <a:pt x="462" y="75"/>
                    </a:cubicBezTo>
                    <a:cubicBezTo>
                      <a:pt x="466" y="72"/>
                      <a:pt x="468" y="69"/>
                      <a:pt x="472" y="69"/>
                    </a:cubicBezTo>
                    <a:cubicBezTo>
                      <a:pt x="465" y="78"/>
                      <a:pt x="461" y="101"/>
                      <a:pt x="461" y="112"/>
                    </a:cubicBezTo>
                    <a:cubicBezTo>
                      <a:pt x="461" y="117"/>
                      <a:pt x="466" y="121"/>
                      <a:pt x="471" y="121"/>
                    </a:cubicBezTo>
                    <a:cubicBezTo>
                      <a:pt x="478" y="121"/>
                      <a:pt x="480" y="108"/>
                      <a:pt x="480" y="102"/>
                    </a:cubicBezTo>
                    <a:cubicBezTo>
                      <a:pt x="480" y="97"/>
                      <a:pt x="480" y="88"/>
                      <a:pt x="480" y="88"/>
                    </a:cubicBezTo>
                    <a:cubicBezTo>
                      <a:pt x="480" y="82"/>
                      <a:pt x="480" y="69"/>
                      <a:pt x="485" y="69"/>
                    </a:cubicBezTo>
                    <a:cubicBezTo>
                      <a:pt x="501" y="68"/>
                      <a:pt x="494" y="57"/>
                      <a:pt x="501" y="57"/>
                    </a:cubicBezTo>
                    <a:cubicBezTo>
                      <a:pt x="504" y="57"/>
                      <a:pt x="521" y="65"/>
                      <a:pt x="521" y="70"/>
                    </a:cubicBezTo>
                    <a:cubicBezTo>
                      <a:pt x="521" y="77"/>
                      <a:pt x="517" y="81"/>
                      <a:pt x="516" y="87"/>
                    </a:cubicBezTo>
                    <a:cubicBezTo>
                      <a:pt x="521" y="87"/>
                      <a:pt x="520" y="85"/>
                      <a:pt x="525" y="84"/>
                    </a:cubicBezTo>
                    <a:cubicBezTo>
                      <a:pt x="526" y="91"/>
                      <a:pt x="526" y="94"/>
                      <a:pt x="531" y="97"/>
                    </a:cubicBezTo>
                    <a:cubicBezTo>
                      <a:pt x="526" y="103"/>
                      <a:pt x="521" y="106"/>
                      <a:pt x="521" y="112"/>
                    </a:cubicBezTo>
                    <a:cubicBezTo>
                      <a:pt x="521" y="117"/>
                      <a:pt x="523" y="123"/>
                      <a:pt x="527" y="123"/>
                    </a:cubicBezTo>
                    <a:cubicBezTo>
                      <a:pt x="539" y="123"/>
                      <a:pt x="559" y="112"/>
                      <a:pt x="568" y="108"/>
                    </a:cubicBezTo>
                    <a:cubicBezTo>
                      <a:pt x="567" y="103"/>
                      <a:pt x="565" y="99"/>
                      <a:pt x="564" y="97"/>
                    </a:cubicBezTo>
                    <a:cubicBezTo>
                      <a:pt x="567" y="97"/>
                      <a:pt x="567" y="97"/>
                      <a:pt x="569" y="97"/>
                    </a:cubicBezTo>
                    <a:cubicBezTo>
                      <a:pt x="582" y="97"/>
                      <a:pt x="610" y="101"/>
                      <a:pt x="610" y="84"/>
                    </a:cubicBezTo>
                    <a:cubicBezTo>
                      <a:pt x="611" y="84"/>
                      <a:pt x="627" y="68"/>
                      <a:pt x="630" y="66"/>
                    </a:cubicBezTo>
                    <a:cubicBezTo>
                      <a:pt x="632" y="64"/>
                      <a:pt x="643" y="65"/>
                      <a:pt x="653" y="65"/>
                    </a:cubicBezTo>
                    <a:cubicBezTo>
                      <a:pt x="657" y="65"/>
                      <a:pt x="660" y="65"/>
                      <a:pt x="664" y="65"/>
                    </a:cubicBezTo>
                    <a:cubicBezTo>
                      <a:pt x="668" y="65"/>
                      <a:pt x="672" y="63"/>
                      <a:pt x="675" y="63"/>
                    </a:cubicBezTo>
                    <a:cubicBezTo>
                      <a:pt x="680" y="62"/>
                      <a:pt x="678" y="61"/>
                      <a:pt x="680" y="59"/>
                    </a:cubicBezTo>
                    <a:cubicBezTo>
                      <a:pt x="688" y="51"/>
                      <a:pt x="688" y="36"/>
                      <a:pt x="699" y="28"/>
                    </a:cubicBezTo>
                    <a:cubicBezTo>
                      <a:pt x="704" y="35"/>
                      <a:pt x="712" y="25"/>
                      <a:pt x="716" y="32"/>
                    </a:cubicBezTo>
                    <a:cubicBezTo>
                      <a:pt x="723" y="44"/>
                      <a:pt x="717" y="62"/>
                      <a:pt x="726" y="73"/>
                    </a:cubicBezTo>
                    <a:cubicBezTo>
                      <a:pt x="723" y="77"/>
                      <a:pt x="718" y="80"/>
                      <a:pt x="712" y="80"/>
                    </a:cubicBezTo>
                    <a:cubicBezTo>
                      <a:pt x="706" y="80"/>
                      <a:pt x="706" y="78"/>
                      <a:pt x="701" y="80"/>
                    </a:cubicBezTo>
                    <a:cubicBezTo>
                      <a:pt x="694" y="87"/>
                      <a:pt x="679" y="92"/>
                      <a:pt x="679" y="109"/>
                    </a:cubicBezTo>
                    <a:cubicBezTo>
                      <a:pt x="679" y="110"/>
                      <a:pt x="680" y="112"/>
                      <a:pt x="681" y="113"/>
                    </a:cubicBezTo>
                    <a:cubicBezTo>
                      <a:pt x="681" y="115"/>
                      <a:pt x="683" y="121"/>
                      <a:pt x="686" y="121"/>
                    </a:cubicBezTo>
                    <a:cubicBezTo>
                      <a:pt x="687" y="121"/>
                      <a:pt x="690" y="118"/>
                      <a:pt x="690" y="118"/>
                    </a:cubicBezTo>
                    <a:cubicBezTo>
                      <a:pt x="690" y="121"/>
                      <a:pt x="690" y="121"/>
                      <a:pt x="690" y="121"/>
                    </a:cubicBezTo>
                    <a:cubicBezTo>
                      <a:pt x="685" y="122"/>
                      <a:pt x="678" y="124"/>
                      <a:pt x="676" y="122"/>
                    </a:cubicBezTo>
                    <a:cubicBezTo>
                      <a:pt x="667" y="129"/>
                      <a:pt x="652" y="126"/>
                      <a:pt x="643" y="132"/>
                    </a:cubicBezTo>
                    <a:cubicBezTo>
                      <a:pt x="648" y="132"/>
                      <a:pt x="648" y="132"/>
                      <a:pt x="648" y="132"/>
                    </a:cubicBezTo>
                    <a:cubicBezTo>
                      <a:pt x="652" y="132"/>
                      <a:pt x="656" y="129"/>
                      <a:pt x="659" y="132"/>
                    </a:cubicBezTo>
                    <a:cubicBezTo>
                      <a:pt x="653" y="134"/>
                      <a:pt x="648" y="134"/>
                      <a:pt x="642" y="134"/>
                    </a:cubicBezTo>
                    <a:cubicBezTo>
                      <a:pt x="641" y="134"/>
                      <a:pt x="639" y="133"/>
                      <a:pt x="638" y="133"/>
                    </a:cubicBezTo>
                    <a:cubicBezTo>
                      <a:pt x="637" y="134"/>
                      <a:pt x="635" y="135"/>
                      <a:pt x="635" y="137"/>
                    </a:cubicBezTo>
                    <a:cubicBezTo>
                      <a:pt x="635" y="139"/>
                      <a:pt x="639" y="142"/>
                      <a:pt x="639" y="142"/>
                    </a:cubicBezTo>
                    <a:cubicBezTo>
                      <a:pt x="638" y="145"/>
                      <a:pt x="630" y="161"/>
                      <a:pt x="627" y="161"/>
                    </a:cubicBezTo>
                    <a:cubicBezTo>
                      <a:pt x="626" y="161"/>
                      <a:pt x="625" y="158"/>
                      <a:pt x="624" y="157"/>
                    </a:cubicBezTo>
                    <a:cubicBezTo>
                      <a:pt x="622" y="159"/>
                      <a:pt x="622" y="159"/>
                      <a:pt x="622" y="159"/>
                    </a:cubicBezTo>
                    <a:cubicBezTo>
                      <a:pt x="623" y="163"/>
                      <a:pt x="626" y="164"/>
                      <a:pt x="626" y="168"/>
                    </a:cubicBezTo>
                    <a:cubicBezTo>
                      <a:pt x="626" y="170"/>
                      <a:pt x="617" y="186"/>
                      <a:pt x="615" y="186"/>
                    </a:cubicBezTo>
                    <a:cubicBezTo>
                      <a:pt x="615" y="186"/>
                      <a:pt x="614" y="184"/>
                      <a:pt x="614" y="183"/>
                    </a:cubicBezTo>
                    <a:cubicBezTo>
                      <a:pt x="614" y="181"/>
                      <a:pt x="614" y="180"/>
                      <a:pt x="614" y="178"/>
                    </a:cubicBezTo>
                    <a:cubicBezTo>
                      <a:pt x="614" y="175"/>
                      <a:pt x="610" y="168"/>
                      <a:pt x="609" y="164"/>
                    </a:cubicBezTo>
                    <a:cubicBezTo>
                      <a:pt x="608" y="166"/>
                      <a:pt x="608" y="170"/>
                      <a:pt x="608" y="170"/>
                    </a:cubicBezTo>
                    <a:cubicBezTo>
                      <a:pt x="608" y="173"/>
                      <a:pt x="611" y="181"/>
                      <a:pt x="611" y="185"/>
                    </a:cubicBezTo>
                    <a:cubicBezTo>
                      <a:pt x="611" y="189"/>
                      <a:pt x="608" y="189"/>
                      <a:pt x="611" y="192"/>
                    </a:cubicBezTo>
                    <a:cubicBezTo>
                      <a:pt x="612" y="192"/>
                      <a:pt x="613" y="192"/>
                      <a:pt x="614" y="192"/>
                    </a:cubicBezTo>
                    <a:cubicBezTo>
                      <a:pt x="614" y="193"/>
                      <a:pt x="614" y="195"/>
                      <a:pt x="614" y="196"/>
                    </a:cubicBezTo>
                    <a:cubicBezTo>
                      <a:pt x="614" y="200"/>
                      <a:pt x="610" y="201"/>
                      <a:pt x="608" y="201"/>
                    </a:cubicBezTo>
                    <a:cubicBezTo>
                      <a:pt x="610" y="205"/>
                      <a:pt x="612" y="205"/>
                      <a:pt x="614" y="205"/>
                    </a:cubicBezTo>
                    <a:cubicBezTo>
                      <a:pt x="613" y="210"/>
                      <a:pt x="611" y="210"/>
                      <a:pt x="607" y="210"/>
                    </a:cubicBezTo>
                    <a:cubicBezTo>
                      <a:pt x="607" y="213"/>
                      <a:pt x="607" y="213"/>
                      <a:pt x="607" y="213"/>
                    </a:cubicBezTo>
                    <a:cubicBezTo>
                      <a:pt x="612" y="216"/>
                      <a:pt x="612" y="216"/>
                      <a:pt x="612" y="216"/>
                    </a:cubicBezTo>
                    <a:cubicBezTo>
                      <a:pt x="611" y="218"/>
                      <a:pt x="610" y="221"/>
                      <a:pt x="607" y="221"/>
                    </a:cubicBezTo>
                    <a:cubicBezTo>
                      <a:pt x="602" y="222"/>
                      <a:pt x="600" y="226"/>
                      <a:pt x="596" y="226"/>
                    </a:cubicBezTo>
                    <a:cubicBezTo>
                      <a:pt x="591" y="228"/>
                      <a:pt x="591" y="230"/>
                      <a:pt x="589" y="232"/>
                    </a:cubicBezTo>
                    <a:lnTo>
                      <a:pt x="590" y="2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4" name="Freeform 50"/>
              <p:cNvSpPr>
                <a:spLocks/>
              </p:cNvSpPr>
              <p:nvPr/>
            </p:nvSpPr>
            <p:spPr bwMode="auto">
              <a:xfrm>
                <a:off x="1439447" y="1739987"/>
                <a:ext cx="1750209" cy="904308"/>
              </a:xfrm>
              <a:custGeom>
                <a:avLst/>
                <a:gdLst/>
                <a:ahLst/>
                <a:cxnLst>
                  <a:cxn ang="0">
                    <a:pos x="950" y="501"/>
                  </a:cxn>
                  <a:cxn ang="0">
                    <a:pos x="950" y="527"/>
                  </a:cxn>
                  <a:cxn ang="0">
                    <a:pos x="955" y="469"/>
                  </a:cxn>
                  <a:cxn ang="0">
                    <a:pos x="944" y="436"/>
                  </a:cxn>
                  <a:cxn ang="0">
                    <a:pos x="982" y="418"/>
                  </a:cxn>
                  <a:cxn ang="0">
                    <a:pos x="1060" y="356"/>
                  </a:cxn>
                  <a:cxn ang="0">
                    <a:pos x="1050" y="346"/>
                  </a:cxn>
                  <a:cxn ang="0">
                    <a:pos x="991" y="310"/>
                  </a:cxn>
                  <a:cxn ang="0">
                    <a:pos x="965" y="247"/>
                  </a:cxn>
                  <a:cxn ang="0">
                    <a:pos x="908" y="267"/>
                  </a:cxn>
                  <a:cxn ang="0">
                    <a:pos x="831" y="204"/>
                  </a:cxn>
                  <a:cxn ang="0">
                    <a:pos x="794" y="247"/>
                  </a:cxn>
                  <a:cxn ang="0">
                    <a:pos x="783" y="387"/>
                  </a:cxn>
                  <a:cxn ang="0">
                    <a:pos x="726" y="334"/>
                  </a:cxn>
                  <a:cxn ang="0">
                    <a:pos x="607" y="306"/>
                  </a:cxn>
                  <a:cxn ang="0">
                    <a:pos x="595" y="216"/>
                  </a:cxn>
                  <a:cxn ang="0">
                    <a:pos x="633" y="178"/>
                  </a:cxn>
                  <a:cxn ang="0">
                    <a:pos x="675" y="146"/>
                  </a:cxn>
                  <a:cxn ang="0">
                    <a:pos x="686" y="127"/>
                  </a:cxn>
                  <a:cxn ang="0">
                    <a:pos x="722" y="120"/>
                  </a:cxn>
                  <a:cxn ang="0">
                    <a:pos x="746" y="61"/>
                  </a:cxn>
                  <a:cxn ang="0">
                    <a:pos x="702" y="67"/>
                  </a:cxn>
                  <a:cxn ang="0">
                    <a:pos x="665" y="74"/>
                  </a:cxn>
                  <a:cxn ang="0">
                    <a:pos x="625" y="55"/>
                  </a:cxn>
                  <a:cxn ang="0">
                    <a:pos x="574" y="0"/>
                  </a:cxn>
                  <a:cxn ang="0">
                    <a:pos x="555" y="38"/>
                  </a:cxn>
                  <a:cxn ang="0">
                    <a:pos x="567" y="98"/>
                  </a:cxn>
                  <a:cxn ang="0">
                    <a:pos x="492" y="92"/>
                  </a:cxn>
                  <a:cxn ang="0">
                    <a:pos x="430" y="75"/>
                  </a:cxn>
                  <a:cxn ang="0">
                    <a:pos x="387" y="89"/>
                  </a:cxn>
                  <a:cxn ang="0">
                    <a:pos x="333" y="81"/>
                  </a:cxn>
                  <a:cxn ang="0">
                    <a:pos x="202" y="42"/>
                  </a:cxn>
                  <a:cxn ang="0">
                    <a:pos x="138" y="40"/>
                  </a:cxn>
                  <a:cxn ang="0">
                    <a:pos x="61" y="70"/>
                  </a:cxn>
                  <a:cxn ang="0">
                    <a:pos x="0" y="242"/>
                  </a:cxn>
                  <a:cxn ang="0">
                    <a:pos x="67" y="253"/>
                  </a:cxn>
                  <a:cxn ang="0">
                    <a:pos x="124" y="316"/>
                  </a:cxn>
                  <a:cxn ang="0">
                    <a:pos x="136" y="366"/>
                  </a:cxn>
                  <a:cxn ang="0">
                    <a:pos x="181" y="413"/>
                  </a:cxn>
                  <a:cxn ang="0">
                    <a:pos x="224" y="440"/>
                  </a:cxn>
                  <a:cxn ang="0">
                    <a:pos x="610" y="446"/>
                  </a:cxn>
                  <a:cxn ang="0">
                    <a:pos x="676" y="453"/>
                  </a:cxn>
                  <a:cxn ang="0">
                    <a:pos x="705" y="477"/>
                  </a:cxn>
                  <a:cxn ang="0">
                    <a:pos x="759" y="512"/>
                  </a:cxn>
                  <a:cxn ang="0">
                    <a:pos x="732" y="553"/>
                  </a:cxn>
                  <a:cxn ang="0">
                    <a:pos x="772" y="543"/>
                  </a:cxn>
                  <a:cxn ang="0">
                    <a:pos x="814" y="519"/>
                  </a:cxn>
                  <a:cxn ang="0">
                    <a:pos x="879" y="498"/>
                  </a:cxn>
                  <a:cxn ang="0">
                    <a:pos x="928" y="505"/>
                  </a:cxn>
                </a:cxnLst>
                <a:rect l="0" t="0" r="r" b="b"/>
                <a:pathLst>
                  <a:path w="1071" h="553">
                    <a:moveTo>
                      <a:pt x="928" y="503"/>
                    </a:moveTo>
                    <a:cubicBezTo>
                      <a:pt x="928" y="502"/>
                      <a:pt x="928" y="502"/>
                      <a:pt x="928" y="502"/>
                    </a:cubicBezTo>
                    <a:cubicBezTo>
                      <a:pt x="928" y="502"/>
                      <a:pt x="931" y="502"/>
                      <a:pt x="932" y="502"/>
                    </a:cubicBezTo>
                    <a:cubicBezTo>
                      <a:pt x="935" y="502"/>
                      <a:pt x="946" y="504"/>
                      <a:pt x="950" y="501"/>
                    </a:cubicBezTo>
                    <a:cubicBezTo>
                      <a:pt x="954" y="498"/>
                      <a:pt x="954" y="493"/>
                      <a:pt x="960" y="492"/>
                    </a:cubicBezTo>
                    <a:cubicBezTo>
                      <a:pt x="960" y="498"/>
                      <a:pt x="960" y="499"/>
                      <a:pt x="967" y="499"/>
                    </a:cubicBezTo>
                    <a:cubicBezTo>
                      <a:pt x="957" y="500"/>
                      <a:pt x="941" y="507"/>
                      <a:pt x="941" y="516"/>
                    </a:cubicBezTo>
                    <a:cubicBezTo>
                      <a:pt x="941" y="520"/>
                      <a:pt x="947" y="527"/>
                      <a:pt x="950" y="527"/>
                    </a:cubicBezTo>
                    <a:cubicBezTo>
                      <a:pt x="953" y="527"/>
                      <a:pt x="961" y="516"/>
                      <a:pt x="970" y="513"/>
                    </a:cubicBezTo>
                    <a:cubicBezTo>
                      <a:pt x="972" y="513"/>
                      <a:pt x="1003" y="501"/>
                      <a:pt x="1003" y="497"/>
                    </a:cubicBezTo>
                    <a:cubicBezTo>
                      <a:pt x="1003" y="493"/>
                      <a:pt x="991" y="492"/>
                      <a:pt x="988" y="492"/>
                    </a:cubicBezTo>
                    <a:cubicBezTo>
                      <a:pt x="976" y="492"/>
                      <a:pt x="955" y="480"/>
                      <a:pt x="955" y="469"/>
                    </a:cubicBezTo>
                    <a:cubicBezTo>
                      <a:pt x="955" y="466"/>
                      <a:pt x="959" y="463"/>
                      <a:pt x="960" y="458"/>
                    </a:cubicBezTo>
                    <a:cubicBezTo>
                      <a:pt x="958" y="458"/>
                      <a:pt x="953" y="457"/>
                      <a:pt x="949" y="457"/>
                    </a:cubicBezTo>
                    <a:cubicBezTo>
                      <a:pt x="951" y="453"/>
                      <a:pt x="967" y="451"/>
                      <a:pt x="967" y="442"/>
                    </a:cubicBezTo>
                    <a:cubicBezTo>
                      <a:pt x="967" y="434"/>
                      <a:pt x="954" y="436"/>
                      <a:pt x="944" y="436"/>
                    </a:cubicBezTo>
                    <a:cubicBezTo>
                      <a:pt x="925" y="436"/>
                      <a:pt x="916" y="449"/>
                      <a:pt x="903" y="451"/>
                    </a:cubicBezTo>
                    <a:cubicBezTo>
                      <a:pt x="909" y="439"/>
                      <a:pt x="918" y="443"/>
                      <a:pt x="928" y="433"/>
                    </a:cubicBezTo>
                    <a:cubicBezTo>
                      <a:pt x="934" y="427"/>
                      <a:pt x="929" y="423"/>
                      <a:pt x="939" y="420"/>
                    </a:cubicBezTo>
                    <a:cubicBezTo>
                      <a:pt x="955" y="415"/>
                      <a:pt x="965" y="418"/>
                      <a:pt x="982" y="418"/>
                    </a:cubicBezTo>
                    <a:cubicBezTo>
                      <a:pt x="1004" y="418"/>
                      <a:pt x="1016" y="425"/>
                      <a:pt x="1029" y="408"/>
                    </a:cubicBezTo>
                    <a:cubicBezTo>
                      <a:pt x="1035" y="400"/>
                      <a:pt x="1071" y="398"/>
                      <a:pt x="1071" y="384"/>
                    </a:cubicBezTo>
                    <a:cubicBezTo>
                      <a:pt x="1071" y="374"/>
                      <a:pt x="1067" y="370"/>
                      <a:pt x="1063" y="363"/>
                    </a:cubicBezTo>
                    <a:cubicBezTo>
                      <a:pt x="1060" y="363"/>
                      <a:pt x="1065" y="359"/>
                      <a:pt x="1060" y="356"/>
                    </a:cubicBezTo>
                    <a:cubicBezTo>
                      <a:pt x="1060" y="351"/>
                      <a:pt x="1060" y="351"/>
                      <a:pt x="1060" y="351"/>
                    </a:cubicBezTo>
                    <a:cubicBezTo>
                      <a:pt x="1050" y="357"/>
                      <a:pt x="1029" y="364"/>
                      <a:pt x="1018" y="364"/>
                    </a:cubicBezTo>
                    <a:cubicBezTo>
                      <a:pt x="1017" y="364"/>
                      <a:pt x="1014" y="363"/>
                      <a:pt x="1014" y="362"/>
                    </a:cubicBezTo>
                    <a:cubicBezTo>
                      <a:pt x="1022" y="358"/>
                      <a:pt x="1047" y="354"/>
                      <a:pt x="1050" y="346"/>
                    </a:cubicBezTo>
                    <a:cubicBezTo>
                      <a:pt x="1050" y="344"/>
                      <a:pt x="1046" y="343"/>
                      <a:pt x="1046" y="341"/>
                    </a:cubicBezTo>
                    <a:cubicBezTo>
                      <a:pt x="1035" y="342"/>
                      <a:pt x="1013" y="337"/>
                      <a:pt x="1013" y="322"/>
                    </a:cubicBezTo>
                    <a:cubicBezTo>
                      <a:pt x="1013" y="321"/>
                      <a:pt x="1013" y="321"/>
                      <a:pt x="1013" y="321"/>
                    </a:cubicBezTo>
                    <a:cubicBezTo>
                      <a:pt x="1003" y="321"/>
                      <a:pt x="997" y="315"/>
                      <a:pt x="991" y="310"/>
                    </a:cubicBezTo>
                    <a:cubicBezTo>
                      <a:pt x="994" y="309"/>
                      <a:pt x="998" y="308"/>
                      <a:pt x="998" y="302"/>
                    </a:cubicBezTo>
                    <a:cubicBezTo>
                      <a:pt x="998" y="298"/>
                      <a:pt x="994" y="295"/>
                      <a:pt x="995" y="290"/>
                    </a:cubicBezTo>
                    <a:cubicBezTo>
                      <a:pt x="991" y="289"/>
                      <a:pt x="977" y="280"/>
                      <a:pt x="980" y="272"/>
                    </a:cubicBezTo>
                    <a:cubicBezTo>
                      <a:pt x="985" y="262"/>
                      <a:pt x="966" y="259"/>
                      <a:pt x="965" y="247"/>
                    </a:cubicBezTo>
                    <a:cubicBezTo>
                      <a:pt x="964" y="247"/>
                      <a:pt x="959" y="243"/>
                      <a:pt x="958" y="242"/>
                    </a:cubicBezTo>
                    <a:cubicBezTo>
                      <a:pt x="954" y="244"/>
                      <a:pt x="947" y="248"/>
                      <a:pt x="947" y="254"/>
                    </a:cubicBezTo>
                    <a:cubicBezTo>
                      <a:pt x="947" y="261"/>
                      <a:pt x="933" y="277"/>
                      <a:pt x="922" y="277"/>
                    </a:cubicBezTo>
                    <a:cubicBezTo>
                      <a:pt x="914" y="277"/>
                      <a:pt x="913" y="267"/>
                      <a:pt x="908" y="267"/>
                    </a:cubicBezTo>
                    <a:cubicBezTo>
                      <a:pt x="900" y="267"/>
                      <a:pt x="897" y="246"/>
                      <a:pt x="896" y="236"/>
                    </a:cubicBezTo>
                    <a:cubicBezTo>
                      <a:pt x="894" y="224"/>
                      <a:pt x="870" y="233"/>
                      <a:pt x="870" y="216"/>
                    </a:cubicBezTo>
                    <a:cubicBezTo>
                      <a:pt x="858" y="215"/>
                      <a:pt x="855" y="200"/>
                      <a:pt x="843" y="200"/>
                    </a:cubicBezTo>
                    <a:cubicBezTo>
                      <a:pt x="837" y="200"/>
                      <a:pt x="837" y="204"/>
                      <a:pt x="831" y="204"/>
                    </a:cubicBezTo>
                    <a:cubicBezTo>
                      <a:pt x="818" y="204"/>
                      <a:pt x="810" y="197"/>
                      <a:pt x="797" y="197"/>
                    </a:cubicBezTo>
                    <a:cubicBezTo>
                      <a:pt x="791" y="197"/>
                      <a:pt x="784" y="200"/>
                      <a:pt x="784" y="208"/>
                    </a:cubicBezTo>
                    <a:cubicBezTo>
                      <a:pt x="784" y="212"/>
                      <a:pt x="800" y="218"/>
                      <a:pt x="786" y="227"/>
                    </a:cubicBezTo>
                    <a:cubicBezTo>
                      <a:pt x="780" y="231"/>
                      <a:pt x="794" y="241"/>
                      <a:pt x="794" y="247"/>
                    </a:cubicBezTo>
                    <a:cubicBezTo>
                      <a:pt x="796" y="260"/>
                      <a:pt x="783" y="264"/>
                      <a:pt x="778" y="266"/>
                    </a:cubicBezTo>
                    <a:cubicBezTo>
                      <a:pt x="788" y="283"/>
                      <a:pt x="803" y="289"/>
                      <a:pt x="803" y="318"/>
                    </a:cubicBezTo>
                    <a:cubicBezTo>
                      <a:pt x="803" y="326"/>
                      <a:pt x="777" y="346"/>
                      <a:pt x="768" y="347"/>
                    </a:cubicBezTo>
                    <a:cubicBezTo>
                      <a:pt x="783" y="355"/>
                      <a:pt x="777" y="379"/>
                      <a:pt x="783" y="387"/>
                    </a:cubicBezTo>
                    <a:cubicBezTo>
                      <a:pt x="782" y="389"/>
                      <a:pt x="776" y="392"/>
                      <a:pt x="775" y="397"/>
                    </a:cubicBezTo>
                    <a:cubicBezTo>
                      <a:pt x="770" y="397"/>
                      <a:pt x="766" y="406"/>
                      <a:pt x="762" y="403"/>
                    </a:cubicBezTo>
                    <a:cubicBezTo>
                      <a:pt x="751" y="394"/>
                      <a:pt x="736" y="380"/>
                      <a:pt x="736" y="367"/>
                    </a:cubicBezTo>
                    <a:cubicBezTo>
                      <a:pt x="736" y="353"/>
                      <a:pt x="738" y="342"/>
                      <a:pt x="726" y="334"/>
                    </a:cubicBezTo>
                    <a:cubicBezTo>
                      <a:pt x="697" y="334"/>
                      <a:pt x="697" y="334"/>
                      <a:pt x="697" y="334"/>
                    </a:cubicBezTo>
                    <a:cubicBezTo>
                      <a:pt x="681" y="322"/>
                      <a:pt x="662" y="315"/>
                      <a:pt x="643" y="308"/>
                    </a:cubicBezTo>
                    <a:cubicBezTo>
                      <a:pt x="640" y="306"/>
                      <a:pt x="629" y="299"/>
                      <a:pt x="623" y="299"/>
                    </a:cubicBezTo>
                    <a:cubicBezTo>
                      <a:pt x="617" y="299"/>
                      <a:pt x="614" y="306"/>
                      <a:pt x="607" y="306"/>
                    </a:cubicBezTo>
                    <a:cubicBezTo>
                      <a:pt x="607" y="295"/>
                      <a:pt x="600" y="270"/>
                      <a:pt x="590" y="270"/>
                    </a:cubicBezTo>
                    <a:cubicBezTo>
                      <a:pt x="586" y="270"/>
                      <a:pt x="584" y="274"/>
                      <a:pt x="579" y="275"/>
                    </a:cubicBezTo>
                    <a:cubicBezTo>
                      <a:pt x="581" y="269"/>
                      <a:pt x="579" y="268"/>
                      <a:pt x="579" y="255"/>
                    </a:cubicBezTo>
                    <a:cubicBezTo>
                      <a:pt x="579" y="237"/>
                      <a:pt x="584" y="227"/>
                      <a:pt x="595" y="216"/>
                    </a:cubicBezTo>
                    <a:cubicBezTo>
                      <a:pt x="598" y="213"/>
                      <a:pt x="606" y="196"/>
                      <a:pt x="609" y="194"/>
                    </a:cubicBezTo>
                    <a:cubicBezTo>
                      <a:pt x="617" y="192"/>
                      <a:pt x="630" y="196"/>
                      <a:pt x="630" y="186"/>
                    </a:cubicBezTo>
                    <a:cubicBezTo>
                      <a:pt x="630" y="179"/>
                      <a:pt x="613" y="178"/>
                      <a:pt x="607" y="175"/>
                    </a:cubicBezTo>
                    <a:cubicBezTo>
                      <a:pt x="611" y="176"/>
                      <a:pt x="597" y="167"/>
                      <a:pt x="633" y="178"/>
                    </a:cubicBezTo>
                    <a:cubicBezTo>
                      <a:pt x="643" y="181"/>
                      <a:pt x="637" y="169"/>
                      <a:pt x="642" y="169"/>
                    </a:cubicBezTo>
                    <a:cubicBezTo>
                      <a:pt x="643" y="169"/>
                      <a:pt x="647" y="169"/>
                      <a:pt x="652" y="169"/>
                    </a:cubicBezTo>
                    <a:cubicBezTo>
                      <a:pt x="662" y="169"/>
                      <a:pt x="668" y="158"/>
                      <a:pt x="675" y="153"/>
                    </a:cubicBezTo>
                    <a:cubicBezTo>
                      <a:pt x="675" y="146"/>
                      <a:pt x="675" y="146"/>
                      <a:pt x="675" y="146"/>
                    </a:cubicBezTo>
                    <a:cubicBezTo>
                      <a:pt x="660" y="142"/>
                      <a:pt x="645" y="145"/>
                      <a:pt x="639" y="131"/>
                    </a:cubicBezTo>
                    <a:cubicBezTo>
                      <a:pt x="639" y="131"/>
                      <a:pt x="643" y="131"/>
                      <a:pt x="647" y="131"/>
                    </a:cubicBezTo>
                    <a:cubicBezTo>
                      <a:pt x="652" y="135"/>
                      <a:pt x="658" y="141"/>
                      <a:pt x="666" y="141"/>
                    </a:cubicBezTo>
                    <a:cubicBezTo>
                      <a:pt x="673" y="141"/>
                      <a:pt x="686" y="132"/>
                      <a:pt x="686" y="127"/>
                    </a:cubicBezTo>
                    <a:cubicBezTo>
                      <a:pt x="686" y="125"/>
                      <a:pt x="680" y="117"/>
                      <a:pt x="683" y="117"/>
                    </a:cubicBezTo>
                    <a:cubicBezTo>
                      <a:pt x="693" y="117"/>
                      <a:pt x="696" y="126"/>
                      <a:pt x="703" y="126"/>
                    </a:cubicBezTo>
                    <a:cubicBezTo>
                      <a:pt x="707" y="126"/>
                      <a:pt x="709" y="123"/>
                      <a:pt x="717" y="123"/>
                    </a:cubicBezTo>
                    <a:cubicBezTo>
                      <a:pt x="715" y="120"/>
                      <a:pt x="717" y="112"/>
                      <a:pt x="722" y="120"/>
                    </a:cubicBezTo>
                    <a:cubicBezTo>
                      <a:pt x="725" y="125"/>
                      <a:pt x="748" y="105"/>
                      <a:pt x="748" y="100"/>
                    </a:cubicBezTo>
                    <a:cubicBezTo>
                      <a:pt x="748" y="96"/>
                      <a:pt x="738" y="91"/>
                      <a:pt x="738" y="89"/>
                    </a:cubicBezTo>
                    <a:cubicBezTo>
                      <a:pt x="738" y="85"/>
                      <a:pt x="732" y="78"/>
                      <a:pt x="746" y="72"/>
                    </a:cubicBezTo>
                    <a:cubicBezTo>
                      <a:pt x="748" y="68"/>
                      <a:pt x="746" y="68"/>
                      <a:pt x="746" y="61"/>
                    </a:cubicBezTo>
                    <a:cubicBezTo>
                      <a:pt x="732" y="61"/>
                      <a:pt x="735" y="50"/>
                      <a:pt x="717" y="50"/>
                    </a:cubicBezTo>
                    <a:cubicBezTo>
                      <a:pt x="713" y="49"/>
                      <a:pt x="710" y="47"/>
                      <a:pt x="706" y="47"/>
                    </a:cubicBezTo>
                    <a:cubicBezTo>
                      <a:pt x="701" y="47"/>
                      <a:pt x="695" y="50"/>
                      <a:pt x="695" y="55"/>
                    </a:cubicBezTo>
                    <a:cubicBezTo>
                      <a:pt x="695" y="61"/>
                      <a:pt x="702" y="63"/>
                      <a:pt x="702" y="67"/>
                    </a:cubicBezTo>
                    <a:cubicBezTo>
                      <a:pt x="702" y="72"/>
                      <a:pt x="692" y="72"/>
                      <a:pt x="689" y="76"/>
                    </a:cubicBezTo>
                    <a:cubicBezTo>
                      <a:pt x="686" y="84"/>
                      <a:pt x="687" y="90"/>
                      <a:pt x="681" y="98"/>
                    </a:cubicBezTo>
                    <a:cubicBezTo>
                      <a:pt x="671" y="110"/>
                      <a:pt x="658" y="90"/>
                      <a:pt x="658" y="85"/>
                    </a:cubicBezTo>
                    <a:cubicBezTo>
                      <a:pt x="658" y="79"/>
                      <a:pt x="665" y="81"/>
                      <a:pt x="665" y="74"/>
                    </a:cubicBezTo>
                    <a:cubicBezTo>
                      <a:pt x="665" y="71"/>
                      <a:pt x="652" y="59"/>
                      <a:pt x="649" y="59"/>
                    </a:cubicBezTo>
                    <a:cubicBezTo>
                      <a:pt x="636" y="59"/>
                      <a:pt x="645" y="78"/>
                      <a:pt x="631" y="78"/>
                    </a:cubicBezTo>
                    <a:cubicBezTo>
                      <a:pt x="631" y="70"/>
                      <a:pt x="630" y="65"/>
                      <a:pt x="621" y="60"/>
                    </a:cubicBezTo>
                    <a:cubicBezTo>
                      <a:pt x="622" y="58"/>
                      <a:pt x="623" y="57"/>
                      <a:pt x="625" y="55"/>
                    </a:cubicBezTo>
                    <a:cubicBezTo>
                      <a:pt x="618" y="51"/>
                      <a:pt x="609" y="55"/>
                      <a:pt x="603" y="48"/>
                    </a:cubicBezTo>
                    <a:cubicBezTo>
                      <a:pt x="606" y="47"/>
                      <a:pt x="614" y="44"/>
                      <a:pt x="614" y="38"/>
                    </a:cubicBezTo>
                    <a:cubicBezTo>
                      <a:pt x="614" y="29"/>
                      <a:pt x="601" y="30"/>
                      <a:pt x="601" y="23"/>
                    </a:cubicBezTo>
                    <a:cubicBezTo>
                      <a:pt x="601" y="10"/>
                      <a:pt x="591" y="1"/>
                      <a:pt x="574" y="0"/>
                    </a:cubicBezTo>
                    <a:cubicBezTo>
                      <a:pt x="565" y="0"/>
                      <a:pt x="569" y="6"/>
                      <a:pt x="569" y="10"/>
                    </a:cubicBezTo>
                    <a:cubicBezTo>
                      <a:pt x="564" y="11"/>
                      <a:pt x="557" y="10"/>
                      <a:pt x="557" y="17"/>
                    </a:cubicBezTo>
                    <a:cubicBezTo>
                      <a:pt x="557" y="21"/>
                      <a:pt x="561" y="23"/>
                      <a:pt x="561" y="28"/>
                    </a:cubicBezTo>
                    <a:cubicBezTo>
                      <a:pt x="561" y="32"/>
                      <a:pt x="555" y="32"/>
                      <a:pt x="555" y="38"/>
                    </a:cubicBezTo>
                    <a:cubicBezTo>
                      <a:pt x="555" y="52"/>
                      <a:pt x="585" y="44"/>
                      <a:pt x="585" y="59"/>
                    </a:cubicBezTo>
                    <a:cubicBezTo>
                      <a:pt x="585" y="61"/>
                      <a:pt x="581" y="72"/>
                      <a:pt x="581" y="72"/>
                    </a:cubicBezTo>
                    <a:cubicBezTo>
                      <a:pt x="584" y="70"/>
                      <a:pt x="587" y="69"/>
                      <a:pt x="591" y="67"/>
                    </a:cubicBezTo>
                    <a:cubicBezTo>
                      <a:pt x="596" y="85"/>
                      <a:pt x="567" y="77"/>
                      <a:pt x="567" y="98"/>
                    </a:cubicBezTo>
                    <a:cubicBezTo>
                      <a:pt x="553" y="102"/>
                      <a:pt x="564" y="88"/>
                      <a:pt x="561" y="83"/>
                    </a:cubicBezTo>
                    <a:cubicBezTo>
                      <a:pt x="559" y="81"/>
                      <a:pt x="547" y="78"/>
                      <a:pt x="541" y="78"/>
                    </a:cubicBezTo>
                    <a:cubicBezTo>
                      <a:pt x="533" y="78"/>
                      <a:pt x="530" y="82"/>
                      <a:pt x="530" y="92"/>
                    </a:cubicBezTo>
                    <a:cubicBezTo>
                      <a:pt x="522" y="91"/>
                      <a:pt x="517" y="92"/>
                      <a:pt x="492" y="92"/>
                    </a:cubicBezTo>
                    <a:cubicBezTo>
                      <a:pt x="468" y="92"/>
                      <a:pt x="441" y="83"/>
                      <a:pt x="435" y="65"/>
                    </a:cubicBezTo>
                    <a:cubicBezTo>
                      <a:pt x="427" y="67"/>
                      <a:pt x="400" y="68"/>
                      <a:pt x="400" y="78"/>
                    </a:cubicBezTo>
                    <a:cubicBezTo>
                      <a:pt x="400" y="81"/>
                      <a:pt x="403" y="82"/>
                      <a:pt x="406" y="82"/>
                    </a:cubicBezTo>
                    <a:cubicBezTo>
                      <a:pt x="413" y="82"/>
                      <a:pt x="425" y="79"/>
                      <a:pt x="430" y="75"/>
                    </a:cubicBezTo>
                    <a:cubicBezTo>
                      <a:pt x="432" y="90"/>
                      <a:pt x="409" y="78"/>
                      <a:pt x="409" y="93"/>
                    </a:cubicBezTo>
                    <a:cubicBezTo>
                      <a:pt x="409" y="96"/>
                      <a:pt x="414" y="106"/>
                      <a:pt x="412" y="106"/>
                    </a:cubicBezTo>
                    <a:cubicBezTo>
                      <a:pt x="403" y="106"/>
                      <a:pt x="401" y="95"/>
                      <a:pt x="394" y="92"/>
                    </a:cubicBezTo>
                    <a:cubicBezTo>
                      <a:pt x="387" y="89"/>
                      <a:pt x="387" y="89"/>
                      <a:pt x="387" y="89"/>
                    </a:cubicBezTo>
                    <a:cubicBezTo>
                      <a:pt x="377" y="89"/>
                      <a:pt x="370" y="89"/>
                      <a:pt x="359" y="89"/>
                    </a:cubicBezTo>
                    <a:cubicBezTo>
                      <a:pt x="350" y="89"/>
                      <a:pt x="344" y="92"/>
                      <a:pt x="335" y="93"/>
                    </a:cubicBezTo>
                    <a:cubicBezTo>
                      <a:pt x="317" y="93"/>
                      <a:pt x="317" y="87"/>
                      <a:pt x="317" y="86"/>
                    </a:cubicBezTo>
                    <a:cubicBezTo>
                      <a:pt x="317" y="82"/>
                      <a:pt x="331" y="83"/>
                      <a:pt x="333" y="81"/>
                    </a:cubicBezTo>
                    <a:cubicBezTo>
                      <a:pt x="321" y="64"/>
                      <a:pt x="323" y="66"/>
                      <a:pt x="298" y="68"/>
                    </a:cubicBezTo>
                    <a:cubicBezTo>
                      <a:pt x="271" y="70"/>
                      <a:pt x="258" y="48"/>
                      <a:pt x="231" y="48"/>
                    </a:cubicBezTo>
                    <a:cubicBezTo>
                      <a:pt x="223" y="48"/>
                      <a:pt x="219" y="54"/>
                      <a:pt x="212" y="54"/>
                    </a:cubicBezTo>
                    <a:cubicBezTo>
                      <a:pt x="207" y="54"/>
                      <a:pt x="202" y="46"/>
                      <a:pt x="202" y="42"/>
                    </a:cubicBezTo>
                    <a:cubicBezTo>
                      <a:pt x="193" y="44"/>
                      <a:pt x="193" y="54"/>
                      <a:pt x="184" y="54"/>
                    </a:cubicBezTo>
                    <a:cubicBezTo>
                      <a:pt x="176" y="54"/>
                      <a:pt x="164" y="34"/>
                      <a:pt x="161" y="34"/>
                    </a:cubicBezTo>
                    <a:cubicBezTo>
                      <a:pt x="153" y="34"/>
                      <a:pt x="156" y="47"/>
                      <a:pt x="146" y="47"/>
                    </a:cubicBezTo>
                    <a:cubicBezTo>
                      <a:pt x="143" y="47"/>
                      <a:pt x="140" y="44"/>
                      <a:pt x="138" y="40"/>
                    </a:cubicBezTo>
                    <a:cubicBezTo>
                      <a:pt x="125" y="44"/>
                      <a:pt x="120" y="44"/>
                      <a:pt x="108" y="49"/>
                    </a:cubicBezTo>
                    <a:cubicBezTo>
                      <a:pt x="103" y="50"/>
                      <a:pt x="91" y="59"/>
                      <a:pt x="87" y="55"/>
                    </a:cubicBezTo>
                    <a:cubicBezTo>
                      <a:pt x="76" y="44"/>
                      <a:pt x="78" y="58"/>
                      <a:pt x="74" y="58"/>
                    </a:cubicBezTo>
                    <a:cubicBezTo>
                      <a:pt x="45" y="59"/>
                      <a:pt x="65" y="70"/>
                      <a:pt x="61" y="70"/>
                    </a:cubicBezTo>
                    <a:cubicBezTo>
                      <a:pt x="50" y="70"/>
                      <a:pt x="30" y="67"/>
                      <a:pt x="12" y="56"/>
                    </a:cubicBezTo>
                    <a:cubicBezTo>
                      <a:pt x="11" y="56"/>
                      <a:pt x="6" y="52"/>
                      <a:pt x="6" y="51"/>
                    </a:cubicBezTo>
                    <a:cubicBezTo>
                      <a:pt x="3" y="52"/>
                      <a:pt x="5" y="52"/>
                      <a:pt x="0" y="51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6" y="247"/>
                      <a:pt x="19" y="240"/>
                      <a:pt x="25" y="248"/>
                    </a:cubicBezTo>
                    <a:cubicBezTo>
                      <a:pt x="29" y="254"/>
                      <a:pt x="38" y="266"/>
                      <a:pt x="47" y="266"/>
                    </a:cubicBezTo>
                    <a:cubicBezTo>
                      <a:pt x="53" y="266"/>
                      <a:pt x="53" y="257"/>
                      <a:pt x="59" y="255"/>
                    </a:cubicBezTo>
                    <a:cubicBezTo>
                      <a:pt x="62" y="254"/>
                      <a:pt x="64" y="255"/>
                      <a:pt x="67" y="253"/>
                    </a:cubicBezTo>
                    <a:cubicBezTo>
                      <a:pt x="81" y="266"/>
                      <a:pt x="87" y="271"/>
                      <a:pt x="99" y="288"/>
                    </a:cubicBezTo>
                    <a:cubicBezTo>
                      <a:pt x="100" y="290"/>
                      <a:pt x="103" y="291"/>
                      <a:pt x="105" y="295"/>
                    </a:cubicBezTo>
                    <a:cubicBezTo>
                      <a:pt x="106" y="300"/>
                      <a:pt x="108" y="306"/>
                      <a:pt x="113" y="311"/>
                    </a:cubicBezTo>
                    <a:cubicBezTo>
                      <a:pt x="116" y="314"/>
                      <a:pt x="121" y="313"/>
                      <a:pt x="124" y="316"/>
                    </a:cubicBezTo>
                    <a:cubicBezTo>
                      <a:pt x="128" y="320"/>
                      <a:pt x="135" y="322"/>
                      <a:pt x="135" y="332"/>
                    </a:cubicBezTo>
                    <a:cubicBezTo>
                      <a:pt x="135" y="336"/>
                      <a:pt x="129" y="337"/>
                      <a:pt x="129" y="340"/>
                    </a:cubicBezTo>
                    <a:cubicBezTo>
                      <a:pt x="129" y="343"/>
                      <a:pt x="132" y="344"/>
                      <a:pt x="132" y="347"/>
                    </a:cubicBezTo>
                    <a:cubicBezTo>
                      <a:pt x="132" y="352"/>
                      <a:pt x="130" y="364"/>
                      <a:pt x="136" y="366"/>
                    </a:cubicBezTo>
                    <a:cubicBezTo>
                      <a:pt x="140" y="367"/>
                      <a:pt x="143" y="367"/>
                      <a:pt x="146" y="370"/>
                    </a:cubicBezTo>
                    <a:cubicBezTo>
                      <a:pt x="150" y="373"/>
                      <a:pt x="145" y="379"/>
                      <a:pt x="150" y="383"/>
                    </a:cubicBezTo>
                    <a:cubicBezTo>
                      <a:pt x="150" y="383"/>
                      <a:pt x="162" y="390"/>
                      <a:pt x="162" y="391"/>
                    </a:cubicBezTo>
                    <a:cubicBezTo>
                      <a:pt x="165" y="401"/>
                      <a:pt x="166" y="413"/>
                      <a:pt x="181" y="413"/>
                    </a:cubicBezTo>
                    <a:cubicBezTo>
                      <a:pt x="183" y="422"/>
                      <a:pt x="199" y="416"/>
                      <a:pt x="202" y="428"/>
                    </a:cubicBezTo>
                    <a:cubicBezTo>
                      <a:pt x="204" y="432"/>
                      <a:pt x="215" y="433"/>
                      <a:pt x="219" y="437"/>
                    </a:cubicBezTo>
                    <a:cubicBezTo>
                      <a:pt x="220" y="438"/>
                      <a:pt x="222" y="439"/>
                      <a:pt x="224" y="440"/>
                    </a:cubicBezTo>
                    <a:cubicBezTo>
                      <a:pt x="224" y="440"/>
                      <a:pt x="224" y="440"/>
                      <a:pt x="224" y="440"/>
                    </a:cubicBezTo>
                    <a:cubicBezTo>
                      <a:pt x="577" y="440"/>
                      <a:pt x="577" y="440"/>
                      <a:pt x="577" y="440"/>
                    </a:cubicBezTo>
                    <a:cubicBezTo>
                      <a:pt x="577" y="435"/>
                      <a:pt x="577" y="435"/>
                      <a:pt x="577" y="435"/>
                    </a:cubicBezTo>
                    <a:cubicBezTo>
                      <a:pt x="583" y="439"/>
                      <a:pt x="582" y="443"/>
                      <a:pt x="588" y="446"/>
                    </a:cubicBezTo>
                    <a:cubicBezTo>
                      <a:pt x="610" y="446"/>
                      <a:pt x="610" y="446"/>
                      <a:pt x="610" y="446"/>
                    </a:cubicBezTo>
                    <a:cubicBezTo>
                      <a:pt x="619" y="455"/>
                      <a:pt x="630" y="455"/>
                      <a:pt x="647" y="455"/>
                    </a:cubicBezTo>
                    <a:cubicBezTo>
                      <a:pt x="652" y="453"/>
                      <a:pt x="653" y="455"/>
                      <a:pt x="658" y="452"/>
                    </a:cubicBezTo>
                    <a:cubicBezTo>
                      <a:pt x="662" y="450"/>
                      <a:pt x="661" y="443"/>
                      <a:pt x="665" y="443"/>
                    </a:cubicBezTo>
                    <a:cubicBezTo>
                      <a:pt x="670" y="443"/>
                      <a:pt x="674" y="451"/>
                      <a:pt x="676" y="453"/>
                    </a:cubicBezTo>
                    <a:cubicBezTo>
                      <a:pt x="677" y="451"/>
                      <a:pt x="676" y="448"/>
                      <a:pt x="676" y="447"/>
                    </a:cubicBezTo>
                    <a:cubicBezTo>
                      <a:pt x="677" y="447"/>
                      <a:pt x="678" y="447"/>
                      <a:pt x="680" y="447"/>
                    </a:cubicBezTo>
                    <a:cubicBezTo>
                      <a:pt x="682" y="447"/>
                      <a:pt x="701" y="462"/>
                      <a:pt x="702" y="463"/>
                    </a:cubicBezTo>
                    <a:cubicBezTo>
                      <a:pt x="704" y="469"/>
                      <a:pt x="702" y="473"/>
                      <a:pt x="705" y="477"/>
                    </a:cubicBezTo>
                    <a:cubicBezTo>
                      <a:pt x="715" y="487"/>
                      <a:pt x="729" y="485"/>
                      <a:pt x="740" y="492"/>
                    </a:cubicBezTo>
                    <a:cubicBezTo>
                      <a:pt x="752" y="492"/>
                      <a:pt x="752" y="492"/>
                      <a:pt x="752" y="492"/>
                    </a:cubicBezTo>
                    <a:cubicBezTo>
                      <a:pt x="757" y="495"/>
                      <a:pt x="763" y="500"/>
                      <a:pt x="763" y="506"/>
                    </a:cubicBezTo>
                    <a:cubicBezTo>
                      <a:pt x="763" y="509"/>
                      <a:pt x="762" y="512"/>
                      <a:pt x="759" y="512"/>
                    </a:cubicBezTo>
                    <a:cubicBezTo>
                      <a:pt x="754" y="512"/>
                      <a:pt x="748" y="506"/>
                      <a:pt x="747" y="504"/>
                    </a:cubicBezTo>
                    <a:cubicBezTo>
                      <a:pt x="745" y="511"/>
                      <a:pt x="741" y="532"/>
                      <a:pt x="735" y="532"/>
                    </a:cubicBezTo>
                    <a:cubicBezTo>
                      <a:pt x="730" y="538"/>
                      <a:pt x="725" y="541"/>
                      <a:pt x="725" y="547"/>
                    </a:cubicBezTo>
                    <a:cubicBezTo>
                      <a:pt x="726" y="549"/>
                      <a:pt x="729" y="553"/>
                      <a:pt x="732" y="553"/>
                    </a:cubicBezTo>
                    <a:cubicBezTo>
                      <a:pt x="736" y="553"/>
                      <a:pt x="736" y="550"/>
                      <a:pt x="738" y="548"/>
                    </a:cubicBezTo>
                    <a:cubicBezTo>
                      <a:pt x="742" y="544"/>
                      <a:pt x="748" y="545"/>
                      <a:pt x="755" y="545"/>
                    </a:cubicBezTo>
                    <a:cubicBezTo>
                      <a:pt x="760" y="545"/>
                      <a:pt x="763" y="548"/>
                      <a:pt x="765" y="546"/>
                    </a:cubicBezTo>
                    <a:cubicBezTo>
                      <a:pt x="768" y="545"/>
                      <a:pt x="770" y="544"/>
                      <a:pt x="772" y="543"/>
                    </a:cubicBezTo>
                    <a:cubicBezTo>
                      <a:pt x="772" y="540"/>
                      <a:pt x="771" y="538"/>
                      <a:pt x="770" y="536"/>
                    </a:cubicBezTo>
                    <a:cubicBezTo>
                      <a:pt x="769" y="534"/>
                      <a:pt x="767" y="533"/>
                      <a:pt x="767" y="531"/>
                    </a:cubicBezTo>
                    <a:cubicBezTo>
                      <a:pt x="767" y="529"/>
                      <a:pt x="771" y="528"/>
                      <a:pt x="773" y="528"/>
                    </a:cubicBezTo>
                    <a:cubicBezTo>
                      <a:pt x="782" y="525"/>
                      <a:pt x="803" y="519"/>
                      <a:pt x="814" y="519"/>
                    </a:cubicBezTo>
                    <a:cubicBezTo>
                      <a:pt x="815" y="519"/>
                      <a:pt x="831" y="503"/>
                      <a:pt x="834" y="501"/>
                    </a:cubicBezTo>
                    <a:cubicBezTo>
                      <a:pt x="836" y="499"/>
                      <a:pt x="847" y="500"/>
                      <a:pt x="857" y="500"/>
                    </a:cubicBezTo>
                    <a:cubicBezTo>
                      <a:pt x="861" y="500"/>
                      <a:pt x="864" y="500"/>
                      <a:pt x="868" y="500"/>
                    </a:cubicBezTo>
                    <a:cubicBezTo>
                      <a:pt x="872" y="500"/>
                      <a:pt x="876" y="498"/>
                      <a:pt x="879" y="498"/>
                    </a:cubicBezTo>
                    <a:cubicBezTo>
                      <a:pt x="884" y="497"/>
                      <a:pt x="882" y="496"/>
                      <a:pt x="884" y="494"/>
                    </a:cubicBezTo>
                    <a:cubicBezTo>
                      <a:pt x="892" y="486"/>
                      <a:pt x="892" y="471"/>
                      <a:pt x="903" y="463"/>
                    </a:cubicBezTo>
                    <a:cubicBezTo>
                      <a:pt x="908" y="470"/>
                      <a:pt x="916" y="460"/>
                      <a:pt x="920" y="467"/>
                    </a:cubicBezTo>
                    <a:cubicBezTo>
                      <a:pt x="926" y="478"/>
                      <a:pt x="922" y="494"/>
                      <a:pt x="928" y="505"/>
                    </a:cubicBezTo>
                    <a:lnTo>
                      <a:pt x="928" y="5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5" name="Freeform 51"/>
              <p:cNvSpPr>
                <a:spLocks/>
              </p:cNvSpPr>
              <p:nvPr/>
            </p:nvSpPr>
            <p:spPr bwMode="auto">
              <a:xfrm>
                <a:off x="893725" y="1761426"/>
                <a:ext cx="765961" cy="561294"/>
              </a:xfrm>
              <a:custGeom>
                <a:avLst/>
                <a:gdLst/>
                <a:ahLst/>
                <a:cxnLst>
                  <a:cxn ang="0">
                    <a:pos x="334" y="228"/>
                  </a:cxn>
                  <a:cxn ang="0">
                    <a:pos x="381" y="252"/>
                  </a:cxn>
                  <a:cxn ang="0">
                    <a:pos x="401" y="239"/>
                  </a:cxn>
                  <a:cxn ang="0">
                    <a:pos x="439" y="281"/>
                  </a:cxn>
                  <a:cxn ang="0">
                    <a:pos x="458" y="302"/>
                  </a:cxn>
                  <a:cxn ang="0">
                    <a:pos x="463" y="326"/>
                  </a:cxn>
                  <a:cxn ang="0">
                    <a:pos x="440" y="314"/>
                  </a:cxn>
                  <a:cxn ang="0">
                    <a:pos x="427" y="300"/>
                  </a:cxn>
                  <a:cxn ang="0">
                    <a:pos x="426" y="286"/>
                  </a:cxn>
                  <a:cxn ang="0">
                    <a:pos x="414" y="286"/>
                  </a:cxn>
                  <a:cxn ang="0">
                    <a:pos x="412" y="270"/>
                  </a:cxn>
                  <a:cxn ang="0">
                    <a:pos x="390" y="261"/>
                  </a:cxn>
                  <a:cxn ang="0">
                    <a:pos x="363" y="252"/>
                  </a:cxn>
                  <a:cxn ang="0">
                    <a:pos x="299" y="236"/>
                  </a:cxn>
                  <a:cxn ang="0">
                    <a:pos x="240" y="221"/>
                  </a:cxn>
                  <a:cxn ang="0">
                    <a:pos x="200" y="252"/>
                  </a:cxn>
                  <a:cxn ang="0">
                    <a:pos x="199" y="245"/>
                  </a:cxn>
                  <a:cxn ang="0">
                    <a:pos x="218" y="219"/>
                  </a:cxn>
                  <a:cxn ang="0">
                    <a:pos x="213" y="214"/>
                  </a:cxn>
                  <a:cxn ang="0">
                    <a:pos x="173" y="260"/>
                  </a:cxn>
                  <a:cxn ang="0">
                    <a:pos x="143" y="288"/>
                  </a:cxn>
                  <a:cxn ang="0">
                    <a:pos x="79" y="322"/>
                  </a:cxn>
                  <a:cxn ang="0">
                    <a:pos x="57" y="328"/>
                  </a:cxn>
                  <a:cxn ang="0">
                    <a:pos x="92" y="307"/>
                  </a:cxn>
                  <a:cxn ang="0">
                    <a:pos x="148" y="256"/>
                  </a:cxn>
                  <a:cxn ang="0">
                    <a:pos x="125" y="262"/>
                  </a:cxn>
                  <a:cxn ang="0">
                    <a:pos x="110" y="266"/>
                  </a:cxn>
                  <a:cxn ang="0">
                    <a:pos x="88" y="261"/>
                  </a:cxn>
                  <a:cxn ang="0">
                    <a:pos x="76" y="264"/>
                  </a:cxn>
                  <a:cxn ang="0">
                    <a:pos x="72" y="244"/>
                  </a:cxn>
                  <a:cxn ang="0">
                    <a:pos x="60" y="245"/>
                  </a:cxn>
                  <a:cxn ang="0">
                    <a:pos x="37" y="224"/>
                  </a:cxn>
                  <a:cxn ang="0">
                    <a:pos x="52" y="180"/>
                  </a:cxn>
                  <a:cxn ang="0">
                    <a:pos x="79" y="152"/>
                  </a:cxn>
                  <a:cxn ang="0">
                    <a:pos x="85" y="145"/>
                  </a:cxn>
                  <a:cxn ang="0">
                    <a:pos x="60" y="153"/>
                  </a:cxn>
                  <a:cxn ang="0">
                    <a:pos x="18" y="150"/>
                  </a:cxn>
                  <a:cxn ang="0">
                    <a:pos x="13" y="133"/>
                  </a:cxn>
                  <a:cxn ang="0">
                    <a:pos x="40" y="106"/>
                  </a:cxn>
                  <a:cxn ang="0">
                    <a:pos x="64" y="116"/>
                  </a:cxn>
                  <a:cxn ang="0">
                    <a:pos x="50" y="95"/>
                  </a:cxn>
                  <a:cxn ang="0">
                    <a:pos x="13" y="68"/>
                  </a:cxn>
                  <a:cxn ang="0">
                    <a:pos x="44" y="56"/>
                  </a:cxn>
                  <a:cxn ang="0">
                    <a:pos x="117" y="13"/>
                  </a:cxn>
                  <a:cxn ang="0">
                    <a:pos x="150" y="7"/>
                  </a:cxn>
                  <a:cxn ang="0">
                    <a:pos x="157" y="7"/>
                  </a:cxn>
                  <a:cxn ang="0">
                    <a:pos x="189" y="11"/>
                  </a:cxn>
                  <a:cxn ang="0">
                    <a:pos x="236" y="20"/>
                  </a:cxn>
                  <a:cxn ang="0">
                    <a:pos x="307" y="28"/>
                  </a:cxn>
                  <a:cxn ang="0">
                    <a:pos x="334" y="36"/>
                  </a:cxn>
                </a:cxnLst>
                <a:rect l="0" t="0" r="r" b="b"/>
                <a:pathLst>
                  <a:path w="469" h="343">
                    <a:moveTo>
                      <a:pt x="334" y="37"/>
                    </a:moveTo>
                    <a:cubicBezTo>
                      <a:pt x="334" y="228"/>
                      <a:pt x="334" y="228"/>
                      <a:pt x="334" y="228"/>
                    </a:cubicBezTo>
                    <a:cubicBezTo>
                      <a:pt x="340" y="233"/>
                      <a:pt x="353" y="226"/>
                      <a:pt x="359" y="234"/>
                    </a:cubicBezTo>
                    <a:cubicBezTo>
                      <a:pt x="363" y="240"/>
                      <a:pt x="372" y="252"/>
                      <a:pt x="381" y="252"/>
                    </a:cubicBezTo>
                    <a:cubicBezTo>
                      <a:pt x="387" y="252"/>
                      <a:pt x="387" y="243"/>
                      <a:pt x="393" y="241"/>
                    </a:cubicBezTo>
                    <a:cubicBezTo>
                      <a:pt x="396" y="240"/>
                      <a:pt x="398" y="241"/>
                      <a:pt x="401" y="239"/>
                    </a:cubicBezTo>
                    <a:cubicBezTo>
                      <a:pt x="415" y="252"/>
                      <a:pt x="421" y="257"/>
                      <a:pt x="433" y="274"/>
                    </a:cubicBezTo>
                    <a:cubicBezTo>
                      <a:pt x="434" y="276"/>
                      <a:pt x="437" y="277"/>
                      <a:pt x="439" y="281"/>
                    </a:cubicBezTo>
                    <a:cubicBezTo>
                      <a:pt x="440" y="286"/>
                      <a:pt x="442" y="292"/>
                      <a:pt x="447" y="297"/>
                    </a:cubicBezTo>
                    <a:cubicBezTo>
                      <a:pt x="450" y="300"/>
                      <a:pt x="455" y="299"/>
                      <a:pt x="458" y="302"/>
                    </a:cubicBezTo>
                    <a:cubicBezTo>
                      <a:pt x="462" y="306"/>
                      <a:pt x="469" y="308"/>
                      <a:pt x="469" y="318"/>
                    </a:cubicBezTo>
                    <a:cubicBezTo>
                      <a:pt x="469" y="322"/>
                      <a:pt x="463" y="323"/>
                      <a:pt x="463" y="326"/>
                    </a:cubicBezTo>
                    <a:cubicBezTo>
                      <a:pt x="461" y="326"/>
                      <a:pt x="461" y="327"/>
                      <a:pt x="459" y="327"/>
                    </a:cubicBezTo>
                    <a:cubicBezTo>
                      <a:pt x="451" y="327"/>
                      <a:pt x="440" y="318"/>
                      <a:pt x="440" y="314"/>
                    </a:cubicBezTo>
                    <a:cubicBezTo>
                      <a:pt x="440" y="310"/>
                      <a:pt x="440" y="311"/>
                      <a:pt x="440" y="307"/>
                    </a:cubicBezTo>
                    <a:cubicBezTo>
                      <a:pt x="440" y="300"/>
                      <a:pt x="435" y="300"/>
                      <a:pt x="427" y="300"/>
                    </a:cubicBezTo>
                    <a:cubicBezTo>
                      <a:pt x="421" y="300"/>
                      <a:pt x="419" y="296"/>
                      <a:pt x="419" y="294"/>
                    </a:cubicBezTo>
                    <a:cubicBezTo>
                      <a:pt x="419" y="290"/>
                      <a:pt x="426" y="290"/>
                      <a:pt x="426" y="286"/>
                    </a:cubicBezTo>
                    <a:cubicBezTo>
                      <a:pt x="426" y="283"/>
                      <a:pt x="426" y="281"/>
                      <a:pt x="426" y="281"/>
                    </a:cubicBezTo>
                    <a:cubicBezTo>
                      <a:pt x="417" y="281"/>
                      <a:pt x="420" y="286"/>
                      <a:pt x="414" y="286"/>
                    </a:cubicBezTo>
                    <a:cubicBezTo>
                      <a:pt x="412" y="286"/>
                      <a:pt x="407" y="282"/>
                      <a:pt x="407" y="280"/>
                    </a:cubicBezTo>
                    <a:cubicBezTo>
                      <a:pt x="407" y="274"/>
                      <a:pt x="410" y="273"/>
                      <a:pt x="412" y="270"/>
                    </a:cubicBezTo>
                    <a:cubicBezTo>
                      <a:pt x="409" y="268"/>
                      <a:pt x="405" y="264"/>
                      <a:pt x="404" y="267"/>
                    </a:cubicBezTo>
                    <a:cubicBezTo>
                      <a:pt x="397" y="267"/>
                      <a:pt x="394" y="264"/>
                      <a:pt x="390" y="261"/>
                    </a:cubicBezTo>
                    <a:cubicBezTo>
                      <a:pt x="389" y="264"/>
                      <a:pt x="387" y="269"/>
                      <a:pt x="384" y="269"/>
                    </a:cubicBezTo>
                    <a:cubicBezTo>
                      <a:pt x="375" y="269"/>
                      <a:pt x="368" y="256"/>
                      <a:pt x="363" y="252"/>
                    </a:cubicBezTo>
                    <a:cubicBezTo>
                      <a:pt x="352" y="243"/>
                      <a:pt x="337" y="244"/>
                      <a:pt x="323" y="236"/>
                    </a:cubicBezTo>
                    <a:cubicBezTo>
                      <a:pt x="299" y="236"/>
                      <a:pt x="299" y="236"/>
                      <a:pt x="299" y="236"/>
                    </a:cubicBezTo>
                    <a:cubicBezTo>
                      <a:pt x="285" y="232"/>
                      <a:pt x="265" y="230"/>
                      <a:pt x="258" y="214"/>
                    </a:cubicBezTo>
                    <a:cubicBezTo>
                      <a:pt x="252" y="217"/>
                      <a:pt x="244" y="219"/>
                      <a:pt x="240" y="221"/>
                    </a:cubicBezTo>
                    <a:cubicBezTo>
                      <a:pt x="241" y="224"/>
                      <a:pt x="242" y="225"/>
                      <a:pt x="244" y="227"/>
                    </a:cubicBezTo>
                    <a:cubicBezTo>
                      <a:pt x="238" y="236"/>
                      <a:pt x="210" y="252"/>
                      <a:pt x="200" y="252"/>
                    </a:cubicBezTo>
                    <a:cubicBezTo>
                      <a:pt x="198" y="252"/>
                      <a:pt x="195" y="251"/>
                      <a:pt x="195" y="249"/>
                    </a:cubicBezTo>
                    <a:cubicBezTo>
                      <a:pt x="195" y="246"/>
                      <a:pt x="198" y="246"/>
                      <a:pt x="199" y="245"/>
                    </a:cubicBezTo>
                    <a:cubicBezTo>
                      <a:pt x="197" y="242"/>
                      <a:pt x="199" y="242"/>
                      <a:pt x="199" y="240"/>
                    </a:cubicBezTo>
                    <a:cubicBezTo>
                      <a:pt x="199" y="230"/>
                      <a:pt x="205" y="223"/>
                      <a:pt x="218" y="219"/>
                    </a:cubicBezTo>
                    <a:cubicBezTo>
                      <a:pt x="218" y="217"/>
                      <a:pt x="218" y="216"/>
                      <a:pt x="218" y="214"/>
                    </a:cubicBezTo>
                    <a:cubicBezTo>
                      <a:pt x="214" y="214"/>
                      <a:pt x="215" y="214"/>
                      <a:pt x="213" y="214"/>
                    </a:cubicBezTo>
                    <a:cubicBezTo>
                      <a:pt x="203" y="214"/>
                      <a:pt x="173" y="239"/>
                      <a:pt x="173" y="253"/>
                    </a:cubicBezTo>
                    <a:cubicBezTo>
                      <a:pt x="173" y="255"/>
                      <a:pt x="173" y="258"/>
                      <a:pt x="173" y="260"/>
                    </a:cubicBezTo>
                    <a:cubicBezTo>
                      <a:pt x="173" y="270"/>
                      <a:pt x="164" y="273"/>
                      <a:pt x="154" y="277"/>
                    </a:cubicBezTo>
                    <a:cubicBezTo>
                      <a:pt x="148" y="280"/>
                      <a:pt x="146" y="284"/>
                      <a:pt x="143" y="288"/>
                    </a:cubicBezTo>
                    <a:cubicBezTo>
                      <a:pt x="136" y="297"/>
                      <a:pt x="121" y="301"/>
                      <a:pt x="114" y="308"/>
                    </a:cubicBezTo>
                    <a:cubicBezTo>
                      <a:pt x="107" y="315"/>
                      <a:pt x="91" y="320"/>
                      <a:pt x="79" y="322"/>
                    </a:cubicBezTo>
                    <a:cubicBezTo>
                      <a:pt x="63" y="324"/>
                      <a:pt x="54" y="343"/>
                      <a:pt x="35" y="337"/>
                    </a:cubicBezTo>
                    <a:cubicBezTo>
                      <a:pt x="41" y="329"/>
                      <a:pt x="49" y="333"/>
                      <a:pt x="57" y="328"/>
                    </a:cubicBezTo>
                    <a:cubicBezTo>
                      <a:pt x="62" y="325"/>
                      <a:pt x="66" y="316"/>
                      <a:pt x="71" y="314"/>
                    </a:cubicBezTo>
                    <a:cubicBezTo>
                      <a:pt x="78" y="309"/>
                      <a:pt x="87" y="314"/>
                      <a:pt x="92" y="307"/>
                    </a:cubicBezTo>
                    <a:cubicBezTo>
                      <a:pt x="99" y="297"/>
                      <a:pt x="117" y="290"/>
                      <a:pt x="127" y="283"/>
                    </a:cubicBezTo>
                    <a:cubicBezTo>
                      <a:pt x="137" y="276"/>
                      <a:pt x="137" y="263"/>
                      <a:pt x="148" y="256"/>
                    </a:cubicBezTo>
                    <a:cubicBezTo>
                      <a:pt x="141" y="256"/>
                      <a:pt x="141" y="256"/>
                      <a:pt x="141" y="256"/>
                    </a:cubicBezTo>
                    <a:cubicBezTo>
                      <a:pt x="135" y="259"/>
                      <a:pt x="132" y="262"/>
                      <a:pt x="125" y="262"/>
                    </a:cubicBezTo>
                    <a:cubicBezTo>
                      <a:pt x="120" y="262"/>
                      <a:pt x="117" y="260"/>
                      <a:pt x="113" y="258"/>
                    </a:cubicBezTo>
                    <a:cubicBezTo>
                      <a:pt x="112" y="262"/>
                      <a:pt x="110" y="263"/>
                      <a:pt x="110" y="266"/>
                    </a:cubicBezTo>
                    <a:cubicBezTo>
                      <a:pt x="99" y="262"/>
                      <a:pt x="96" y="260"/>
                      <a:pt x="89" y="254"/>
                    </a:cubicBezTo>
                    <a:cubicBezTo>
                      <a:pt x="88" y="257"/>
                      <a:pt x="88" y="259"/>
                      <a:pt x="88" y="261"/>
                    </a:cubicBezTo>
                    <a:cubicBezTo>
                      <a:pt x="84" y="261"/>
                      <a:pt x="85" y="261"/>
                      <a:pt x="83" y="261"/>
                    </a:cubicBezTo>
                    <a:cubicBezTo>
                      <a:pt x="80" y="261"/>
                      <a:pt x="78" y="264"/>
                      <a:pt x="76" y="264"/>
                    </a:cubicBezTo>
                    <a:cubicBezTo>
                      <a:pt x="74" y="264"/>
                      <a:pt x="72" y="257"/>
                      <a:pt x="72" y="253"/>
                    </a:cubicBezTo>
                    <a:cubicBezTo>
                      <a:pt x="72" y="248"/>
                      <a:pt x="72" y="248"/>
                      <a:pt x="72" y="244"/>
                    </a:cubicBezTo>
                    <a:cubicBezTo>
                      <a:pt x="72" y="243"/>
                      <a:pt x="72" y="238"/>
                      <a:pt x="68" y="238"/>
                    </a:cubicBezTo>
                    <a:cubicBezTo>
                      <a:pt x="65" y="238"/>
                      <a:pt x="61" y="245"/>
                      <a:pt x="60" y="245"/>
                    </a:cubicBezTo>
                    <a:cubicBezTo>
                      <a:pt x="54" y="245"/>
                      <a:pt x="33" y="229"/>
                      <a:pt x="30" y="225"/>
                    </a:cubicBezTo>
                    <a:cubicBezTo>
                      <a:pt x="32" y="225"/>
                      <a:pt x="35" y="224"/>
                      <a:pt x="37" y="224"/>
                    </a:cubicBezTo>
                    <a:cubicBezTo>
                      <a:pt x="33" y="214"/>
                      <a:pt x="19" y="212"/>
                      <a:pt x="19" y="205"/>
                    </a:cubicBezTo>
                    <a:cubicBezTo>
                      <a:pt x="19" y="191"/>
                      <a:pt x="43" y="180"/>
                      <a:pt x="52" y="180"/>
                    </a:cubicBezTo>
                    <a:cubicBezTo>
                      <a:pt x="56" y="180"/>
                      <a:pt x="86" y="169"/>
                      <a:pt x="86" y="163"/>
                    </a:cubicBezTo>
                    <a:cubicBezTo>
                      <a:pt x="86" y="160"/>
                      <a:pt x="79" y="153"/>
                      <a:pt x="79" y="152"/>
                    </a:cubicBezTo>
                    <a:cubicBezTo>
                      <a:pt x="83" y="150"/>
                      <a:pt x="82" y="150"/>
                      <a:pt x="85" y="152"/>
                    </a:cubicBezTo>
                    <a:cubicBezTo>
                      <a:pt x="85" y="145"/>
                      <a:pt x="85" y="145"/>
                      <a:pt x="85" y="145"/>
                    </a:cubicBezTo>
                    <a:cubicBezTo>
                      <a:pt x="81" y="145"/>
                      <a:pt x="81" y="145"/>
                      <a:pt x="79" y="145"/>
                    </a:cubicBezTo>
                    <a:cubicBezTo>
                      <a:pt x="72" y="145"/>
                      <a:pt x="69" y="153"/>
                      <a:pt x="60" y="153"/>
                    </a:cubicBezTo>
                    <a:cubicBezTo>
                      <a:pt x="51" y="153"/>
                      <a:pt x="48" y="148"/>
                      <a:pt x="41" y="150"/>
                    </a:cubicBezTo>
                    <a:cubicBezTo>
                      <a:pt x="32" y="150"/>
                      <a:pt x="21" y="150"/>
                      <a:pt x="18" y="150"/>
                    </a:cubicBezTo>
                    <a:cubicBezTo>
                      <a:pt x="17" y="143"/>
                      <a:pt x="12" y="141"/>
                      <a:pt x="12" y="137"/>
                    </a:cubicBezTo>
                    <a:cubicBezTo>
                      <a:pt x="12" y="136"/>
                      <a:pt x="13" y="134"/>
                      <a:pt x="13" y="133"/>
                    </a:cubicBezTo>
                    <a:cubicBezTo>
                      <a:pt x="6" y="133"/>
                      <a:pt x="2" y="130"/>
                      <a:pt x="0" y="126"/>
                    </a:cubicBezTo>
                    <a:cubicBezTo>
                      <a:pt x="11" y="119"/>
                      <a:pt x="29" y="113"/>
                      <a:pt x="40" y="106"/>
                    </a:cubicBezTo>
                    <a:cubicBezTo>
                      <a:pt x="48" y="106"/>
                      <a:pt x="48" y="106"/>
                      <a:pt x="48" y="106"/>
                    </a:cubicBezTo>
                    <a:cubicBezTo>
                      <a:pt x="48" y="120"/>
                      <a:pt x="55" y="116"/>
                      <a:pt x="64" y="116"/>
                    </a:cubicBezTo>
                    <a:cubicBezTo>
                      <a:pt x="70" y="116"/>
                      <a:pt x="71" y="118"/>
                      <a:pt x="76" y="116"/>
                    </a:cubicBezTo>
                    <a:cubicBezTo>
                      <a:pt x="72" y="102"/>
                      <a:pt x="63" y="101"/>
                      <a:pt x="50" y="95"/>
                    </a:cubicBezTo>
                    <a:cubicBezTo>
                      <a:pt x="46" y="94"/>
                      <a:pt x="41" y="80"/>
                      <a:pt x="37" y="78"/>
                    </a:cubicBezTo>
                    <a:cubicBezTo>
                      <a:pt x="31" y="75"/>
                      <a:pt x="13" y="71"/>
                      <a:pt x="13" y="68"/>
                    </a:cubicBezTo>
                    <a:cubicBezTo>
                      <a:pt x="13" y="68"/>
                      <a:pt x="20" y="57"/>
                      <a:pt x="20" y="56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57" y="38"/>
                      <a:pt x="77" y="21"/>
                      <a:pt x="101" y="14"/>
                    </a:cubicBezTo>
                    <a:cubicBezTo>
                      <a:pt x="107" y="12"/>
                      <a:pt x="111" y="15"/>
                      <a:pt x="117" y="13"/>
                    </a:cubicBezTo>
                    <a:cubicBezTo>
                      <a:pt x="124" y="10"/>
                      <a:pt x="128" y="0"/>
                      <a:pt x="136" y="0"/>
                    </a:cubicBezTo>
                    <a:cubicBezTo>
                      <a:pt x="142" y="0"/>
                      <a:pt x="144" y="5"/>
                      <a:pt x="150" y="7"/>
                    </a:cubicBezTo>
                    <a:cubicBezTo>
                      <a:pt x="147" y="10"/>
                      <a:pt x="147" y="11"/>
                      <a:pt x="146" y="13"/>
                    </a:cubicBezTo>
                    <a:cubicBezTo>
                      <a:pt x="150" y="14"/>
                      <a:pt x="154" y="11"/>
                      <a:pt x="157" y="7"/>
                    </a:cubicBezTo>
                    <a:cubicBezTo>
                      <a:pt x="162" y="9"/>
                      <a:pt x="163" y="10"/>
                      <a:pt x="167" y="11"/>
                    </a:cubicBezTo>
                    <a:cubicBezTo>
                      <a:pt x="189" y="11"/>
                      <a:pt x="189" y="11"/>
                      <a:pt x="189" y="11"/>
                    </a:cubicBezTo>
                    <a:cubicBezTo>
                      <a:pt x="194" y="15"/>
                      <a:pt x="196" y="17"/>
                      <a:pt x="20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45" y="29"/>
                      <a:pt x="272" y="31"/>
                      <a:pt x="286" y="31"/>
                    </a:cubicBezTo>
                    <a:cubicBezTo>
                      <a:pt x="294" y="31"/>
                      <a:pt x="299" y="28"/>
                      <a:pt x="307" y="28"/>
                    </a:cubicBezTo>
                    <a:cubicBezTo>
                      <a:pt x="319" y="28"/>
                      <a:pt x="323" y="34"/>
                      <a:pt x="334" y="37"/>
                    </a:cubicBezTo>
                    <a:cubicBezTo>
                      <a:pt x="334" y="36"/>
                      <a:pt x="334" y="36"/>
                      <a:pt x="334" y="36"/>
                    </a:cubicBezTo>
                    <a:lnTo>
                      <a:pt x="334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6" name="Freeform 52"/>
              <p:cNvSpPr>
                <a:spLocks/>
              </p:cNvSpPr>
              <p:nvPr/>
            </p:nvSpPr>
            <p:spPr bwMode="auto">
              <a:xfrm>
                <a:off x="1585622" y="2256457"/>
                <a:ext cx="35082" cy="46775"/>
              </a:xfrm>
              <a:custGeom>
                <a:avLst/>
                <a:gdLst/>
                <a:ahLst/>
                <a:cxnLst>
                  <a:cxn ang="0">
                    <a:pos x="9" y="11"/>
                  </a:cxn>
                  <a:cxn ang="0">
                    <a:pos x="0" y="11"/>
                  </a:cxn>
                  <a:cxn ang="0">
                    <a:pos x="11" y="2"/>
                  </a:cxn>
                  <a:cxn ang="0">
                    <a:pos x="22" y="25"/>
                  </a:cxn>
                  <a:cxn ang="0">
                    <a:pos x="18" y="29"/>
                  </a:cxn>
                  <a:cxn ang="0">
                    <a:pos x="9" y="20"/>
                  </a:cxn>
                  <a:cxn ang="0">
                    <a:pos x="9" y="11"/>
                  </a:cxn>
                </a:cxnLst>
                <a:rect l="0" t="0" r="r" b="b"/>
                <a:pathLst>
                  <a:path w="22" h="29">
                    <a:moveTo>
                      <a:pt x="9" y="11"/>
                    </a:moveTo>
                    <a:cubicBezTo>
                      <a:pt x="2" y="9"/>
                      <a:pt x="5" y="7"/>
                      <a:pt x="0" y="11"/>
                    </a:cubicBezTo>
                    <a:cubicBezTo>
                      <a:pt x="0" y="0"/>
                      <a:pt x="2" y="0"/>
                      <a:pt x="11" y="2"/>
                    </a:cubicBezTo>
                    <a:cubicBezTo>
                      <a:pt x="10" y="14"/>
                      <a:pt x="22" y="15"/>
                      <a:pt x="22" y="25"/>
                    </a:cubicBezTo>
                    <a:cubicBezTo>
                      <a:pt x="22" y="28"/>
                      <a:pt x="20" y="29"/>
                      <a:pt x="18" y="29"/>
                    </a:cubicBezTo>
                    <a:cubicBezTo>
                      <a:pt x="14" y="29"/>
                      <a:pt x="9" y="20"/>
                      <a:pt x="9" y="20"/>
                    </a:cubicBezTo>
                    <a:cubicBezTo>
                      <a:pt x="9" y="16"/>
                      <a:pt x="8" y="13"/>
                      <a:pt x="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7" name="Freeform 53"/>
              <p:cNvSpPr>
                <a:spLocks/>
              </p:cNvSpPr>
              <p:nvPr/>
            </p:nvSpPr>
            <p:spPr bwMode="auto">
              <a:xfrm>
                <a:off x="1531050" y="2201887"/>
                <a:ext cx="37032" cy="56520"/>
              </a:xfrm>
              <a:custGeom>
                <a:avLst/>
                <a:gdLst/>
                <a:ahLst/>
                <a:cxnLst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5"/>
                  </a:cxn>
                  <a:cxn ang="0">
                    <a:pos x="11" y="17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5" y="0"/>
                  </a:cxn>
                  <a:cxn ang="0">
                    <a:pos x="15" y="18"/>
                  </a:cxn>
                </a:cxnLst>
                <a:rect l="0" t="0" r="r" b="b"/>
                <a:pathLst>
                  <a:path w="23" h="35">
                    <a:moveTo>
                      <a:pt x="15" y="18"/>
                    </a:moveTo>
                    <a:cubicBezTo>
                      <a:pt x="15" y="19"/>
                      <a:pt x="19" y="19"/>
                      <a:pt x="19" y="18"/>
                    </a:cubicBezTo>
                    <a:cubicBezTo>
                      <a:pt x="19" y="24"/>
                      <a:pt x="23" y="30"/>
                      <a:pt x="19" y="35"/>
                    </a:cubicBezTo>
                    <a:cubicBezTo>
                      <a:pt x="13" y="30"/>
                      <a:pt x="11" y="24"/>
                      <a:pt x="11" y="17"/>
                    </a:cubicBezTo>
                    <a:cubicBezTo>
                      <a:pt x="5" y="16"/>
                      <a:pt x="0" y="11"/>
                      <a:pt x="0" y="4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3" y="0"/>
                      <a:pt x="9" y="3"/>
                      <a:pt x="15" y="0"/>
                    </a:cubicBezTo>
                    <a:cubicBezTo>
                      <a:pt x="15" y="11"/>
                      <a:pt x="13" y="11"/>
                      <a:pt x="1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8" name="Freeform 54"/>
              <p:cNvSpPr>
                <a:spLocks/>
              </p:cNvSpPr>
              <p:nvPr/>
            </p:nvSpPr>
            <p:spPr bwMode="auto">
              <a:xfrm>
                <a:off x="1879923" y="1660082"/>
                <a:ext cx="378107" cy="198792"/>
              </a:xfrm>
              <a:custGeom>
                <a:avLst/>
                <a:gdLst/>
                <a:ahLst/>
                <a:cxnLst>
                  <a:cxn ang="0">
                    <a:pos x="214" y="96"/>
                  </a:cxn>
                  <a:cxn ang="0">
                    <a:pos x="209" y="100"/>
                  </a:cxn>
                  <a:cxn ang="0">
                    <a:pos x="215" y="103"/>
                  </a:cxn>
                  <a:cxn ang="0">
                    <a:pos x="220" y="110"/>
                  </a:cxn>
                  <a:cxn ang="0">
                    <a:pos x="195" y="118"/>
                  </a:cxn>
                  <a:cxn ang="0">
                    <a:pos x="158" y="104"/>
                  </a:cxn>
                  <a:cxn ang="0">
                    <a:pos x="147" y="112"/>
                  </a:cxn>
                  <a:cxn ang="0">
                    <a:pos x="115" y="121"/>
                  </a:cxn>
                  <a:cxn ang="0">
                    <a:pos x="75" y="121"/>
                  </a:cxn>
                  <a:cxn ang="0">
                    <a:pos x="68" y="110"/>
                  </a:cxn>
                  <a:cxn ang="0">
                    <a:pos x="43" y="108"/>
                  </a:cxn>
                  <a:cxn ang="0">
                    <a:pos x="23" y="92"/>
                  </a:cxn>
                  <a:cxn ang="0">
                    <a:pos x="65" y="82"/>
                  </a:cxn>
                  <a:cxn ang="0">
                    <a:pos x="80" y="81"/>
                  </a:cxn>
                  <a:cxn ang="0">
                    <a:pos x="69" y="77"/>
                  </a:cxn>
                  <a:cxn ang="0">
                    <a:pos x="45" y="77"/>
                  </a:cxn>
                  <a:cxn ang="0">
                    <a:pos x="12" y="69"/>
                  </a:cxn>
                  <a:cxn ang="0">
                    <a:pos x="29" y="60"/>
                  </a:cxn>
                  <a:cxn ang="0">
                    <a:pos x="14" y="59"/>
                  </a:cxn>
                  <a:cxn ang="0">
                    <a:pos x="0" y="51"/>
                  </a:cxn>
                  <a:cxn ang="0">
                    <a:pos x="56" y="13"/>
                  </a:cxn>
                  <a:cxn ang="0">
                    <a:pos x="64" y="29"/>
                  </a:cxn>
                  <a:cxn ang="0">
                    <a:pos x="78" y="21"/>
                  </a:cxn>
                  <a:cxn ang="0">
                    <a:pos x="98" y="34"/>
                  </a:cxn>
                  <a:cxn ang="0">
                    <a:pos x="111" y="31"/>
                  </a:cxn>
                  <a:cxn ang="0">
                    <a:pos x="109" y="23"/>
                  </a:cxn>
                  <a:cxn ang="0">
                    <a:pos x="118" y="23"/>
                  </a:cxn>
                  <a:cxn ang="0">
                    <a:pos x="133" y="35"/>
                  </a:cxn>
                  <a:cxn ang="0">
                    <a:pos x="140" y="51"/>
                  </a:cxn>
                  <a:cxn ang="0">
                    <a:pos x="146" y="48"/>
                  </a:cxn>
                  <a:cxn ang="0">
                    <a:pos x="136" y="17"/>
                  </a:cxn>
                  <a:cxn ang="0">
                    <a:pos x="144" y="12"/>
                  </a:cxn>
                  <a:cxn ang="0">
                    <a:pos x="156" y="12"/>
                  </a:cxn>
                  <a:cxn ang="0">
                    <a:pos x="156" y="7"/>
                  </a:cxn>
                  <a:cxn ang="0">
                    <a:pos x="169" y="0"/>
                  </a:cxn>
                  <a:cxn ang="0">
                    <a:pos x="184" y="10"/>
                  </a:cxn>
                  <a:cxn ang="0">
                    <a:pos x="175" y="24"/>
                  </a:cxn>
                  <a:cxn ang="0">
                    <a:pos x="187" y="62"/>
                  </a:cxn>
                  <a:cxn ang="0">
                    <a:pos x="232" y="92"/>
                  </a:cxn>
                  <a:cxn ang="0">
                    <a:pos x="214" y="96"/>
                  </a:cxn>
                </a:cxnLst>
                <a:rect l="0" t="0" r="r" b="b"/>
                <a:pathLst>
                  <a:path w="232" h="121">
                    <a:moveTo>
                      <a:pt x="214" y="96"/>
                    </a:moveTo>
                    <a:cubicBezTo>
                      <a:pt x="211" y="96"/>
                      <a:pt x="209" y="97"/>
                      <a:pt x="209" y="100"/>
                    </a:cubicBezTo>
                    <a:cubicBezTo>
                      <a:pt x="209" y="103"/>
                      <a:pt x="214" y="103"/>
                      <a:pt x="215" y="103"/>
                    </a:cubicBezTo>
                    <a:cubicBezTo>
                      <a:pt x="216" y="107"/>
                      <a:pt x="218" y="108"/>
                      <a:pt x="220" y="110"/>
                    </a:cubicBezTo>
                    <a:cubicBezTo>
                      <a:pt x="216" y="118"/>
                      <a:pt x="206" y="118"/>
                      <a:pt x="195" y="118"/>
                    </a:cubicBezTo>
                    <a:cubicBezTo>
                      <a:pt x="177" y="118"/>
                      <a:pt x="171" y="104"/>
                      <a:pt x="158" y="104"/>
                    </a:cubicBezTo>
                    <a:cubicBezTo>
                      <a:pt x="150" y="104"/>
                      <a:pt x="154" y="109"/>
                      <a:pt x="147" y="112"/>
                    </a:cubicBezTo>
                    <a:cubicBezTo>
                      <a:pt x="135" y="118"/>
                      <a:pt x="124" y="115"/>
                      <a:pt x="115" y="121"/>
                    </a:cubicBezTo>
                    <a:cubicBezTo>
                      <a:pt x="95" y="121"/>
                      <a:pt x="87" y="121"/>
                      <a:pt x="75" y="121"/>
                    </a:cubicBezTo>
                    <a:cubicBezTo>
                      <a:pt x="68" y="121"/>
                      <a:pt x="73" y="114"/>
                      <a:pt x="68" y="110"/>
                    </a:cubicBezTo>
                    <a:cubicBezTo>
                      <a:pt x="63" y="107"/>
                      <a:pt x="49" y="108"/>
                      <a:pt x="43" y="108"/>
                    </a:cubicBezTo>
                    <a:cubicBezTo>
                      <a:pt x="34" y="108"/>
                      <a:pt x="26" y="98"/>
                      <a:pt x="23" y="92"/>
                    </a:cubicBezTo>
                    <a:cubicBezTo>
                      <a:pt x="33" y="85"/>
                      <a:pt x="47" y="82"/>
                      <a:pt x="65" y="82"/>
                    </a:cubicBezTo>
                    <a:cubicBezTo>
                      <a:pt x="72" y="82"/>
                      <a:pt x="75" y="82"/>
                      <a:pt x="80" y="81"/>
                    </a:cubicBezTo>
                    <a:cubicBezTo>
                      <a:pt x="77" y="80"/>
                      <a:pt x="73" y="77"/>
                      <a:pt x="69" y="77"/>
                    </a:cubicBezTo>
                    <a:cubicBezTo>
                      <a:pt x="60" y="77"/>
                      <a:pt x="50" y="77"/>
                      <a:pt x="45" y="77"/>
                    </a:cubicBezTo>
                    <a:cubicBezTo>
                      <a:pt x="36" y="77"/>
                      <a:pt x="12" y="81"/>
                      <a:pt x="12" y="69"/>
                    </a:cubicBezTo>
                    <a:cubicBezTo>
                      <a:pt x="12" y="59"/>
                      <a:pt x="24" y="63"/>
                      <a:pt x="29" y="60"/>
                    </a:cubicBezTo>
                    <a:cubicBezTo>
                      <a:pt x="22" y="58"/>
                      <a:pt x="19" y="59"/>
                      <a:pt x="14" y="59"/>
                    </a:cubicBezTo>
                    <a:cubicBezTo>
                      <a:pt x="9" y="59"/>
                      <a:pt x="0" y="53"/>
                      <a:pt x="0" y="51"/>
                    </a:cubicBezTo>
                    <a:cubicBezTo>
                      <a:pt x="0" y="29"/>
                      <a:pt x="41" y="13"/>
                      <a:pt x="56" y="13"/>
                    </a:cubicBezTo>
                    <a:cubicBezTo>
                      <a:pt x="63" y="13"/>
                      <a:pt x="62" y="26"/>
                      <a:pt x="64" y="29"/>
                    </a:cubicBezTo>
                    <a:cubicBezTo>
                      <a:pt x="68" y="26"/>
                      <a:pt x="71" y="21"/>
                      <a:pt x="78" y="21"/>
                    </a:cubicBezTo>
                    <a:cubicBezTo>
                      <a:pt x="90" y="21"/>
                      <a:pt x="94" y="26"/>
                      <a:pt x="98" y="34"/>
                    </a:cubicBezTo>
                    <a:cubicBezTo>
                      <a:pt x="102" y="33"/>
                      <a:pt x="106" y="32"/>
                      <a:pt x="111" y="31"/>
                    </a:cubicBezTo>
                    <a:cubicBezTo>
                      <a:pt x="110" y="27"/>
                      <a:pt x="109" y="25"/>
                      <a:pt x="109" y="23"/>
                    </a:cubicBezTo>
                    <a:cubicBezTo>
                      <a:pt x="118" y="23"/>
                      <a:pt x="118" y="23"/>
                      <a:pt x="118" y="23"/>
                    </a:cubicBezTo>
                    <a:cubicBezTo>
                      <a:pt x="124" y="25"/>
                      <a:pt x="131" y="30"/>
                      <a:pt x="133" y="35"/>
                    </a:cubicBezTo>
                    <a:cubicBezTo>
                      <a:pt x="135" y="40"/>
                      <a:pt x="132" y="51"/>
                      <a:pt x="140" y="51"/>
                    </a:cubicBezTo>
                    <a:cubicBezTo>
                      <a:pt x="144" y="51"/>
                      <a:pt x="144" y="50"/>
                      <a:pt x="146" y="48"/>
                    </a:cubicBezTo>
                    <a:cubicBezTo>
                      <a:pt x="142" y="42"/>
                      <a:pt x="136" y="21"/>
                      <a:pt x="136" y="17"/>
                    </a:cubicBezTo>
                    <a:cubicBezTo>
                      <a:pt x="136" y="14"/>
                      <a:pt x="140" y="12"/>
                      <a:pt x="144" y="12"/>
                    </a:cubicBezTo>
                    <a:cubicBezTo>
                      <a:pt x="152" y="12"/>
                      <a:pt x="149" y="15"/>
                      <a:pt x="156" y="12"/>
                    </a:cubicBezTo>
                    <a:cubicBezTo>
                      <a:pt x="156" y="10"/>
                      <a:pt x="156" y="9"/>
                      <a:pt x="156" y="7"/>
                    </a:cubicBezTo>
                    <a:cubicBezTo>
                      <a:pt x="156" y="3"/>
                      <a:pt x="162" y="0"/>
                      <a:pt x="169" y="0"/>
                    </a:cubicBezTo>
                    <a:cubicBezTo>
                      <a:pt x="177" y="0"/>
                      <a:pt x="184" y="3"/>
                      <a:pt x="184" y="10"/>
                    </a:cubicBezTo>
                    <a:cubicBezTo>
                      <a:pt x="184" y="16"/>
                      <a:pt x="175" y="20"/>
                      <a:pt x="175" y="24"/>
                    </a:cubicBezTo>
                    <a:cubicBezTo>
                      <a:pt x="175" y="40"/>
                      <a:pt x="187" y="50"/>
                      <a:pt x="187" y="62"/>
                    </a:cubicBezTo>
                    <a:cubicBezTo>
                      <a:pt x="187" y="76"/>
                      <a:pt x="224" y="85"/>
                      <a:pt x="232" y="92"/>
                    </a:cubicBezTo>
                    <a:cubicBezTo>
                      <a:pt x="224" y="97"/>
                      <a:pt x="222" y="96"/>
                      <a:pt x="214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9" name="Freeform 55"/>
              <p:cNvSpPr>
                <a:spLocks/>
              </p:cNvSpPr>
              <p:nvPr/>
            </p:nvSpPr>
            <p:spPr bwMode="auto">
              <a:xfrm>
                <a:off x="1739594" y="1628899"/>
                <a:ext cx="212442" cy="140324"/>
              </a:xfrm>
              <a:custGeom>
                <a:avLst/>
                <a:gdLst/>
                <a:ahLst/>
                <a:cxnLst>
                  <a:cxn ang="0">
                    <a:pos x="28" y="82"/>
                  </a:cxn>
                  <a:cxn ang="0">
                    <a:pos x="22" y="73"/>
                  </a:cxn>
                  <a:cxn ang="0">
                    <a:pos x="0" y="64"/>
                  </a:cxn>
                  <a:cxn ang="0">
                    <a:pos x="22" y="21"/>
                  </a:cxn>
                  <a:cxn ang="0">
                    <a:pos x="16" y="5"/>
                  </a:cxn>
                  <a:cxn ang="0">
                    <a:pos x="42" y="5"/>
                  </a:cxn>
                  <a:cxn ang="0">
                    <a:pos x="60" y="2"/>
                  </a:cxn>
                  <a:cxn ang="0">
                    <a:pos x="84" y="11"/>
                  </a:cxn>
                  <a:cxn ang="0">
                    <a:pos x="99" y="10"/>
                  </a:cxn>
                  <a:cxn ang="0">
                    <a:pos x="130" y="29"/>
                  </a:cxn>
                  <a:cxn ang="0">
                    <a:pos x="102" y="38"/>
                  </a:cxn>
                  <a:cxn ang="0">
                    <a:pos x="69" y="71"/>
                  </a:cxn>
                  <a:cxn ang="0">
                    <a:pos x="35" y="86"/>
                  </a:cxn>
                  <a:cxn ang="0">
                    <a:pos x="28" y="82"/>
                  </a:cxn>
                </a:cxnLst>
                <a:rect l="0" t="0" r="r" b="b"/>
                <a:pathLst>
                  <a:path w="130" h="86">
                    <a:moveTo>
                      <a:pt x="28" y="82"/>
                    </a:moveTo>
                    <a:cubicBezTo>
                      <a:pt x="26" y="82"/>
                      <a:pt x="23" y="75"/>
                      <a:pt x="22" y="73"/>
                    </a:cubicBezTo>
                    <a:cubicBezTo>
                      <a:pt x="18" y="68"/>
                      <a:pt x="0" y="69"/>
                      <a:pt x="0" y="64"/>
                    </a:cubicBezTo>
                    <a:cubicBezTo>
                      <a:pt x="0" y="49"/>
                      <a:pt x="22" y="37"/>
                      <a:pt x="22" y="21"/>
                    </a:cubicBezTo>
                    <a:cubicBezTo>
                      <a:pt x="22" y="17"/>
                      <a:pt x="16" y="10"/>
                      <a:pt x="16" y="5"/>
                    </a:cubicBezTo>
                    <a:cubicBezTo>
                      <a:pt x="27" y="1"/>
                      <a:pt x="32" y="5"/>
                      <a:pt x="42" y="5"/>
                    </a:cubicBezTo>
                    <a:cubicBezTo>
                      <a:pt x="48" y="5"/>
                      <a:pt x="52" y="0"/>
                      <a:pt x="60" y="2"/>
                    </a:cubicBezTo>
                    <a:cubicBezTo>
                      <a:pt x="70" y="5"/>
                      <a:pt x="74" y="10"/>
                      <a:pt x="84" y="11"/>
                    </a:cubicBezTo>
                    <a:cubicBezTo>
                      <a:pt x="88" y="15"/>
                      <a:pt x="93" y="10"/>
                      <a:pt x="99" y="10"/>
                    </a:cubicBezTo>
                    <a:cubicBezTo>
                      <a:pt x="108" y="10"/>
                      <a:pt x="130" y="19"/>
                      <a:pt x="130" y="29"/>
                    </a:cubicBezTo>
                    <a:cubicBezTo>
                      <a:pt x="130" y="34"/>
                      <a:pt x="106" y="37"/>
                      <a:pt x="102" y="38"/>
                    </a:cubicBezTo>
                    <a:cubicBezTo>
                      <a:pt x="88" y="43"/>
                      <a:pt x="69" y="61"/>
                      <a:pt x="69" y="71"/>
                    </a:cubicBezTo>
                    <a:cubicBezTo>
                      <a:pt x="69" y="75"/>
                      <a:pt x="38" y="86"/>
                      <a:pt x="35" y="86"/>
                    </a:cubicBezTo>
                    <a:cubicBezTo>
                      <a:pt x="32" y="86"/>
                      <a:pt x="30" y="82"/>
                      <a:pt x="28" y="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0" name="Freeform 56"/>
              <p:cNvSpPr>
                <a:spLocks/>
              </p:cNvSpPr>
              <p:nvPr/>
            </p:nvSpPr>
            <p:spPr bwMode="auto">
              <a:xfrm>
                <a:off x="1909157" y="1529502"/>
                <a:ext cx="251423" cy="107192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41" y="59"/>
                  </a:cxn>
                  <a:cxn ang="0">
                    <a:pos x="53" y="53"/>
                  </a:cxn>
                  <a:cxn ang="0">
                    <a:pos x="46" y="43"/>
                  </a:cxn>
                  <a:cxn ang="0">
                    <a:pos x="41" y="49"/>
                  </a:cxn>
                  <a:cxn ang="0">
                    <a:pos x="22" y="52"/>
                  </a:cxn>
                  <a:cxn ang="0">
                    <a:pos x="7" y="49"/>
                  </a:cxn>
                  <a:cxn ang="0">
                    <a:pos x="0" y="42"/>
                  </a:cxn>
                  <a:cxn ang="0">
                    <a:pos x="0" y="36"/>
                  </a:cxn>
                  <a:cxn ang="0">
                    <a:pos x="11" y="31"/>
                  </a:cxn>
                  <a:cxn ang="0">
                    <a:pos x="31" y="36"/>
                  </a:cxn>
                  <a:cxn ang="0">
                    <a:pos x="11" y="30"/>
                  </a:cxn>
                  <a:cxn ang="0">
                    <a:pos x="11" y="23"/>
                  </a:cxn>
                  <a:cxn ang="0">
                    <a:pos x="19" y="23"/>
                  </a:cxn>
                  <a:cxn ang="0">
                    <a:pos x="38" y="26"/>
                  </a:cxn>
                  <a:cxn ang="0">
                    <a:pos x="16" y="22"/>
                  </a:cxn>
                  <a:cxn ang="0">
                    <a:pos x="25" y="17"/>
                  </a:cxn>
                  <a:cxn ang="0">
                    <a:pos x="36" y="18"/>
                  </a:cxn>
                  <a:cxn ang="0">
                    <a:pos x="23" y="12"/>
                  </a:cxn>
                  <a:cxn ang="0">
                    <a:pos x="38" y="12"/>
                  </a:cxn>
                  <a:cxn ang="0">
                    <a:pos x="45" y="19"/>
                  </a:cxn>
                  <a:cxn ang="0">
                    <a:pos x="55" y="19"/>
                  </a:cxn>
                  <a:cxn ang="0">
                    <a:pos x="97" y="36"/>
                  </a:cxn>
                  <a:cxn ang="0">
                    <a:pos x="107" y="30"/>
                  </a:cxn>
                  <a:cxn ang="0">
                    <a:pos x="98" y="29"/>
                  </a:cxn>
                  <a:cxn ang="0">
                    <a:pos x="102" y="27"/>
                  </a:cxn>
                  <a:cxn ang="0">
                    <a:pos x="102" y="21"/>
                  </a:cxn>
                  <a:cxn ang="0">
                    <a:pos x="91" y="15"/>
                  </a:cxn>
                  <a:cxn ang="0">
                    <a:pos x="107" y="0"/>
                  </a:cxn>
                  <a:cxn ang="0">
                    <a:pos x="116" y="4"/>
                  </a:cxn>
                  <a:cxn ang="0">
                    <a:pos x="116" y="9"/>
                  </a:cxn>
                  <a:cxn ang="0">
                    <a:pos x="132" y="26"/>
                  </a:cxn>
                  <a:cxn ang="0">
                    <a:pos x="144" y="20"/>
                  </a:cxn>
                  <a:cxn ang="0">
                    <a:pos x="154" y="31"/>
                  </a:cxn>
                  <a:cxn ang="0">
                    <a:pos x="140" y="52"/>
                  </a:cxn>
                  <a:cxn ang="0">
                    <a:pos x="111" y="51"/>
                  </a:cxn>
                  <a:cxn ang="0">
                    <a:pos x="82" y="59"/>
                  </a:cxn>
                  <a:cxn ang="0">
                    <a:pos x="53" y="65"/>
                  </a:cxn>
                </a:cxnLst>
                <a:rect l="0" t="0" r="r" b="b"/>
                <a:pathLst>
                  <a:path w="154" h="65">
                    <a:moveTo>
                      <a:pt x="53" y="65"/>
                    </a:moveTo>
                    <a:cubicBezTo>
                      <a:pt x="48" y="65"/>
                      <a:pt x="41" y="61"/>
                      <a:pt x="41" y="59"/>
                    </a:cubicBezTo>
                    <a:cubicBezTo>
                      <a:pt x="41" y="52"/>
                      <a:pt x="47" y="53"/>
                      <a:pt x="53" y="53"/>
                    </a:cubicBezTo>
                    <a:cubicBezTo>
                      <a:pt x="50" y="50"/>
                      <a:pt x="46" y="48"/>
                      <a:pt x="46" y="43"/>
                    </a:cubicBezTo>
                    <a:cubicBezTo>
                      <a:pt x="43" y="44"/>
                      <a:pt x="41" y="46"/>
                      <a:pt x="41" y="49"/>
                    </a:cubicBezTo>
                    <a:cubicBezTo>
                      <a:pt x="33" y="50"/>
                      <a:pt x="27" y="52"/>
                      <a:pt x="22" y="52"/>
                    </a:cubicBezTo>
                    <a:cubicBezTo>
                      <a:pt x="16" y="52"/>
                      <a:pt x="10" y="49"/>
                      <a:pt x="7" y="49"/>
                    </a:cubicBezTo>
                    <a:cubicBezTo>
                      <a:pt x="3" y="49"/>
                      <a:pt x="0" y="46"/>
                      <a:pt x="0" y="42"/>
                    </a:cubicBezTo>
                    <a:cubicBezTo>
                      <a:pt x="0" y="38"/>
                      <a:pt x="2" y="39"/>
                      <a:pt x="0" y="36"/>
                    </a:cubicBezTo>
                    <a:cubicBezTo>
                      <a:pt x="5" y="35"/>
                      <a:pt x="7" y="31"/>
                      <a:pt x="11" y="31"/>
                    </a:cubicBezTo>
                    <a:cubicBezTo>
                      <a:pt x="20" y="31"/>
                      <a:pt x="24" y="35"/>
                      <a:pt x="31" y="36"/>
                    </a:cubicBezTo>
                    <a:cubicBezTo>
                      <a:pt x="24" y="35"/>
                      <a:pt x="17" y="32"/>
                      <a:pt x="11" y="3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5" y="23"/>
                      <a:pt x="19" y="23"/>
                      <a:pt x="19" y="23"/>
                    </a:cubicBezTo>
                    <a:cubicBezTo>
                      <a:pt x="20" y="23"/>
                      <a:pt x="34" y="26"/>
                      <a:pt x="38" y="26"/>
                    </a:cubicBezTo>
                    <a:cubicBezTo>
                      <a:pt x="30" y="25"/>
                      <a:pt x="23" y="26"/>
                      <a:pt x="16" y="22"/>
                    </a:cubicBezTo>
                    <a:cubicBezTo>
                      <a:pt x="18" y="19"/>
                      <a:pt x="22" y="17"/>
                      <a:pt x="25" y="17"/>
                    </a:cubicBezTo>
                    <a:cubicBezTo>
                      <a:pt x="31" y="17"/>
                      <a:pt x="32" y="19"/>
                      <a:pt x="36" y="18"/>
                    </a:cubicBezTo>
                    <a:cubicBezTo>
                      <a:pt x="31" y="19"/>
                      <a:pt x="23" y="18"/>
                      <a:pt x="23" y="12"/>
                    </a:cubicBezTo>
                    <a:cubicBezTo>
                      <a:pt x="31" y="11"/>
                      <a:pt x="34" y="12"/>
                      <a:pt x="38" y="12"/>
                    </a:cubicBezTo>
                    <a:cubicBezTo>
                      <a:pt x="39" y="12"/>
                      <a:pt x="45" y="14"/>
                      <a:pt x="45" y="19"/>
                    </a:cubicBezTo>
                    <a:cubicBezTo>
                      <a:pt x="50" y="19"/>
                      <a:pt x="54" y="19"/>
                      <a:pt x="55" y="19"/>
                    </a:cubicBezTo>
                    <a:cubicBezTo>
                      <a:pt x="68" y="19"/>
                      <a:pt x="78" y="36"/>
                      <a:pt x="97" y="36"/>
                    </a:cubicBezTo>
                    <a:cubicBezTo>
                      <a:pt x="103" y="36"/>
                      <a:pt x="105" y="34"/>
                      <a:pt x="107" y="30"/>
                    </a:cubicBezTo>
                    <a:cubicBezTo>
                      <a:pt x="102" y="30"/>
                      <a:pt x="100" y="30"/>
                      <a:pt x="98" y="29"/>
                    </a:cubicBezTo>
                    <a:cubicBezTo>
                      <a:pt x="98" y="28"/>
                      <a:pt x="101" y="27"/>
                      <a:pt x="102" y="2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99" y="21"/>
                      <a:pt x="91" y="19"/>
                      <a:pt x="91" y="15"/>
                    </a:cubicBezTo>
                    <a:cubicBezTo>
                      <a:pt x="91" y="7"/>
                      <a:pt x="103" y="4"/>
                      <a:pt x="107" y="0"/>
                    </a:cubicBezTo>
                    <a:cubicBezTo>
                      <a:pt x="110" y="2"/>
                      <a:pt x="113" y="4"/>
                      <a:pt x="116" y="4"/>
                    </a:cubicBezTo>
                    <a:cubicBezTo>
                      <a:pt x="115" y="7"/>
                      <a:pt x="116" y="8"/>
                      <a:pt x="116" y="9"/>
                    </a:cubicBezTo>
                    <a:cubicBezTo>
                      <a:pt x="116" y="16"/>
                      <a:pt x="124" y="26"/>
                      <a:pt x="132" y="26"/>
                    </a:cubicBezTo>
                    <a:cubicBezTo>
                      <a:pt x="136" y="26"/>
                      <a:pt x="139" y="20"/>
                      <a:pt x="144" y="20"/>
                    </a:cubicBezTo>
                    <a:cubicBezTo>
                      <a:pt x="150" y="20"/>
                      <a:pt x="154" y="26"/>
                      <a:pt x="154" y="31"/>
                    </a:cubicBezTo>
                    <a:cubicBezTo>
                      <a:pt x="154" y="37"/>
                      <a:pt x="144" y="51"/>
                      <a:pt x="140" y="52"/>
                    </a:cubicBezTo>
                    <a:cubicBezTo>
                      <a:pt x="137" y="53"/>
                      <a:pt x="111" y="50"/>
                      <a:pt x="111" y="51"/>
                    </a:cubicBezTo>
                    <a:cubicBezTo>
                      <a:pt x="111" y="52"/>
                      <a:pt x="83" y="58"/>
                      <a:pt x="82" y="59"/>
                    </a:cubicBezTo>
                    <a:cubicBezTo>
                      <a:pt x="73" y="62"/>
                      <a:pt x="64" y="65"/>
                      <a:pt x="5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1" name="Freeform 57"/>
              <p:cNvSpPr>
                <a:spLocks/>
              </p:cNvSpPr>
              <p:nvPr/>
            </p:nvSpPr>
            <p:spPr bwMode="auto">
              <a:xfrm>
                <a:off x="1872127" y="1568481"/>
                <a:ext cx="35082" cy="25337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11"/>
                  </a:cxn>
                  <a:cxn ang="0">
                    <a:pos x="21" y="0"/>
                  </a:cxn>
                  <a:cxn ang="0">
                    <a:pos x="8" y="16"/>
                  </a:cxn>
                </a:cxnLst>
                <a:rect l="0" t="0" r="r" b="b"/>
                <a:pathLst>
                  <a:path w="21" h="16">
                    <a:moveTo>
                      <a:pt x="8" y="16"/>
                    </a:moveTo>
                    <a:cubicBezTo>
                      <a:pt x="4" y="16"/>
                      <a:pt x="0" y="14"/>
                      <a:pt x="0" y="11"/>
                    </a:cubicBezTo>
                    <a:cubicBezTo>
                      <a:pt x="0" y="3"/>
                      <a:pt x="16" y="0"/>
                      <a:pt x="21" y="0"/>
                    </a:cubicBezTo>
                    <a:cubicBezTo>
                      <a:pt x="20" y="7"/>
                      <a:pt x="13" y="16"/>
                      <a:pt x="8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2" name="Freeform 58"/>
              <p:cNvSpPr>
                <a:spLocks/>
              </p:cNvSpPr>
              <p:nvPr/>
            </p:nvSpPr>
            <p:spPr bwMode="auto">
              <a:xfrm>
                <a:off x="1963729" y="1531452"/>
                <a:ext cx="27286" cy="9745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6" y="6"/>
                  </a:cxn>
                </a:cxnLst>
                <a:rect l="0" t="0" r="r" b="b"/>
                <a:pathLst>
                  <a:path w="16" h="6">
                    <a:moveTo>
                      <a:pt x="6" y="6"/>
                    </a:moveTo>
                    <a:cubicBezTo>
                      <a:pt x="4" y="6"/>
                      <a:pt x="0" y="4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4" y="6"/>
                      <a:pt x="6" y="6"/>
                      <a:pt x="6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3" name="Freeform 59"/>
              <p:cNvSpPr>
                <a:spLocks/>
              </p:cNvSpPr>
              <p:nvPr/>
            </p:nvSpPr>
            <p:spPr bwMode="auto">
              <a:xfrm>
                <a:off x="1800013" y="1498319"/>
                <a:ext cx="144227" cy="79907"/>
              </a:xfrm>
              <a:custGeom>
                <a:avLst/>
                <a:gdLst/>
                <a:ahLst/>
                <a:cxnLst>
                  <a:cxn ang="0">
                    <a:pos x="88" y="8"/>
                  </a:cxn>
                  <a:cxn ang="0">
                    <a:pos x="82" y="15"/>
                  </a:cxn>
                  <a:cxn ang="0">
                    <a:pos x="86" y="24"/>
                  </a:cxn>
                  <a:cxn ang="0">
                    <a:pos x="67" y="38"/>
                  </a:cxn>
                  <a:cxn ang="0">
                    <a:pos x="56" y="26"/>
                  </a:cxn>
                  <a:cxn ang="0">
                    <a:pos x="41" y="39"/>
                  </a:cxn>
                  <a:cxn ang="0">
                    <a:pos x="32" y="49"/>
                  </a:cxn>
                  <a:cxn ang="0">
                    <a:pos x="24" y="42"/>
                  </a:cxn>
                  <a:cxn ang="0">
                    <a:pos x="12" y="42"/>
                  </a:cxn>
                  <a:cxn ang="0">
                    <a:pos x="4" y="46"/>
                  </a:cxn>
                  <a:cxn ang="0">
                    <a:pos x="0" y="39"/>
                  </a:cxn>
                  <a:cxn ang="0">
                    <a:pos x="10" y="31"/>
                  </a:cxn>
                  <a:cxn ang="0">
                    <a:pos x="31" y="23"/>
                  </a:cxn>
                  <a:cxn ang="0">
                    <a:pos x="54" y="6"/>
                  </a:cxn>
                  <a:cxn ang="0">
                    <a:pos x="62" y="7"/>
                  </a:cxn>
                  <a:cxn ang="0">
                    <a:pos x="88" y="8"/>
                  </a:cxn>
                </a:cxnLst>
                <a:rect l="0" t="0" r="r" b="b"/>
                <a:pathLst>
                  <a:path w="88" h="49">
                    <a:moveTo>
                      <a:pt x="88" y="8"/>
                    </a:moveTo>
                    <a:cubicBezTo>
                      <a:pt x="88" y="11"/>
                      <a:pt x="86" y="14"/>
                      <a:pt x="82" y="15"/>
                    </a:cubicBezTo>
                    <a:cubicBezTo>
                      <a:pt x="83" y="19"/>
                      <a:pt x="86" y="20"/>
                      <a:pt x="86" y="24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0" y="38"/>
                      <a:pt x="60" y="28"/>
                      <a:pt x="56" y="26"/>
                    </a:cubicBezTo>
                    <a:cubicBezTo>
                      <a:pt x="55" y="33"/>
                      <a:pt x="48" y="40"/>
                      <a:pt x="41" y="39"/>
                    </a:cubicBezTo>
                    <a:cubicBezTo>
                      <a:pt x="40" y="44"/>
                      <a:pt x="37" y="49"/>
                      <a:pt x="32" y="49"/>
                    </a:cubicBezTo>
                    <a:cubicBezTo>
                      <a:pt x="28" y="49"/>
                      <a:pt x="25" y="44"/>
                      <a:pt x="24" y="42"/>
                    </a:cubicBezTo>
                    <a:cubicBezTo>
                      <a:pt x="19" y="45"/>
                      <a:pt x="16" y="42"/>
                      <a:pt x="12" y="42"/>
                    </a:cubicBezTo>
                    <a:cubicBezTo>
                      <a:pt x="9" y="42"/>
                      <a:pt x="8" y="45"/>
                      <a:pt x="4" y="46"/>
                    </a:cubicBezTo>
                    <a:cubicBezTo>
                      <a:pt x="4" y="43"/>
                      <a:pt x="0" y="41"/>
                      <a:pt x="0" y="39"/>
                    </a:cubicBezTo>
                    <a:cubicBezTo>
                      <a:pt x="0" y="38"/>
                      <a:pt x="8" y="32"/>
                      <a:pt x="10" y="31"/>
                    </a:cubicBezTo>
                    <a:cubicBezTo>
                      <a:pt x="17" y="28"/>
                      <a:pt x="23" y="27"/>
                      <a:pt x="31" y="23"/>
                    </a:cubicBezTo>
                    <a:cubicBezTo>
                      <a:pt x="39" y="18"/>
                      <a:pt x="41" y="6"/>
                      <a:pt x="54" y="6"/>
                    </a:cubicBezTo>
                    <a:cubicBezTo>
                      <a:pt x="57" y="6"/>
                      <a:pt x="58" y="7"/>
                      <a:pt x="62" y="7"/>
                    </a:cubicBezTo>
                    <a:cubicBezTo>
                      <a:pt x="62" y="7"/>
                      <a:pt x="88" y="0"/>
                      <a:pt x="88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4" name="Freeform 60"/>
              <p:cNvSpPr>
                <a:spLocks/>
              </p:cNvSpPr>
              <p:nvPr/>
            </p:nvSpPr>
            <p:spPr bwMode="auto">
              <a:xfrm>
                <a:off x="1992965" y="1447647"/>
                <a:ext cx="81858" cy="25337"/>
              </a:xfrm>
              <a:custGeom>
                <a:avLst/>
                <a:gdLst/>
                <a:ahLst/>
                <a:cxnLst>
                  <a:cxn ang="0">
                    <a:pos x="20" y="15"/>
                  </a:cxn>
                  <a:cxn ang="0">
                    <a:pos x="9" y="12"/>
                  </a:cxn>
                  <a:cxn ang="0">
                    <a:pos x="0" y="15"/>
                  </a:cxn>
                  <a:cxn ang="0">
                    <a:pos x="32" y="0"/>
                  </a:cxn>
                  <a:cxn ang="0">
                    <a:pos x="50" y="11"/>
                  </a:cxn>
                  <a:cxn ang="0">
                    <a:pos x="39" y="15"/>
                  </a:cxn>
                  <a:cxn ang="0">
                    <a:pos x="20" y="15"/>
                  </a:cxn>
                </a:cxnLst>
                <a:rect l="0" t="0" r="r" b="b"/>
                <a:pathLst>
                  <a:path w="50" h="15">
                    <a:moveTo>
                      <a:pt x="20" y="15"/>
                    </a:moveTo>
                    <a:cubicBezTo>
                      <a:pt x="14" y="15"/>
                      <a:pt x="13" y="12"/>
                      <a:pt x="9" y="12"/>
                    </a:cubicBezTo>
                    <a:cubicBezTo>
                      <a:pt x="5" y="12"/>
                      <a:pt x="3" y="15"/>
                      <a:pt x="0" y="15"/>
                    </a:cubicBezTo>
                    <a:cubicBezTo>
                      <a:pt x="0" y="9"/>
                      <a:pt x="26" y="0"/>
                      <a:pt x="32" y="0"/>
                    </a:cubicBezTo>
                    <a:cubicBezTo>
                      <a:pt x="41" y="0"/>
                      <a:pt x="49" y="5"/>
                      <a:pt x="50" y="11"/>
                    </a:cubicBezTo>
                    <a:cubicBezTo>
                      <a:pt x="47" y="12"/>
                      <a:pt x="44" y="15"/>
                      <a:pt x="39" y="15"/>
                    </a:cubicBezTo>
                    <a:cubicBezTo>
                      <a:pt x="27" y="15"/>
                      <a:pt x="29" y="15"/>
                      <a:pt x="20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5" name="Freeform 61"/>
              <p:cNvSpPr>
                <a:spLocks/>
              </p:cNvSpPr>
              <p:nvPr/>
            </p:nvSpPr>
            <p:spPr bwMode="auto">
              <a:xfrm>
                <a:off x="1994914" y="1476881"/>
                <a:ext cx="72114" cy="37030"/>
              </a:xfrm>
              <a:custGeom>
                <a:avLst/>
                <a:gdLst/>
                <a:ahLst/>
                <a:cxnLst>
                  <a:cxn ang="0">
                    <a:pos x="38" y="10"/>
                  </a:cxn>
                  <a:cxn ang="0">
                    <a:pos x="14" y="23"/>
                  </a:cxn>
                  <a:cxn ang="0">
                    <a:pos x="0" y="11"/>
                  </a:cxn>
                  <a:cxn ang="0">
                    <a:pos x="36" y="0"/>
                  </a:cxn>
                  <a:cxn ang="0">
                    <a:pos x="44" y="5"/>
                  </a:cxn>
                  <a:cxn ang="0">
                    <a:pos x="25" y="10"/>
                  </a:cxn>
                  <a:cxn ang="0">
                    <a:pos x="38" y="10"/>
                  </a:cxn>
                </a:cxnLst>
                <a:rect l="0" t="0" r="r" b="b"/>
                <a:pathLst>
                  <a:path w="44" h="23">
                    <a:moveTo>
                      <a:pt x="38" y="10"/>
                    </a:moveTo>
                    <a:cubicBezTo>
                      <a:pt x="38" y="19"/>
                      <a:pt x="24" y="23"/>
                      <a:pt x="14" y="23"/>
                    </a:cubicBezTo>
                    <a:cubicBezTo>
                      <a:pt x="8" y="23"/>
                      <a:pt x="0" y="15"/>
                      <a:pt x="0" y="11"/>
                    </a:cubicBezTo>
                    <a:cubicBezTo>
                      <a:pt x="0" y="1"/>
                      <a:pt x="27" y="0"/>
                      <a:pt x="36" y="0"/>
                    </a:cubicBezTo>
                    <a:cubicBezTo>
                      <a:pt x="41" y="0"/>
                      <a:pt x="43" y="3"/>
                      <a:pt x="44" y="5"/>
                    </a:cubicBezTo>
                    <a:cubicBezTo>
                      <a:pt x="39" y="9"/>
                      <a:pt x="32" y="10"/>
                      <a:pt x="25" y="10"/>
                    </a:cubicBezTo>
                    <a:lnTo>
                      <a:pt x="38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6" name="Freeform 62"/>
              <p:cNvSpPr>
                <a:spLocks/>
              </p:cNvSpPr>
              <p:nvPr/>
            </p:nvSpPr>
            <p:spPr bwMode="auto">
              <a:xfrm>
                <a:off x="1959831" y="1471034"/>
                <a:ext cx="25338" cy="27285"/>
              </a:xfrm>
              <a:custGeom>
                <a:avLst/>
                <a:gdLst/>
                <a:ahLst/>
                <a:cxnLst>
                  <a:cxn ang="0">
                    <a:pos x="15" y="12"/>
                  </a:cxn>
                  <a:cxn ang="0">
                    <a:pos x="9" y="17"/>
                  </a:cxn>
                  <a:cxn ang="0">
                    <a:pos x="0" y="11"/>
                  </a:cxn>
                  <a:cxn ang="0">
                    <a:pos x="15" y="12"/>
                  </a:cxn>
                </a:cxnLst>
                <a:rect l="0" t="0" r="r" b="b"/>
                <a:pathLst>
                  <a:path w="15" h="17">
                    <a:moveTo>
                      <a:pt x="15" y="12"/>
                    </a:moveTo>
                    <a:cubicBezTo>
                      <a:pt x="13" y="15"/>
                      <a:pt x="12" y="17"/>
                      <a:pt x="9" y="17"/>
                    </a:cubicBezTo>
                    <a:cubicBezTo>
                      <a:pt x="5" y="17"/>
                      <a:pt x="0" y="13"/>
                      <a:pt x="0" y="11"/>
                    </a:cubicBezTo>
                    <a:cubicBezTo>
                      <a:pt x="0" y="0"/>
                      <a:pt x="12" y="11"/>
                      <a:pt x="1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7" name="Freeform 63"/>
              <p:cNvSpPr>
                <a:spLocks/>
              </p:cNvSpPr>
              <p:nvPr/>
            </p:nvSpPr>
            <p:spPr bwMode="auto">
              <a:xfrm>
                <a:off x="2226846" y="1660082"/>
                <a:ext cx="122788" cy="99397"/>
              </a:xfrm>
              <a:custGeom>
                <a:avLst/>
                <a:gdLst/>
                <a:ahLst/>
                <a:cxnLst>
                  <a:cxn ang="0">
                    <a:pos x="66" y="23"/>
                  </a:cxn>
                  <a:cxn ang="0">
                    <a:pos x="65" y="30"/>
                  </a:cxn>
                  <a:cxn ang="0">
                    <a:pos x="75" y="32"/>
                  </a:cxn>
                  <a:cxn ang="0">
                    <a:pos x="57" y="55"/>
                  </a:cxn>
                  <a:cxn ang="0">
                    <a:pos x="49" y="61"/>
                  </a:cxn>
                  <a:cxn ang="0">
                    <a:pos x="39" y="54"/>
                  </a:cxn>
                  <a:cxn ang="0">
                    <a:pos x="0" y="30"/>
                  </a:cxn>
                  <a:cxn ang="0">
                    <a:pos x="0" y="23"/>
                  </a:cxn>
                  <a:cxn ang="0">
                    <a:pos x="20" y="28"/>
                  </a:cxn>
                  <a:cxn ang="0">
                    <a:pos x="27" y="28"/>
                  </a:cxn>
                  <a:cxn ang="0">
                    <a:pos x="27" y="16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42" y="2"/>
                  </a:cxn>
                  <a:cxn ang="0">
                    <a:pos x="60" y="2"/>
                  </a:cxn>
                  <a:cxn ang="0">
                    <a:pos x="64" y="6"/>
                  </a:cxn>
                  <a:cxn ang="0">
                    <a:pos x="50" y="22"/>
                  </a:cxn>
                  <a:cxn ang="0">
                    <a:pos x="66" y="23"/>
                  </a:cxn>
                </a:cxnLst>
                <a:rect l="0" t="0" r="r" b="b"/>
                <a:pathLst>
                  <a:path w="75" h="61">
                    <a:moveTo>
                      <a:pt x="66" y="23"/>
                    </a:moveTo>
                    <a:cubicBezTo>
                      <a:pt x="66" y="29"/>
                      <a:pt x="65" y="25"/>
                      <a:pt x="65" y="30"/>
                    </a:cubicBezTo>
                    <a:cubicBezTo>
                      <a:pt x="67" y="30"/>
                      <a:pt x="72" y="31"/>
                      <a:pt x="75" y="32"/>
                    </a:cubicBezTo>
                    <a:cubicBezTo>
                      <a:pt x="73" y="56"/>
                      <a:pt x="72" y="49"/>
                      <a:pt x="57" y="55"/>
                    </a:cubicBezTo>
                    <a:cubicBezTo>
                      <a:pt x="53" y="56"/>
                      <a:pt x="53" y="61"/>
                      <a:pt x="49" y="61"/>
                    </a:cubicBezTo>
                    <a:cubicBezTo>
                      <a:pt x="42" y="61"/>
                      <a:pt x="42" y="56"/>
                      <a:pt x="39" y="54"/>
                    </a:cubicBezTo>
                    <a:cubicBezTo>
                      <a:pt x="27" y="41"/>
                      <a:pt x="13" y="43"/>
                      <a:pt x="0" y="3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3"/>
                      <a:pt x="12" y="28"/>
                      <a:pt x="20" y="28"/>
                    </a:cubicBezTo>
                    <a:cubicBezTo>
                      <a:pt x="24" y="28"/>
                      <a:pt x="23" y="28"/>
                      <a:pt x="27" y="28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1" y="15"/>
                      <a:pt x="12" y="16"/>
                      <a:pt x="12" y="11"/>
                    </a:cubicBezTo>
                    <a:cubicBezTo>
                      <a:pt x="12" y="9"/>
                      <a:pt x="15" y="8"/>
                      <a:pt x="16" y="7"/>
                    </a:cubicBezTo>
                    <a:cubicBezTo>
                      <a:pt x="23" y="0"/>
                      <a:pt x="32" y="2"/>
                      <a:pt x="42" y="2"/>
                    </a:cubicBezTo>
                    <a:cubicBezTo>
                      <a:pt x="50" y="2"/>
                      <a:pt x="60" y="2"/>
                      <a:pt x="60" y="2"/>
                    </a:cubicBezTo>
                    <a:cubicBezTo>
                      <a:pt x="61" y="2"/>
                      <a:pt x="64" y="4"/>
                      <a:pt x="64" y="6"/>
                    </a:cubicBezTo>
                    <a:cubicBezTo>
                      <a:pt x="64" y="15"/>
                      <a:pt x="53" y="18"/>
                      <a:pt x="50" y="22"/>
                    </a:cubicBezTo>
                    <a:cubicBezTo>
                      <a:pt x="53" y="22"/>
                      <a:pt x="66" y="18"/>
                      <a:pt x="66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8" name="Freeform 64"/>
              <p:cNvSpPr>
                <a:spLocks/>
              </p:cNvSpPr>
              <p:nvPr/>
            </p:nvSpPr>
            <p:spPr bwMode="auto">
              <a:xfrm>
                <a:off x="2183968" y="1539247"/>
                <a:ext cx="136431" cy="74060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2"/>
                  </a:cxn>
                  <a:cxn ang="0">
                    <a:pos x="5" y="2"/>
                  </a:cxn>
                  <a:cxn ang="0">
                    <a:pos x="38" y="20"/>
                  </a:cxn>
                  <a:cxn ang="0">
                    <a:pos x="29" y="13"/>
                  </a:cxn>
                  <a:cxn ang="0">
                    <a:pos x="29" y="8"/>
                  </a:cxn>
                  <a:cxn ang="0">
                    <a:pos x="54" y="17"/>
                  </a:cxn>
                  <a:cxn ang="0">
                    <a:pos x="54" y="8"/>
                  </a:cxn>
                  <a:cxn ang="0">
                    <a:pos x="38" y="1"/>
                  </a:cxn>
                  <a:cxn ang="0">
                    <a:pos x="46" y="1"/>
                  </a:cxn>
                  <a:cxn ang="0">
                    <a:pos x="66" y="5"/>
                  </a:cxn>
                  <a:cxn ang="0">
                    <a:pos x="75" y="2"/>
                  </a:cxn>
                  <a:cxn ang="0">
                    <a:pos x="84" y="13"/>
                  </a:cxn>
                  <a:cxn ang="0">
                    <a:pos x="80" y="41"/>
                  </a:cxn>
                  <a:cxn ang="0">
                    <a:pos x="62" y="43"/>
                  </a:cxn>
                  <a:cxn ang="0">
                    <a:pos x="48" y="41"/>
                  </a:cxn>
                  <a:cxn ang="0">
                    <a:pos x="51" y="36"/>
                  </a:cxn>
                  <a:cxn ang="0">
                    <a:pos x="51" y="32"/>
                  </a:cxn>
                  <a:cxn ang="0">
                    <a:pos x="62" y="25"/>
                  </a:cxn>
                  <a:cxn ang="0">
                    <a:pos x="57" y="24"/>
                  </a:cxn>
                  <a:cxn ang="0">
                    <a:pos x="25" y="28"/>
                  </a:cxn>
                  <a:cxn ang="0">
                    <a:pos x="20" y="23"/>
                  </a:cxn>
                  <a:cxn ang="0">
                    <a:pos x="13" y="23"/>
                  </a:cxn>
                  <a:cxn ang="0">
                    <a:pos x="12" y="19"/>
                  </a:cxn>
                  <a:cxn ang="0">
                    <a:pos x="1" y="14"/>
                  </a:cxn>
                  <a:cxn ang="0">
                    <a:pos x="1" y="6"/>
                  </a:cxn>
                  <a:cxn ang="0">
                    <a:pos x="4" y="11"/>
                  </a:cxn>
                </a:cxnLst>
                <a:rect l="0" t="0" r="r" b="b"/>
                <a:pathLst>
                  <a:path w="84" h="45">
                    <a:moveTo>
                      <a:pt x="4" y="11"/>
                    </a:moveTo>
                    <a:cubicBezTo>
                      <a:pt x="2" y="9"/>
                      <a:pt x="0" y="6"/>
                      <a:pt x="0" y="2"/>
                    </a:cubicBezTo>
                    <a:cubicBezTo>
                      <a:pt x="1" y="2"/>
                      <a:pt x="3" y="2"/>
                      <a:pt x="5" y="2"/>
                    </a:cubicBezTo>
                    <a:cubicBezTo>
                      <a:pt x="18" y="2"/>
                      <a:pt x="24" y="24"/>
                      <a:pt x="38" y="20"/>
                    </a:cubicBezTo>
                    <a:cubicBezTo>
                      <a:pt x="35" y="18"/>
                      <a:pt x="31" y="15"/>
                      <a:pt x="29" y="13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9" y="8"/>
                      <a:pt x="43" y="17"/>
                      <a:pt x="54" y="1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46" y="8"/>
                      <a:pt x="40" y="8"/>
                      <a:pt x="38" y="1"/>
                    </a:cubicBezTo>
                    <a:cubicBezTo>
                      <a:pt x="41" y="0"/>
                      <a:pt x="43" y="1"/>
                      <a:pt x="46" y="1"/>
                    </a:cubicBezTo>
                    <a:cubicBezTo>
                      <a:pt x="53" y="1"/>
                      <a:pt x="58" y="5"/>
                      <a:pt x="66" y="5"/>
                    </a:cubicBezTo>
                    <a:cubicBezTo>
                      <a:pt x="69" y="5"/>
                      <a:pt x="71" y="2"/>
                      <a:pt x="75" y="2"/>
                    </a:cubicBezTo>
                    <a:cubicBezTo>
                      <a:pt x="83" y="2"/>
                      <a:pt x="84" y="6"/>
                      <a:pt x="84" y="13"/>
                    </a:cubicBezTo>
                    <a:cubicBezTo>
                      <a:pt x="84" y="23"/>
                      <a:pt x="78" y="28"/>
                      <a:pt x="80" y="41"/>
                    </a:cubicBezTo>
                    <a:cubicBezTo>
                      <a:pt x="73" y="43"/>
                      <a:pt x="64" y="43"/>
                      <a:pt x="62" y="43"/>
                    </a:cubicBezTo>
                    <a:cubicBezTo>
                      <a:pt x="60" y="43"/>
                      <a:pt x="48" y="45"/>
                      <a:pt x="48" y="41"/>
                    </a:cubicBezTo>
                    <a:cubicBezTo>
                      <a:pt x="48" y="39"/>
                      <a:pt x="50" y="37"/>
                      <a:pt x="51" y="36"/>
                    </a:cubicBezTo>
                    <a:cubicBezTo>
                      <a:pt x="51" y="35"/>
                      <a:pt x="51" y="33"/>
                      <a:pt x="51" y="32"/>
                    </a:cubicBezTo>
                    <a:cubicBezTo>
                      <a:pt x="51" y="28"/>
                      <a:pt x="60" y="28"/>
                      <a:pt x="62" y="25"/>
                    </a:cubicBezTo>
                    <a:cubicBezTo>
                      <a:pt x="61" y="24"/>
                      <a:pt x="59" y="24"/>
                      <a:pt x="57" y="24"/>
                    </a:cubicBezTo>
                    <a:cubicBezTo>
                      <a:pt x="49" y="24"/>
                      <a:pt x="34" y="28"/>
                      <a:pt x="25" y="28"/>
                    </a:cubicBezTo>
                    <a:cubicBezTo>
                      <a:pt x="22" y="28"/>
                      <a:pt x="20" y="26"/>
                      <a:pt x="20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7" y="20"/>
                      <a:pt x="4" y="17"/>
                      <a:pt x="1" y="14"/>
                    </a:cubicBezTo>
                    <a:cubicBezTo>
                      <a:pt x="1" y="6"/>
                      <a:pt x="1" y="6"/>
                      <a:pt x="1" y="6"/>
                    </a:cubicBezTo>
                    <a:lnTo>
                      <a:pt x="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9" name="Freeform 65"/>
              <p:cNvSpPr>
                <a:spLocks/>
              </p:cNvSpPr>
              <p:nvPr/>
            </p:nvSpPr>
            <p:spPr bwMode="auto">
              <a:xfrm>
                <a:off x="2287265" y="1815997"/>
                <a:ext cx="79910" cy="46775"/>
              </a:xfrm>
              <a:custGeom>
                <a:avLst/>
                <a:gdLst/>
                <a:ahLst/>
                <a:cxnLst>
                  <a:cxn ang="0">
                    <a:pos x="38" y="29"/>
                  </a:cxn>
                  <a:cxn ang="0">
                    <a:pos x="0" y="16"/>
                  </a:cxn>
                  <a:cxn ang="0">
                    <a:pos x="9" y="14"/>
                  </a:cxn>
                  <a:cxn ang="0">
                    <a:pos x="22" y="0"/>
                  </a:cxn>
                  <a:cxn ang="0">
                    <a:pos x="49" y="22"/>
                  </a:cxn>
                  <a:cxn ang="0">
                    <a:pos x="38" y="29"/>
                  </a:cxn>
                </a:cxnLst>
                <a:rect l="0" t="0" r="r" b="b"/>
                <a:pathLst>
                  <a:path w="49" h="29">
                    <a:moveTo>
                      <a:pt x="38" y="29"/>
                    </a:moveTo>
                    <a:cubicBezTo>
                      <a:pt x="32" y="29"/>
                      <a:pt x="0" y="17"/>
                      <a:pt x="0" y="16"/>
                    </a:cubicBezTo>
                    <a:cubicBezTo>
                      <a:pt x="0" y="12"/>
                      <a:pt x="8" y="14"/>
                      <a:pt x="9" y="14"/>
                    </a:cubicBezTo>
                    <a:cubicBezTo>
                      <a:pt x="15" y="12"/>
                      <a:pt x="13" y="0"/>
                      <a:pt x="22" y="0"/>
                    </a:cubicBezTo>
                    <a:cubicBezTo>
                      <a:pt x="28" y="0"/>
                      <a:pt x="46" y="16"/>
                      <a:pt x="49" y="22"/>
                    </a:cubicBezTo>
                    <a:cubicBezTo>
                      <a:pt x="45" y="25"/>
                      <a:pt x="43" y="29"/>
                      <a:pt x="38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0" name="Freeform 66"/>
              <p:cNvSpPr>
                <a:spLocks/>
              </p:cNvSpPr>
              <p:nvPr/>
            </p:nvSpPr>
            <p:spPr bwMode="auto">
              <a:xfrm>
                <a:off x="2365225" y="1646438"/>
                <a:ext cx="105246" cy="85753"/>
              </a:xfrm>
              <a:custGeom>
                <a:avLst/>
                <a:gdLst/>
                <a:ahLst/>
                <a:cxnLst>
                  <a:cxn ang="0">
                    <a:pos x="65" y="11"/>
                  </a:cxn>
                  <a:cxn ang="0">
                    <a:pos x="57" y="18"/>
                  </a:cxn>
                  <a:cxn ang="0">
                    <a:pos x="32" y="35"/>
                  </a:cxn>
                  <a:cxn ang="0">
                    <a:pos x="20" y="38"/>
                  </a:cxn>
                  <a:cxn ang="0">
                    <a:pos x="25" y="38"/>
                  </a:cxn>
                  <a:cxn ang="0">
                    <a:pos x="15" y="53"/>
                  </a:cxn>
                  <a:cxn ang="0">
                    <a:pos x="6" y="53"/>
                  </a:cxn>
                  <a:cxn ang="0">
                    <a:pos x="7" y="40"/>
                  </a:cxn>
                  <a:cxn ang="0">
                    <a:pos x="0" y="19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22" y="0"/>
                  </a:cxn>
                  <a:cxn ang="0">
                    <a:pos x="65" y="5"/>
                  </a:cxn>
                  <a:cxn ang="0">
                    <a:pos x="65" y="11"/>
                  </a:cxn>
                </a:cxnLst>
                <a:rect l="0" t="0" r="r" b="b"/>
                <a:pathLst>
                  <a:path w="65" h="53">
                    <a:moveTo>
                      <a:pt x="65" y="11"/>
                    </a:moveTo>
                    <a:cubicBezTo>
                      <a:pt x="65" y="12"/>
                      <a:pt x="57" y="18"/>
                      <a:pt x="57" y="18"/>
                    </a:cubicBezTo>
                    <a:cubicBezTo>
                      <a:pt x="51" y="26"/>
                      <a:pt x="45" y="35"/>
                      <a:pt x="32" y="35"/>
                    </a:cubicBezTo>
                    <a:cubicBezTo>
                      <a:pt x="22" y="35"/>
                      <a:pt x="22" y="30"/>
                      <a:pt x="20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4" y="46"/>
                      <a:pt x="21" y="48"/>
                      <a:pt x="15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6" y="47"/>
                      <a:pt x="6" y="42"/>
                      <a:pt x="7" y="40"/>
                    </a:cubicBezTo>
                    <a:cubicBezTo>
                      <a:pt x="0" y="33"/>
                      <a:pt x="3" y="27"/>
                      <a:pt x="0" y="1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8" y="11"/>
                      <a:pt x="10" y="11"/>
                    </a:cubicBezTo>
                    <a:cubicBezTo>
                      <a:pt x="9" y="11"/>
                      <a:pt x="10" y="8"/>
                      <a:pt x="10" y="7"/>
                    </a:cubicBezTo>
                    <a:cubicBezTo>
                      <a:pt x="10" y="6"/>
                      <a:pt x="13" y="0"/>
                      <a:pt x="22" y="0"/>
                    </a:cubicBezTo>
                    <a:cubicBezTo>
                      <a:pt x="37" y="0"/>
                      <a:pt x="49" y="5"/>
                      <a:pt x="65" y="5"/>
                    </a:cubicBezTo>
                    <a:cubicBezTo>
                      <a:pt x="65" y="8"/>
                      <a:pt x="65" y="9"/>
                      <a:pt x="6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1" name="Freeform 67"/>
              <p:cNvSpPr>
                <a:spLocks/>
              </p:cNvSpPr>
              <p:nvPr/>
            </p:nvSpPr>
            <p:spPr bwMode="auto">
              <a:xfrm>
                <a:off x="2148886" y="1492473"/>
                <a:ext cx="35082" cy="29235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15" y="18"/>
                  </a:cxn>
                  <a:cxn ang="0">
                    <a:pos x="0" y="0"/>
                  </a:cxn>
                  <a:cxn ang="0">
                    <a:pos x="21" y="12"/>
                  </a:cxn>
                </a:cxnLst>
                <a:rect l="0" t="0" r="r" b="b"/>
                <a:pathLst>
                  <a:path w="21" h="18">
                    <a:moveTo>
                      <a:pt x="21" y="12"/>
                    </a:moveTo>
                    <a:cubicBezTo>
                      <a:pt x="21" y="16"/>
                      <a:pt x="18" y="18"/>
                      <a:pt x="15" y="18"/>
                    </a:cubicBezTo>
                    <a:cubicBezTo>
                      <a:pt x="10" y="18"/>
                      <a:pt x="0" y="6"/>
                      <a:pt x="0" y="0"/>
                    </a:cubicBezTo>
                    <a:cubicBezTo>
                      <a:pt x="11" y="0"/>
                      <a:pt x="12" y="9"/>
                      <a:pt x="21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2" name="Freeform 68"/>
              <p:cNvSpPr>
                <a:spLocks/>
              </p:cNvSpPr>
              <p:nvPr/>
            </p:nvSpPr>
            <p:spPr bwMode="auto">
              <a:xfrm>
                <a:off x="2170324" y="1589920"/>
                <a:ext cx="23388" cy="1948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5" y="6"/>
                  </a:cxn>
                  <a:cxn ang="0">
                    <a:pos x="9" y="12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15" h="12">
                    <a:moveTo>
                      <a:pt x="12" y="0"/>
                    </a:moveTo>
                    <a:cubicBezTo>
                      <a:pt x="13" y="2"/>
                      <a:pt x="15" y="3"/>
                      <a:pt x="15" y="6"/>
                    </a:cubicBezTo>
                    <a:cubicBezTo>
                      <a:pt x="15" y="12"/>
                      <a:pt x="11" y="12"/>
                      <a:pt x="9" y="12"/>
                    </a:cubicBezTo>
                    <a:cubicBezTo>
                      <a:pt x="4" y="12"/>
                      <a:pt x="3" y="11"/>
                      <a:pt x="0" y="12"/>
                    </a:cubicBezTo>
                    <a:cubicBezTo>
                      <a:pt x="2" y="4"/>
                      <a:pt x="6" y="2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3" name="Freeform 69"/>
              <p:cNvSpPr>
                <a:spLocks/>
              </p:cNvSpPr>
              <p:nvPr/>
            </p:nvSpPr>
            <p:spPr bwMode="auto">
              <a:xfrm>
                <a:off x="2156682" y="1420361"/>
                <a:ext cx="134482" cy="70162"/>
              </a:xfrm>
              <a:custGeom>
                <a:avLst/>
                <a:gdLst/>
                <a:ahLst/>
                <a:cxnLst>
                  <a:cxn ang="0">
                    <a:pos x="54" y="32"/>
                  </a:cxn>
                  <a:cxn ang="0">
                    <a:pos x="33" y="30"/>
                  </a:cxn>
                  <a:cxn ang="0">
                    <a:pos x="19" y="29"/>
                  </a:cxn>
                  <a:cxn ang="0">
                    <a:pos x="7" y="25"/>
                  </a:cxn>
                  <a:cxn ang="0">
                    <a:pos x="20" y="20"/>
                  </a:cxn>
                  <a:cxn ang="0">
                    <a:pos x="20" y="15"/>
                  </a:cxn>
                  <a:cxn ang="0">
                    <a:pos x="5" y="15"/>
                  </a:cxn>
                  <a:cxn ang="0">
                    <a:pos x="8" y="10"/>
                  </a:cxn>
                  <a:cxn ang="0">
                    <a:pos x="0" y="3"/>
                  </a:cxn>
                  <a:cxn ang="0">
                    <a:pos x="14" y="0"/>
                  </a:cxn>
                  <a:cxn ang="0">
                    <a:pos x="31" y="8"/>
                  </a:cxn>
                  <a:cxn ang="0">
                    <a:pos x="40" y="4"/>
                  </a:cxn>
                  <a:cxn ang="0">
                    <a:pos x="53" y="15"/>
                  </a:cxn>
                  <a:cxn ang="0">
                    <a:pos x="60" y="11"/>
                  </a:cxn>
                  <a:cxn ang="0">
                    <a:pos x="73" y="21"/>
                  </a:cxn>
                  <a:cxn ang="0">
                    <a:pos x="70" y="26"/>
                  </a:cxn>
                  <a:cxn ang="0">
                    <a:pos x="82" y="37"/>
                  </a:cxn>
                  <a:cxn ang="0">
                    <a:pos x="74" y="43"/>
                  </a:cxn>
                  <a:cxn ang="0">
                    <a:pos x="54" y="32"/>
                  </a:cxn>
                </a:cxnLst>
                <a:rect l="0" t="0" r="r" b="b"/>
                <a:pathLst>
                  <a:path w="82" h="43">
                    <a:moveTo>
                      <a:pt x="54" y="32"/>
                    </a:moveTo>
                    <a:cubicBezTo>
                      <a:pt x="46" y="32"/>
                      <a:pt x="41" y="29"/>
                      <a:pt x="33" y="30"/>
                    </a:cubicBezTo>
                    <a:cubicBezTo>
                      <a:pt x="31" y="26"/>
                      <a:pt x="25" y="29"/>
                      <a:pt x="19" y="29"/>
                    </a:cubicBezTo>
                    <a:cubicBezTo>
                      <a:pt x="13" y="29"/>
                      <a:pt x="11" y="29"/>
                      <a:pt x="7" y="25"/>
                    </a:cubicBezTo>
                    <a:cubicBezTo>
                      <a:pt x="11" y="21"/>
                      <a:pt x="15" y="22"/>
                      <a:pt x="20" y="20"/>
                    </a:cubicBezTo>
                    <a:cubicBezTo>
                      <a:pt x="19" y="18"/>
                      <a:pt x="19" y="16"/>
                      <a:pt x="20" y="15"/>
                    </a:cubicBezTo>
                    <a:cubicBezTo>
                      <a:pt x="10" y="15"/>
                      <a:pt x="8" y="17"/>
                      <a:pt x="5" y="15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2" y="10"/>
                      <a:pt x="0" y="9"/>
                      <a:pt x="0" y="3"/>
                    </a:cubicBezTo>
                    <a:cubicBezTo>
                      <a:pt x="6" y="3"/>
                      <a:pt x="9" y="0"/>
                      <a:pt x="14" y="0"/>
                    </a:cubicBezTo>
                    <a:cubicBezTo>
                      <a:pt x="24" y="0"/>
                      <a:pt x="26" y="8"/>
                      <a:pt x="31" y="8"/>
                    </a:cubicBezTo>
                    <a:cubicBezTo>
                      <a:pt x="35" y="8"/>
                      <a:pt x="36" y="4"/>
                      <a:pt x="40" y="4"/>
                    </a:cubicBezTo>
                    <a:cubicBezTo>
                      <a:pt x="49" y="4"/>
                      <a:pt x="48" y="15"/>
                      <a:pt x="53" y="15"/>
                    </a:cubicBezTo>
                    <a:cubicBezTo>
                      <a:pt x="56" y="15"/>
                      <a:pt x="57" y="11"/>
                      <a:pt x="60" y="11"/>
                    </a:cubicBezTo>
                    <a:cubicBezTo>
                      <a:pt x="66" y="11"/>
                      <a:pt x="71" y="19"/>
                      <a:pt x="73" y="21"/>
                    </a:cubicBezTo>
                    <a:cubicBezTo>
                      <a:pt x="72" y="22"/>
                      <a:pt x="70" y="24"/>
                      <a:pt x="70" y="26"/>
                    </a:cubicBezTo>
                    <a:cubicBezTo>
                      <a:pt x="73" y="29"/>
                      <a:pt x="82" y="33"/>
                      <a:pt x="82" y="37"/>
                    </a:cubicBezTo>
                    <a:cubicBezTo>
                      <a:pt x="82" y="42"/>
                      <a:pt x="77" y="43"/>
                      <a:pt x="74" y="43"/>
                    </a:cubicBezTo>
                    <a:cubicBezTo>
                      <a:pt x="63" y="43"/>
                      <a:pt x="64" y="32"/>
                      <a:pt x="54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4" name="Freeform 70"/>
              <p:cNvSpPr>
                <a:spLocks/>
              </p:cNvSpPr>
              <p:nvPr/>
            </p:nvSpPr>
            <p:spPr bwMode="auto">
              <a:xfrm>
                <a:off x="2209304" y="1480779"/>
                <a:ext cx="37032" cy="11694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12" y="0"/>
                  </a:cxn>
                  <a:cxn ang="0">
                    <a:pos x="23" y="4"/>
                  </a:cxn>
                  <a:cxn ang="0">
                    <a:pos x="8" y="7"/>
                  </a:cxn>
                </a:cxnLst>
                <a:rect l="0" t="0" r="r" b="b"/>
                <a:pathLst>
                  <a:path w="23" h="7">
                    <a:moveTo>
                      <a:pt x="8" y="7"/>
                    </a:moveTo>
                    <a:cubicBezTo>
                      <a:pt x="0" y="7"/>
                      <a:pt x="11" y="0"/>
                      <a:pt x="12" y="0"/>
                    </a:cubicBezTo>
                    <a:cubicBezTo>
                      <a:pt x="17" y="0"/>
                      <a:pt x="19" y="3"/>
                      <a:pt x="23" y="4"/>
                    </a:cubicBezTo>
                    <a:cubicBezTo>
                      <a:pt x="20" y="7"/>
                      <a:pt x="15" y="7"/>
                      <a:pt x="8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5" name="Freeform 71"/>
              <p:cNvSpPr>
                <a:spLocks/>
              </p:cNvSpPr>
              <p:nvPr/>
            </p:nvSpPr>
            <p:spPr bwMode="auto">
              <a:xfrm>
                <a:off x="2341837" y="1523656"/>
                <a:ext cx="352771" cy="111090"/>
              </a:xfrm>
              <a:custGeom>
                <a:avLst/>
                <a:gdLst/>
                <a:ahLst/>
                <a:cxnLst>
                  <a:cxn ang="0">
                    <a:pos x="215" y="45"/>
                  </a:cxn>
                  <a:cxn ang="0">
                    <a:pos x="210" y="51"/>
                  </a:cxn>
                  <a:cxn ang="0">
                    <a:pos x="216" y="52"/>
                  </a:cxn>
                  <a:cxn ang="0">
                    <a:pos x="179" y="67"/>
                  </a:cxn>
                  <a:cxn ang="0">
                    <a:pos x="170" y="60"/>
                  </a:cxn>
                  <a:cxn ang="0">
                    <a:pos x="159" y="66"/>
                  </a:cxn>
                  <a:cxn ang="0">
                    <a:pos x="124" y="66"/>
                  </a:cxn>
                  <a:cxn ang="0">
                    <a:pos x="102" y="60"/>
                  </a:cxn>
                  <a:cxn ang="0">
                    <a:pos x="97" y="60"/>
                  </a:cxn>
                  <a:cxn ang="0">
                    <a:pos x="84" y="67"/>
                  </a:cxn>
                  <a:cxn ang="0">
                    <a:pos x="53" y="47"/>
                  </a:cxn>
                  <a:cxn ang="0">
                    <a:pos x="58" y="40"/>
                  </a:cxn>
                  <a:cxn ang="0">
                    <a:pos x="40" y="18"/>
                  </a:cxn>
                  <a:cxn ang="0">
                    <a:pos x="32" y="22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51" y="15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89" y="25"/>
                  </a:cxn>
                  <a:cxn ang="0">
                    <a:pos x="71" y="25"/>
                  </a:cxn>
                  <a:cxn ang="0">
                    <a:pos x="91" y="35"/>
                  </a:cxn>
                  <a:cxn ang="0">
                    <a:pos x="88" y="38"/>
                  </a:cxn>
                  <a:cxn ang="0">
                    <a:pos x="95" y="40"/>
                  </a:cxn>
                  <a:cxn ang="0">
                    <a:pos x="125" y="45"/>
                  </a:cxn>
                  <a:cxn ang="0">
                    <a:pos x="181" y="34"/>
                  </a:cxn>
                  <a:cxn ang="0">
                    <a:pos x="216" y="46"/>
                  </a:cxn>
                  <a:cxn ang="0">
                    <a:pos x="211" y="47"/>
                  </a:cxn>
                  <a:cxn ang="0">
                    <a:pos x="215" y="45"/>
                  </a:cxn>
                </a:cxnLst>
                <a:rect l="0" t="0" r="r" b="b"/>
                <a:pathLst>
                  <a:path w="216" h="68">
                    <a:moveTo>
                      <a:pt x="215" y="45"/>
                    </a:moveTo>
                    <a:cubicBezTo>
                      <a:pt x="213" y="46"/>
                      <a:pt x="211" y="48"/>
                      <a:pt x="210" y="51"/>
                    </a:cubicBezTo>
                    <a:cubicBezTo>
                      <a:pt x="213" y="52"/>
                      <a:pt x="216" y="52"/>
                      <a:pt x="216" y="52"/>
                    </a:cubicBezTo>
                    <a:cubicBezTo>
                      <a:pt x="215" y="67"/>
                      <a:pt x="195" y="67"/>
                      <a:pt x="179" y="67"/>
                    </a:cubicBezTo>
                    <a:cubicBezTo>
                      <a:pt x="174" y="67"/>
                      <a:pt x="171" y="64"/>
                      <a:pt x="170" y="60"/>
                    </a:cubicBezTo>
                    <a:cubicBezTo>
                      <a:pt x="164" y="61"/>
                      <a:pt x="163" y="64"/>
                      <a:pt x="159" y="66"/>
                    </a:cubicBezTo>
                    <a:cubicBezTo>
                      <a:pt x="124" y="66"/>
                      <a:pt x="124" y="66"/>
                      <a:pt x="124" y="66"/>
                    </a:cubicBezTo>
                    <a:cubicBezTo>
                      <a:pt x="115" y="68"/>
                      <a:pt x="101" y="67"/>
                      <a:pt x="102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5" y="62"/>
                      <a:pt x="88" y="67"/>
                      <a:pt x="84" y="67"/>
                    </a:cubicBezTo>
                    <a:cubicBezTo>
                      <a:pt x="75" y="67"/>
                      <a:pt x="53" y="56"/>
                      <a:pt x="53" y="47"/>
                    </a:cubicBezTo>
                    <a:cubicBezTo>
                      <a:pt x="53" y="44"/>
                      <a:pt x="56" y="41"/>
                      <a:pt x="58" y="40"/>
                    </a:cubicBezTo>
                    <a:cubicBezTo>
                      <a:pt x="50" y="32"/>
                      <a:pt x="48" y="25"/>
                      <a:pt x="40" y="18"/>
                    </a:cubicBezTo>
                    <a:cubicBezTo>
                      <a:pt x="38" y="20"/>
                      <a:pt x="35" y="22"/>
                      <a:pt x="32" y="22"/>
                    </a:cubicBezTo>
                    <a:cubicBezTo>
                      <a:pt x="27" y="22"/>
                      <a:pt x="0" y="11"/>
                      <a:pt x="0" y="7"/>
                    </a:cubicBezTo>
                    <a:cubicBezTo>
                      <a:pt x="0" y="0"/>
                      <a:pt x="8" y="0"/>
                      <a:pt x="13" y="0"/>
                    </a:cubicBezTo>
                    <a:cubicBezTo>
                      <a:pt x="33" y="0"/>
                      <a:pt x="36" y="15"/>
                      <a:pt x="51" y="15"/>
                    </a:cubicBezTo>
                    <a:cubicBezTo>
                      <a:pt x="56" y="15"/>
                      <a:pt x="58" y="15"/>
                      <a:pt x="60" y="12"/>
                    </a:cubicBezTo>
                    <a:cubicBezTo>
                      <a:pt x="63" y="12"/>
                      <a:pt x="68" y="12"/>
                      <a:pt x="68" y="12"/>
                    </a:cubicBezTo>
                    <a:cubicBezTo>
                      <a:pt x="65" y="22"/>
                      <a:pt x="85" y="19"/>
                      <a:pt x="89" y="25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4" y="37"/>
                      <a:pt x="85" y="30"/>
                      <a:pt x="91" y="35"/>
                    </a:cubicBezTo>
                    <a:cubicBezTo>
                      <a:pt x="90" y="36"/>
                      <a:pt x="88" y="36"/>
                      <a:pt x="88" y="38"/>
                    </a:cubicBezTo>
                    <a:cubicBezTo>
                      <a:pt x="88" y="44"/>
                      <a:pt x="93" y="41"/>
                      <a:pt x="95" y="40"/>
                    </a:cubicBezTo>
                    <a:cubicBezTo>
                      <a:pt x="106" y="42"/>
                      <a:pt x="114" y="45"/>
                      <a:pt x="125" y="45"/>
                    </a:cubicBezTo>
                    <a:cubicBezTo>
                      <a:pt x="150" y="45"/>
                      <a:pt x="158" y="34"/>
                      <a:pt x="181" y="34"/>
                    </a:cubicBezTo>
                    <a:cubicBezTo>
                      <a:pt x="198" y="34"/>
                      <a:pt x="210" y="35"/>
                      <a:pt x="216" y="46"/>
                    </a:cubicBezTo>
                    <a:cubicBezTo>
                      <a:pt x="215" y="47"/>
                      <a:pt x="213" y="47"/>
                      <a:pt x="211" y="47"/>
                    </a:cubicBezTo>
                    <a:lnTo>
                      <a:pt x="215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6" name="Freeform 72"/>
              <p:cNvSpPr>
                <a:spLocks/>
              </p:cNvSpPr>
              <p:nvPr/>
            </p:nvSpPr>
            <p:spPr bwMode="auto">
              <a:xfrm>
                <a:off x="2345735" y="1582124"/>
                <a:ext cx="60420" cy="46775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19" y="0"/>
                  </a:cxn>
                  <a:cxn ang="0">
                    <a:pos x="37" y="15"/>
                  </a:cxn>
                  <a:cxn ang="0">
                    <a:pos x="29" y="29"/>
                  </a:cxn>
                  <a:cxn ang="0">
                    <a:pos x="0" y="17"/>
                  </a:cxn>
                  <a:cxn ang="0">
                    <a:pos x="6" y="10"/>
                  </a:cxn>
                </a:cxnLst>
                <a:rect l="0" t="0" r="r" b="b"/>
                <a:pathLst>
                  <a:path w="37" h="29">
                    <a:moveTo>
                      <a:pt x="6" y="10"/>
                    </a:moveTo>
                    <a:cubicBezTo>
                      <a:pt x="10" y="10"/>
                      <a:pt x="9" y="0"/>
                      <a:pt x="19" y="0"/>
                    </a:cubicBezTo>
                    <a:cubicBezTo>
                      <a:pt x="27" y="0"/>
                      <a:pt x="37" y="9"/>
                      <a:pt x="37" y="15"/>
                    </a:cubicBezTo>
                    <a:cubicBezTo>
                      <a:pt x="37" y="22"/>
                      <a:pt x="35" y="29"/>
                      <a:pt x="29" y="29"/>
                    </a:cubicBezTo>
                    <a:cubicBezTo>
                      <a:pt x="25" y="29"/>
                      <a:pt x="0" y="17"/>
                      <a:pt x="0" y="17"/>
                    </a:cubicBezTo>
                    <a:cubicBezTo>
                      <a:pt x="0" y="13"/>
                      <a:pt x="5" y="10"/>
                      <a:pt x="6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7" name="Freeform 73"/>
              <p:cNvSpPr>
                <a:spLocks/>
              </p:cNvSpPr>
              <p:nvPr/>
            </p:nvSpPr>
            <p:spPr bwMode="auto">
              <a:xfrm>
                <a:off x="2353531" y="1492473"/>
                <a:ext cx="56522" cy="15592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5" y="0"/>
                  </a:cxn>
                  <a:cxn ang="0">
                    <a:pos x="35" y="6"/>
                  </a:cxn>
                  <a:cxn ang="0">
                    <a:pos x="28" y="10"/>
                  </a:cxn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35" h="10">
                    <a:moveTo>
                      <a:pt x="29" y="0"/>
                    </a:moveTo>
                    <a:cubicBezTo>
                      <a:pt x="34" y="0"/>
                      <a:pt x="30" y="1"/>
                      <a:pt x="35" y="0"/>
                    </a:cubicBezTo>
                    <a:cubicBezTo>
                      <a:pt x="35" y="3"/>
                      <a:pt x="35" y="5"/>
                      <a:pt x="35" y="6"/>
                    </a:cubicBezTo>
                    <a:cubicBezTo>
                      <a:pt x="35" y="8"/>
                      <a:pt x="32" y="10"/>
                      <a:pt x="28" y="10"/>
                    </a:cubicBezTo>
                    <a:cubicBezTo>
                      <a:pt x="26" y="10"/>
                      <a:pt x="0" y="5"/>
                      <a:pt x="0" y="5"/>
                    </a:cubicBezTo>
                    <a:cubicBezTo>
                      <a:pt x="5" y="1"/>
                      <a:pt x="21" y="0"/>
                      <a:pt x="2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8" name="Freeform 74"/>
              <p:cNvSpPr>
                <a:spLocks/>
              </p:cNvSpPr>
              <p:nvPr/>
            </p:nvSpPr>
            <p:spPr bwMode="auto">
              <a:xfrm>
                <a:off x="2310653" y="1437903"/>
                <a:ext cx="66266" cy="54570"/>
              </a:xfrm>
              <a:custGeom>
                <a:avLst/>
                <a:gdLst/>
                <a:ahLst/>
                <a:cxnLst>
                  <a:cxn ang="0">
                    <a:pos x="10" y="28"/>
                  </a:cxn>
                  <a:cxn ang="0">
                    <a:pos x="14" y="23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5" y="7"/>
                  </a:cxn>
                  <a:cxn ang="0">
                    <a:pos x="41" y="17"/>
                  </a:cxn>
                  <a:cxn ang="0">
                    <a:pos x="41" y="28"/>
                  </a:cxn>
                  <a:cxn ang="0">
                    <a:pos x="10" y="28"/>
                  </a:cxn>
                </a:cxnLst>
                <a:rect l="0" t="0" r="r" b="b"/>
                <a:pathLst>
                  <a:path w="41" h="33">
                    <a:moveTo>
                      <a:pt x="10" y="28"/>
                    </a:moveTo>
                    <a:cubicBezTo>
                      <a:pt x="10" y="26"/>
                      <a:pt x="13" y="24"/>
                      <a:pt x="14" y="23"/>
                    </a:cubicBezTo>
                    <a:cubicBezTo>
                      <a:pt x="9" y="18"/>
                      <a:pt x="0" y="15"/>
                      <a:pt x="0" y="7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11" y="4"/>
                      <a:pt x="21" y="7"/>
                      <a:pt x="25" y="7"/>
                    </a:cubicBezTo>
                    <a:cubicBezTo>
                      <a:pt x="25" y="17"/>
                      <a:pt x="41" y="7"/>
                      <a:pt x="41" y="17"/>
                    </a:cubicBezTo>
                    <a:cubicBezTo>
                      <a:pt x="41" y="20"/>
                      <a:pt x="39" y="23"/>
                      <a:pt x="41" y="28"/>
                    </a:cubicBezTo>
                    <a:cubicBezTo>
                      <a:pt x="25" y="31"/>
                      <a:pt x="10" y="33"/>
                      <a:pt x="10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9" name="Freeform 75"/>
              <p:cNvSpPr>
                <a:spLocks/>
              </p:cNvSpPr>
              <p:nvPr/>
            </p:nvSpPr>
            <p:spPr bwMode="auto">
              <a:xfrm>
                <a:off x="2285316" y="1389178"/>
                <a:ext cx="25338" cy="1559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9">
                    <a:moveTo>
                      <a:pt x="16" y="0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6" y="7"/>
                      <a:pt x="0" y="6"/>
                      <a:pt x="0" y="0"/>
                    </a:cubicBezTo>
                    <a:cubicBezTo>
                      <a:pt x="6" y="0"/>
                      <a:pt x="13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0" name="Freeform 76"/>
              <p:cNvSpPr>
                <a:spLocks/>
              </p:cNvSpPr>
              <p:nvPr/>
            </p:nvSpPr>
            <p:spPr bwMode="auto">
              <a:xfrm>
                <a:off x="2355481" y="1324864"/>
                <a:ext cx="226085" cy="152017"/>
              </a:xfrm>
              <a:custGeom>
                <a:avLst/>
                <a:gdLst/>
                <a:ahLst/>
                <a:cxnLst>
                  <a:cxn ang="0">
                    <a:pos x="92" y="37"/>
                  </a:cxn>
                  <a:cxn ang="0">
                    <a:pos x="97" y="37"/>
                  </a:cxn>
                  <a:cxn ang="0">
                    <a:pos x="97" y="32"/>
                  </a:cxn>
                  <a:cxn ang="0">
                    <a:pos x="95" y="28"/>
                  </a:cxn>
                  <a:cxn ang="0">
                    <a:pos x="100" y="28"/>
                  </a:cxn>
                  <a:cxn ang="0">
                    <a:pos x="105" y="36"/>
                  </a:cxn>
                  <a:cxn ang="0">
                    <a:pos x="111" y="43"/>
                  </a:cxn>
                  <a:cxn ang="0">
                    <a:pos x="108" y="49"/>
                  </a:cxn>
                  <a:cxn ang="0">
                    <a:pos x="115" y="49"/>
                  </a:cxn>
                  <a:cxn ang="0">
                    <a:pos x="137" y="55"/>
                  </a:cxn>
                  <a:cxn ang="0">
                    <a:pos x="136" y="61"/>
                  </a:cxn>
                  <a:cxn ang="0">
                    <a:pos x="126" y="64"/>
                  </a:cxn>
                  <a:cxn ang="0">
                    <a:pos x="105" y="78"/>
                  </a:cxn>
                  <a:cxn ang="0">
                    <a:pos x="98" y="69"/>
                  </a:cxn>
                  <a:cxn ang="0">
                    <a:pos x="93" y="76"/>
                  </a:cxn>
                  <a:cxn ang="0">
                    <a:pos x="99" y="84"/>
                  </a:cxn>
                  <a:cxn ang="0">
                    <a:pos x="91" y="84"/>
                  </a:cxn>
                  <a:cxn ang="0">
                    <a:pos x="91" y="90"/>
                  </a:cxn>
                  <a:cxn ang="0">
                    <a:pos x="75" y="82"/>
                  </a:cxn>
                  <a:cxn ang="0">
                    <a:pos x="64" y="92"/>
                  </a:cxn>
                  <a:cxn ang="0">
                    <a:pos x="47" y="84"/>
                  </a:cxn>
                  <a:cxn ang="0">
                    <a:pos x="53" y="81"/>
                  </a:cxn>
                  <a:cxn ang="0">
                    <a:pos x="33" y="70"/>
                  </a:cxn>
                  <a:cxn ang="0">
                    <a:pos x="66" y="61"/>
                  </a:cxn>
                  <a:cxn ang="0">
                    <a:pos x="48" y="58"/>
                  </a:cxn>
                  <a:cxn ang="0">
                    <a:pos x="35" y="61"/>
                  </a:cxn>
                  <a:cxn ang="0">
                    <a:pos x="29" y="56"/>
                  </a:cxn>
                  <a:cxn ang="0">
                    <a:pos x="19" y="59"/>
                  </a:cxn>
                  <a:cxn ang="0">
                    <a:pos x="16" y="55"/>
                  </a:cxn>
                  <a:cxn ang="0">
                    <a:pos x="26" y="49"/>
                  </a:cxn>
                  <a:cxn ang="0">
                    <a:pos x="0" y="35"/>
                  </a:cxn>
                  <a:cxn ang="0">
                    <a:pos x="7" y="35"/>
                  </a:cxn>
                  <a:cxn ang="0">
                    <a:pos x="20" y="39"/>
                  </a:cxn>
                  <a:cxn ang="0">
                    <a:pos x="24" y="36"/>
                  </a:cxn>
                  <a:cxn ang="0">
                    <a:pos x="5" y="26"/>
                  </a:cxn>
                  <a:cxn ang="0">
                    <a:pos x="15" y="22"/>
                  </a:cxn>
                  <a:cxn ang="0">
                    <a:pos x="27" y="25"/>
                  </a:cxn>
                  <a:cxn ang="0">
                    <a:pos x="32" y="20"/>
                  </a:cxn>
                  <a:cxn ang="0">
                    <a:pos x="19" y="20"/>
                  </a:cxn>
                  <a:cxn ang="0">
                    <a:pos x="14" y="13"/>
                  </a:cxn>
                  <a:cxn ang="0">
                    <a:pos x="30" y="9"/>
                  </a:cxn>
                  <a:cxn ang="0">
                    <a:pos x="38" y="9"/>
                  </a:cxn>
                  <a:cxn ang="0">
                    <a:pos x="25" y="0"/>
                  </a:cxn>
                  <a:cxn ang="0">
                    <a:pos x="53" y="5"/>
                  </a:cxn>
                  <a:cxn ang="0">
                    <a:pos x="67" y="24"/>
                  </a:cxn>
                  <a:cxn ang="0">
                    <a:pos x="84" y="25"/>
                  </a:cxn>
                  <a:cxn ang="0">
                    <a:pos x="92" y="37"/>
                  </a:cxn>
                </a:cxnLst>
                <a:rect l="0" t="0" r="r" b="b"/>
                <a:pathLst>
                  <a:path w="138" h="92">
                    <a:moveTo>
                      <a:pt x="92" y="37"/>
                    </a:moveTo>
                    <a:cubicBezTo>
                      <a:pt x="97" y="37"/>
                      <a:pt x="97" y="37"/>
                      <a:pt x="97" y="37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97" y="28"/>
                      <a:pt x="98" y="28"/>
                      <a:pt x="100" y="28"/>
                    </a:cubicBezTo>
                    <a:cubicBezTo>
                      <a:pt x="106" y="28"/>
                      <a:pt x="105" y="31"/>
                      <a:pt x="105" y="36"/>
                    </a:cubicBezTo>
                    <a:cubicBezTo>
                      <a:pt x="105" y="39"/>
                      <a:pt x="111" y="39"/>
                      <a:pt x="111" y="43"/>
                    </a:cubicBezTo>
                    <a:cubicBezTo>
                      <a:pt x="111" y="46"/>
                      <a:pt x="108" y="46"/>
                      <a:pt x="108" y="49"/>
                    </a:cubicBezTo>
                    <a:cubicBezTo>
                      <a:pt x="108" y="53"/>
                      <a:pt x="114" y="49"/>
                      <a:pt x="115" y="49"/>
                    </a:cubicBezTo>
                    <a:cubicBezTo>
                      <a:pt x="120" y="49"/>
                      <a:pt x="131" y="54"/>
                      <a:pt x="137" y="55"/>
                    </a:cubicBezTo>
                    <a:cubicBezTo>
                      <a:pt x="137" y="58"/>
                      <a:pt x="138" y="60"/>
                      <a:pt x="136" y="61"/>
                    </a:cubicBezTo>
                    <a:cubicBezTo>
                      <a:pt x="135" y="64"/>
                      <a:pt x="130" y="63"/>
                      <a:pt x="126" y="64"/>
                    </a:cubicBezTo>
                    <a:cubicBezTo>
                      <a:pt x="117" y="65"/>
                      <a:pt x="111" y="78"/>
                      <a:pt x="105" y="78"/>
                    </a:cubicBezTo>
                    <a:cubicBezTo>
                      <a:pt x="100" y="78"/>
                      <a:pt x="100" y="74"/>
                      <a:pt x="98" y="69"/>
                    </a:cubicBezTo>
                    <a:cubicBezTo>
                      <a:pt x="96" y="71"/>
                      <a:pt x="95" y="73"/>
                      <a:pt x="93" y="76"/>
                    </a:cubicBezTo>
                    <a:cubicBezTo>
                      <a:pt x="96" y="80"/>
                      <a:pt x="97" y="81"/>
                      <a:pt x="99" y="84"/>
                    </a:cubicBezTo>
                    <a:cubicBezTo>
                      <a:pt x="91" y="84"/>
                      <a:pt x="91" y="84"/>
                      <a:pt x="91" y="84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87" y="91"/>
                      <a:pt x="79" y="85"/>
                      <a:pt x="75" y="82"/>
                    </a:cubicBezTo>
                    <a:cubicBezTo>
                      <a:pt x="75" y="90"/>
                      <a:pt x="71" y="92"/>
                      <a:pt x="64" y="92"/>
                    </a:cubicBezTo>
                    <a:cubicBezTo>
                      <a:pt x="57" y="92"/>
                      <a:pt x="48" y="91"/>
                      <a:pt x="47" y="84"/>
                    </a:cubicBezTo>
                    <a:cubicBezTo>
                      <a:pt x="50" y="84"/>
                      <a:pt x="51" y="83"/>
                      <a:pt x="53" y="81"/>
                    </a:cubicBezTo>
                    <a:cubicBezTo>
                      <a:pt x="45" y="81"/>
                      <a:pt x="33" y="77"/>
                      <a:pt x="33" y="70"/>
                    </a:cubicBezTo>
                    <a:cubicBezTo>
                      <a:pt x="33" y="62"/>
                      <a:pt x="60" y="63"/>
                      <a:pt x="66" y="61"/>
                    </a:cubicBezTo>
                    <a:cubicBezTo>
                      <a:pt x="60" y="60"/>
                      <a:pt x="55" y="58"/>
                      <a:pt x="48" y="58"/>
                    </a:cubicBezTo>
                    <a:cubicBezTo>
                      <a:pt x="41" y="58"/>
                      <a:pt x="40" y="61"/>
                      <a:pt x="35" y="61"/>
                    </a:cubicBezTo>
                    <a:cubicBezTo>
                      <a:pt x="30" y="61"/>
                      <a:pt x="30" y="58"/>
                      <a:pt x="29" y="56"/>
                    </a:cubicBezTo>
                    <a:cubicBezTo>
                      <a:pt x="24" y="58"/>
                      <a:pt x="23" y="59"/>
                      <a:pt x="19" y="59"/>
                    </a:cubicBezTo>
                    <a:cubicBezTo>
                      <a:pt x="16" y="59"/>
                      <a:pt x="16" y="58"/>
                      <a:pt x="16" y="55"/>
                    </a:cubicBezTo>
                    <a:cubicBezTo>
                      <a:pt x="20" y="53"/>
                      <a:pt x="23" y="53"/>
                      <a:pt x="26" y="49"/>
                    </a:cubicBezTo>
                    <a:cubicBezTo>
                      <a:pt x="11" y="49"/>
                      <a:pt x="2" y="48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7"/>
                      <a:pt x="16" y="39"/>
                      <a:pt x="20" y="39"/>
                    </a:cubicBezTo>
                    <a:cubicBezTo>
                      <a:pt x="22" y="39"/>
                      <a:pt x="24" y="36"/>
                      <a:pt x="24" y="36"/>
                    </a:cubicBezTo>
                    <a:cubicBezTo>
                      <a:pt x="19" y="34"/>
                      <a:pt x="5" y="31"/>
                      <a:pt x="5" y="26"/>
                    </a:cubicBezTo>
                    <a:cubicBezTo>
                      <a:pt x="5" y="21"/>
                      <a:pt x="11" y="22"/>
                      <a:pt x="15" y="22"/>
                    </a:cubicBezTo>
                    <a:cubicBezTo>
                      <a:pt x="21" y="22"/>
                      <a:pt x="23" y="25"/>
                      <a:pt x="27" y="25"/>
                    </a:cubicBezTo>
                    <a:cubicBezTo>
                      <a:pt x="30" y="25"/>
                      <a:pt x="30" y="22"/>
                      <a:pt x="32" y="20"/>
                    </a:cubicBezTo>
                    <a:cubicBezTo>
                      <a:pt x="27" y="18"/>
                      <a:pt x="22" y="20"/>
                      <a:pt x="19" y="20"/>
                    </a:cubicBezTo>
                    <a:cubicBezTo>
                      <a:pt x="18" y="20"/>
                      <a:pt x="14" y="14"/>
                      <a:pt x="14" y="13"/>
                    </a:cubicBezTo>
                    <a:cubicBezTo>
                      <a:pt x="19" y="10"/>
                      <a:pt x="23" y="8"/>
                      <a:pt x="30" y="9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3" y="7"/>
                      <a:pt x="25" y="6"/>
                      <a:pt x="25" y="0"/>
                    </a:cubicBezTo>
                    <a:cubicBezTo>
                      <a:pt x="36" y="1"/>
                      <a:pt x="45" y="2"/>
                      <a:pt x="53" y="5"/>
                    </a:cubicBezTo>
                    <a:cubicBezTo>
                      <a:pt x="61" y="9"/>
                      <a:pt x="60" y="21"/>
                      <a:pt x="67" y="24"/>
                    </a:cubicBezTo>
                    <a:cubicBezTo>
                      <a:pt x="73" y="27"/>
                      <a:pt x="78" y="22"/>
                      <a:pt x="84" y="25"/>
                    </a:cubicBezTo>
                    <a:cubicBezTo>
                      <a:pt x="91" y="28"/>
                      <a:pt x="88" y="33"/>
                      <a:pt x="9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1" name="Freeform 77"/>
              <p:cNvSpPr>
                <a:spLocks/>
              </p:cNvSpPr>
              <p:nvPr/>
            </p:nvSpPr>
            <p:spPr bwMode="auto">
              <a:xfrm>
                <a:off x="2538687" y="1954371"/>
                <a:ext cx="144227" cy="91601"/>
              </a:xfrm>
              <a:custGeom>
                <a:avLst/>
                <a:gdLst/>
                <a:ahLst/>
                <a:cxnLst>
                  <a:cxn ang="0">
                    <a:pos x="6" y="39"/>
                  </a:cxn>
                  <a:cxn ang="0">
                    <a:pos x="11" y="33"/>
                  </a:cxn>
                  <a:cxn ang="0">
                    <a:pos x="11" y="27"/>
                  </a:cxn>
                  <a:cxn ang="0">
                    <a:pos x="25" y="0"/>
                  </a:cxn>
                  <a:cxn ang="0">
                    <a:pos x="32" y="13"/>
                  </a:cxn>
                  <a:cxn ang="0">
                    <a:pos x="36" y="9"/>
                  </a:cxn>
                  <a:cxn ang="0">
                    <a:pos x="67" y="27"/>
                  </a:cxn>
                  <a:cxn ang="0">
                    <a:pos x="70" y="35"/>
                  </a:cxn>
                  <a:cxn ang="0">
                    <a:pos x="89" y="43"/>
                  </a:cxn>
                  <a:cxn ang="0">
                    <a:pos x="75" y="48"/>
                  </a:cxn>
                  <a:cxn ang="0">
                    <a:pos x="63" y="48"/>
                  </a:cxn>
                  <a:cxn ang="0">
                    <a:pos x="46" y="37"/>
                  </a:cxn>
                  <a:cxn ang="0">
                    <a:pos x="25" y="53"/>
                  </a:cxn>
                  <a:cxn ang="0">
                    <a:pos x="22" y="57"/>
                  </a:cxn>
                  <a:cxn ang="0">
                    <a:pos x="19" y="48"/>
                  </a:cxn>
                  <a:cxn ang="0">
                    <a:pos x="0" y="48"/>
                  </a:cxn>
                  <a:cxn ang="0">
                    <a:pos x="6" y="39"/>
                  </a:cxn>
                </a:cxnLst>
                <a:rect l="0" t="0" r="r" b="b"/>
                <a:pathLst>
                  <a:path w="89" h="57">
                    <a:moveTo>
                      <a:pt x="6" y="39"/>
                    </a:moveTo>
                    <a:cubicBezTo>
                      <a:pt x="9" y="37"/>
                      <a:pt x="11" y="36"/>
                      <a:pt x="11" y="33"/>
                    </a:cubicBezTo>
                    <a:cubicBezTo>
                      <a:pt x="11" y="29"/>
                      <a:pt x="11" y="31"/>
                      <a:pt x="11" y="27"/>
                    </a:cubicBezTo>
                    <a:cubicBezTo>
                      <a:pt x="11" y="19"/>
                      <a:pt x="13" y="2"/>
                      <a:pt x="25" y="0"/>
                    </a:cubicBezTo>
                    <a:cubicBezTo>
                      <a:pt x="28" y="7"/>
                      <a:pt x="30" y="8"/>
                      <a:pt x="32" y="13"/>
                    </a:cubicBezTo>
                    <a:cubicBezTo>
                      <a:pt x="33" y="11"/>
                      <a:pt x="35" y="10"/>
                      <a:pt x="36" y="9"/>
                    </a:cubicBezTo>
                    <a:cubicBezTo>
                      <a:pt x="45" y="21"/>
                      <a:pt x="59" y="16"/>
                      <a:pt x="67" y="27"/>
                    </a:cubicBezTo>
                    <a:cubicBezTo>
                      <a:pt x="69" y="30"/>
                      <a:pt x="68" y="33"/>
                      <a:pt x="70" y="35"/>
                    </a:cubicBezTo>
                    <a:cubicBezTo>
                      <a:pt x="77" y="40"/>
                      <a:pt x="85" y="38"/>
                      <a:pt x="89" y="43"/>
                    </a:cubicBezTo>
                    <a:cubicBezTo>
                      <a:pt x="84" y="46"/>
                      <a:pt x="80" y="48"/>
                      <a:pt x="75" y="48"/>
                    </a:cubicBezTo>
                    <a:cubicBezTo>
                      <a:pt x="69" y="48"/>
                      <a:pt x="67" y="48"/>
                      <a:pt x="63" y="48"/>
                    </a:cubicBezTo>
                    <a:cubicBezTo>
                      <a:pt x="63" y="48"/>
                      <a:pt x="49" y="38"/>
                      <a:pt x="46" y="37"/>
                    </a:cubicBezTo>
                    <a:cubicBezTo>
                      <a:pt x="46" y="47"/>
                      <a:pt x="31" y="56"/>
                      <a:pt x="25" y="53"/>
                    </a:cubicBezTo>
                    <a:cubicBezTo>
                      <a:pt x="24" y="55"/>
                      <a:pt x="24" y="57"/>
                      <a:pt x="22" y="57"/>
                    </a:cubicBezTo>
                    <a:cubicBezTo>
                      <a:pt x="16" y="57"/>
                      <a:pt x="18" y="52"/>
                      <a:pt x="19" y="48"/>
                    </a:cubicBezTo>
                    <a:cubicBezTo>
                      <a:pt x="12" y="46"/>
                      <a:pt x="3" y="48"/>
                      <a:pt x="0" y="48"/>
                    </a:cubicBezTo>
                    <a:cubicBezTo>
                      <a:pt x="0" y="40"/>
                      <a:pt x="5" y="41"/>
                      <a:pt x="6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2" name="Freeform 78"/>
              <p:cNvSpPr>
                <a:spLocks/>
              </p:cNvSpPr>
              <p:nvPr/>
            </p:nvSpPr>
            <p:spPr bwMode="auto">
              <a:xfrm>
                <a:off x="2745282" y="1862771"/>
                <a:ext cx="44828" cy="44826"/>
              </a:xfrm>
              <a:custGeom>
                <a:avLst/>
                <a:gdLst/>
                <a:ahLst/>
                <a:cxnLst>
                  <a:cxn ang="0">
                    <a:pos x="27" y="18"/>
                  </a:cxn>
                  <a:cxn ang="0">
                    <a:pos x="11" y="28"/>
                  </a:cxn>
                  <a:cxn ang="0">
                    <a:pos x="0" y="18"/>
                  </a:cxn>
                  <a:cxn ang="0">
                    <a:pos x="27" y="18"/>
                  </a:cxn>
                </a:cxnLst>
                <a:rect l="0" t="0" r="r" b="b"/>
                <a:pathLst>
                  <a:path w="27" h="28">
                    <a:moveTo>
                      <a:pt x="27" y="18"/>
                    </a:moveTo>
                    <a:cubicBezTo>
                      <a:pt x="27" y="24"/>
                      <a:pt x="16" y="28"/>
                      <a:pt x="11" y="28"/>
                    </a:cubicBezTo>
                    <a:cubicBezTo>
                      <a:pt x="4" y="28"/>
                      <a:pt x="0" y="23"/>
                      <a:pt x="0" y="18"/>
                    </a:cubicBezTo>
                    <a:cubicBezTo>
                      <a:pt x="0" y="0"/>
                      <a:pt x="27" y="3"/>
                      <a:pt x="27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3" name="Freeform 79"/>
              <p:cNvSpPr>
                <a:spLocks/>
              </p:cNvSpPr>
              <p:nvPr/>
            </p:nvSpPr>
            <p:spPr bwMode="auto">
              <a:xfrm>
                <a:off x="2610800" y="2049869"/>
                <a:ext cx="37032" cy="29235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22" y="3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0" y="1"/>
                  </a:cxn>
                </a:cxnLst>
                <a:rect l="0" t="0" r="r" b="b"/>
                <a:pathLst>
                  <a:path w="22" h="18">
                    <a:moveTo>
                      <a:pt x="10" y="1"/>
                    </a:moveTo>
                    <a:cubicBezTo>
                      <a:pt x="19" y="0"/>
                      <a:pt x="17" y="0"/>
                      <a:pt x="22" y="3"/>
                    </a:cubicBezTo>
                    <a:cubicBezTo>
                      <a:pt x="18" y="8"/>
                      <a:pt x="7" y="17"/>
                      <a:pt x="0" y="1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7"/>
                      <a:pt x="9" y="4"/>
                      <a:pt x="1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4" name="Freeform 80"/>
              <p:cNvSpPr>
                <a:spLocks/>
              </p:cNvSpPr>
              <p:nvPr/>
            </p:nvSpPr>
            <p:spPr bwMode="auto">
              <a:xfrm>
                <a:off x="2669270" y="1662030"/>
                <a:ext cx="97450" cy="40928"/>
              </a:xfrm>
              <a:custGeom>
                <a:avLst/>
                <a:gdLst/>
                <a:ahLst/>
                <a:cxnLst>
                  <a:cxn ang="0">
                    <a:pos x="22" y="25"/>
                  </a:cxn>
                  <a:cxn ang="0">
                    <a:pos x="9" y="16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0" y="3"/>
                  </a:cxn>
                  <a:cxn ang="0">
                    <a:pos x="60" y="17"/>
                  </a:cxn>
                  <a:cxn ang="0">
                    <a:pos x="52" y="24"/>
                  </a:cxn>
                  <a:cxn ang="0">
                    <a:pos x="39" y="21"/>
                  </a:cxn>
                  <a:cxn ang="0">
                    <a:pos x="22" y="25"/>
                  </a:cxn>
                </a:cxnLst>
                <a:rect l="0" t="0" r="r" b="b"/>
                <a:pathLst>
                  <a:path w="60" h="25">
                    <a:moveTo>
                      <a:pt x="22" y="25"/>
                    </a:moveTo>
                    <a:cubicBezTo>
                      <a:pt x="14" y="25"/>
                      <a:pt x="6" y="23"/>
                      <a:pt x="9" y="16"/>
                    </a:cubicBezTo>
                    <a:cubicBezTo>
                      <a:pt x="5" y="13"/>
                      <a:pt x="0" y="11"/>
                      <a:pt x="0" y="6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8" y="0"/>
                      <a:pt x="21" y="3"/>
                      <a:pt x="30" y="3"/>
                    </a:cubicBezTo>
                    <a:cubicBezTo>
                      <a:pt x="42" y="3"/>
                      <a:pt x="52" y="13"/>
                      <a:pt x="60" y="17"/>
                    </a:cubicBezTo>
                    <a:cubicBezTo>
                      <a:pt x="59" y="21"/>
                      <a:pt x="56" y="24"/>
                      <a:pt x="52" y="24"/>
                    </a:cubicBezTo>
                    <a:cubicBezTo>
                      <a:pt x="46" y="24"/>
                      <a:pt x="44" y="21"/>
                      <a:pt x="39" y="21"/>
                    </a:cubicBezTo>
                    <a:cubicBezTo>
                      <a:pt x="34" y="21"/>
                      <a:pt x="30" y="25"/>
                      <a:pt x="22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5" name="Freeform 81"/>
              <p:cNvSpPr>
                <a:spLocks/>
              </p:cNvSpPr>
              <p:nvPr/>
            </p:nvSpPr>
            <p:spPr bwMode="auto">
              <a:xfrm>
                <a:off x="2679016" y="2067409"/>
                <a:ext cx="21440" cy="25337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6" y="15"/>
                  </a:cxn>
                  <a:cxn ang="0">
                    <a:pos x="0" y="9"/>
                  </a:cxn>
                  <a:cxn ang="0">
                    <a:pos x="14" y="6"/>
                  </a:cxn>
                </a:cxnLst>
                <a:rect l="0" t="0" r="r" b="b"/>
                <a:pathLst>
                  <a:path w="14" h="15">
                    <a:moveTo>
                      <a:pt x="14" y="6"/>
                    </a:moveTo>
                    <a:cubicBezTo>
                      <a:pt x="12" y="9"/>
                      <a:pt x="11" y="15"/>
                      <a:pt x="6" y="15"/>
                    </a:cubicBezTo>
                    <a:cubicBezTo>
                      <a:pt x="5" y="15"/>
                      <a:pt x="0" y="9"/>
                      <a:pt x="0" y="9"/>
                    </a:cubicBezTo>
                    <a:cubicBezTo>
                      <a:pt x="0" y="1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6" name="Freeform 82"/>
              <p:cNvSpPr>
                <a:spLocks/>
              </p:cNvSpPr>
              <p:nvPr/>
            </p:nvSpPr>
            <p:spPr bwMode="auto">
              <a:xfrm>
                <a:off x="2797905" y="1874465"/>
                <a:ext cx="23388" cy="13643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4" y="7"/>
                  </a:cxn>
                  <a:cxn ang="0">
                    <a:pos x="5" y="8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4" y="0"/>
                      <a:pt x="5" y="0"/>
                    </a:cubicBezTo>
                    <a:cubicBezTo>
                      <a:pt x="9" y="0"/>
                      <a:pt x="13" y="5"/>
                      <a:pt x="14" y="7"/>
                    </a:cubicBezTo>
                    <a:cubicBezTo>
                      <a:pt x="8" y="8"/>
                      <a:pt x="10" y="8"/>
                      <a:pt x="5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7" name="Freeform 83"/>
              <p:cNvSpPr>
                <a:spLocks/>
              </p:cNvSpPr>
              <p:nvPr/>
            </p:nvSpPr>
            <p:spPr bwMode="auto">
              <a:xfrm>
                <a:off x="2694608" y="1833537"/>
                <a:ext cx="25338" cy="15592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5" y="0"/>
                  </a:cxn>
                  <a:cxn ang="0">
                    <a:pos x="5" y="10"/>
                  </a:cxn>
                </a:cxnLst>
                <a:rect l="0" t="0" r="r" b="b"/>
                <a:pathLst>
                  <a:path w="15" h="10">
                    <a:moveTo>
                      <a:pt x="5" y="10"/>
                    </a:moveTo>
                    <a:cubicBezTo>
                      <a:pt x="0" y="10"/>
                      <a:pt x="10" y="0"/>
                      <a:pt x="15" y="0"/>
                    </a:cubicBezTo>
                    <a:cubicBezTo>
                      <a:pt x="14" y="6"/>
                      <a:pt x="10" y="10"/>
                      <a:pt x="5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8" name="Freeform 84"/>
              <p:cNvSpPr>
                <a:spLocks/>
              </p:cNvSpPr>
              <p:nvPr/>
            </p:nvSpPr>
            <p:spPr bwMode="auto">
              <a:xfrm>
                <a:off x="2478267" y="1660082"/>
                <a:ext cx="592498" cy="426818"/>
              </a:xfrm>
              <a:custGeom>
                <a:avLst/>
                <a:gdLst/>
                <a:ahLst/>
                <a:cxnLst>
                  <a:cxn ang="0">
                    <a:pos x="333" y="196"/>
                  </a:cxn>
                  <a:cxn ang="0">
                    <a:pos x="281" y="171"/>
                  </a:cxn>
                  <a:cxn ang="0">
                    <a:pos x="289" y="177"/>
                  </a:cxn>
                  <a:cxn ang="0">
                    <a:pos x="283" y="184"/>
                  </a:cxn>
                  <a:cxn ang="0">
                    <a:pos x="298" y="201"/>
                  </a:cxn>
                  <a:cxn ang="0">
                    <a:pos x="318" y="206"/>
                  </a:cxn>
                  <a:cxn ang="0">
                    <a:pos x="326" y="225"/>
                  </a:cxn>
                  <a:cxn ang="0">
                    <a:pos x="278" y="225"/>
                  </a:cxn>
                  <a:cxn ang="0">
                    <a:pos x="304" y="256"/>
                  </a:cxn>
                  <a:cxn ang="0">
                    <a:pos x="295" y="256"/>
                  </a:cxn>
                  <a:cxn ang="0">
                    <a:pos x="233" y="226"/>
                  </a:cxn>
                  <a:cxn ang="0">
                    <a:pos x="190" y="210"/>
                  </a:cxn>
                  <a:cxn ang="0">
                    <a:pos x="169" y="214"/>
                  </a:cxn>
                  <a:cxn ang="0">
                    <a:pos x="168" y="189"/>
                  </a:cxn>
                  <a:cxn ang="0">
                    <a:pos x="207" y="183"/>
                  </a:cxn>
                  <a:cxn ang="0">
                    <a:pos x="210" y="167"/>
                  </a:cxn>
                  <a:cxn ang="0">
                    <a:pos x="186" y="115"/>
                  </a:cxn>
                  <a:cxn ang="0">
                    <a:pos x="168" y="115"/>
                  </a:cxn>
                  <a:cxn ang="0">
                    <a:pos x="146" y="85"/>
                  </a:cxn>
                  <a:cxn ang="0">
                    <a:pos x="122" y="91"/>
                  </a:cxn>
                  <a:cxn ang="0">
                    <a:pos x="41" y="82"/>
                  </a:cxn>
                  <a:cxn ang="0">
                    <a:pos x="11" y="69"/>
                  </a:cxn>
                  <a:cxn ang="0">
                    <a:pos x="30" y="65"/>
                  </a:cxn>
                  <a:cxn ang="0">
                    <a:pos x="0" y="48"/>
                  </a:cxn>
                  <a:cxn ang="0">
                    <a:pos x="11" y="16"/>
                  </a:cxn>
                  <a:cxn ang="0">
                    <a:pos x="61" y="4"/>
                  </a:cxn>
                  <a:cxn ang="0">
                    <a:pos x="46" y="32"/>
                  </a:cxn>
                  <a:cxn ang="0">
                    <a:pos x="50" y="47"/>
                  </a:cxn>
                  <a:cxn ang="0">
                    <a:pos x="55" y="26"/>
                  </a:cxn>
                  <a:cxn ang="0">
                    <a:pos x="120" y="29"/>
                  </a:cxn>
                  <a:cxn ang="0">
                    <a:pos x="128" y="34"/>
                  </a:cxn>
                  <a:cxn ang="0">
                    <a:pos x="156" y="27"/>
                  </a:cxn>
                  <a:cxn ang="0">
                    <a:pos x="217" y="56"/>
                  </a:cxn>
                  <a:cxn ang="0">
                    <a:pos x="242" y="65"/>
                  </a:cxn>
                  <a:cxn ang="0">
                    <a:pos x="273" y="85"/>
                  </a:cxn>
                  <a:cxn ang="0">
                    <a:pos x="293" y="95"/>
                  </a:cxn>
                  <a:cxn ang="0">
                    <a:pos x="291" y="102"/>
                  </a:cxn>
                  <a:cxn ang="0">
                    <a:pos x="283" y="116"/>
                  </a:cxn>
                  <a:cxn ang="0">
                    <a:pos x="317" y="135"/>
                  </a:cxn>
                  <a:cxn ang="0">
                    <a:pos x="342" y="153"/>
                  </a:cxn>
                  <a:cxn ang="0">
                    <a:pos x="362" y="165"/>
                  </a:cxn>
                  <a:cxn ang="0">
                    <a:pos x="349" y="178"/>
                  </a:cxn>
                </a:cxnLst>
                <a:rect l="0" t="0" r="r" b="b"/>
                <a:pathLst>
                  <a:path w="362" h="261">
                    <a:moveTo>
                      <a:pt x="339" y="184"/>
                    </a:moveTo>
                    <a:cubicBezTo>
                      <a:pt x="339" y="189"/>
                      <a:pt x="338" y="196"/>
                      <a:pt x="333" y="196"/>
                    </a:cubicBezTo>
                    <a:cubicBezTo>
                      <a:pt x="311" y="196"/>
                      <a:pt x="311" y="166"/>
                      <a:pt x="289" y="166"/>
                    </a:cubicBezTo>
                    <a:cubicBezTo>
                      <a:pt x="287" y="166"/>
                      <a:pt x="281" y="171"/>
                      <a:pt x="281" y="171"/>
                    </a:cubicBezTo>
                    <a:cubicBezTo>
                      <a:pt x="284" y="173"/>
                      <a:pt x="285" y="173"/>
                      <a:pt x="289" y="172"/>
                    </a:cubicBezTo>
                    <a:cubicBezTo>
                      <a:pt x="289" y="177"/>
                      <a:pt x="289" y="177"/>
                      <a:pt x="289" y="177"/>
                    </a:cubicBezTo>
                    <a:cubicBezTo>
                      <a:pt x="287" y="178"/>
                      <a:pt x="284" y="178"/>
                      <a:pt x="283" y="177"/>
                    </a:cubicBezTo>
                    <a:cubicBezTo>
                      <a:pt x="283" y="184"/>
                      <a:pt x="283" y="184"/>
                      <a:pt x="283" y="184"/>
                    </a:cubicBezTo>
                    <a:cubicBezTo>
                      <a:pt x="288" y="184"/>
                      <a:pt x="288" y="184"/>
                      <a:pt x="288" y="184"/>
                    </a:cubicBezTo>
                    <a:cubicBezTo>
                      <a:pt x="289" y="189"/>
                      <a:pt x="295" y="199"/>
                      <a:pt x="298" y="201"/>
                    </a:cubicBezTo>
                    <a:cubicBezTo>
                      <a:pt x="307" y="204"/>
                      <a:pt x="310" y="198"/>
                      <a:pt x="311" y="206"/>
                    </a:cubicBezTo>
                    <a:cubicBezTo>
                      <a:pt x="315" y="206"/>
                      <a:pt x="315" y="206"/>
                      <a:pt x="318" y="206"/>
                    </a:cubicBezTo>
                    <a:cubicBezTo>
                      <a:pt x="318" y="213"/>
                      <a:pt x="318" y="213"/>
                      <a:pt x="318" y="215"/>
                    </a:cubicBezTo>
                    <a:cubicBezTo>
                      <a:pt x="318" y="218"/>
                      <a:pt x="326" y="220"/>
                      <a:pt x="326" y="225"/>
                    </a:cubicBezTo>
                    <a:cubicBezTo>
                      <a:pt x="326" y="229"/>
                      <a:pt x="321" y="238"/>
                      <a:pt x="319" y="242"/>
                    </a:cubicBezTo>
                    <a:cubicBezTo>
                      <a:pt x="311" y="242"/>
                      <a:pt x="283" y="231"/>
                      <a:pt x="278" y="225"/>
                    </a:cubicBezTo>
                    <a:cubicBezTo>
                      <a:pt x="272" y="225"/>
                      <a:pt x="272" y="225"/>
                      <a:pt x="272" y="225"/>
                    </a:cubicBezTo>
                    <a:cubicBezTo>
                      <a:pt x="279" y="234"/>
                      <a:pt x="304" y="243"/>
                      <a:pt x="304" y="256"/>
                    </a:cubicBezTo>
                    <a:cubicBezTo>
                      <a:pt x="304" y="259"/>
                      <a:pt x="301" y="261"/>
                      <a:pt x="299" y="261"/>
                    </a:cubicBezTo>
                    <a:cubicBezTo>
                      <a:pt x="297" y="261"/>
                      <a:pt x="296" y="256"/>
                      <a:pt x="295" y="256"/>
                    </a:cubicBezTo>
                    <a:cubicBezTo>
                      <a:pt x="282" y="249"/>
                      <a:pt x="274" y="252"/>
                      <a:pt x="263" y="245"/>
                    </a:cubicBezTo>
                    <a:cubicBezTo>
                      <a:pt x="252" y="239"/>
                      <a:pt x="226" y="240"/>
                      <a:pt x="233" y="226"/>
                    </a:cubicBezTo>
                    <a:cubicBezTo>
                      <a:pt x="219" y="219"/>
                      <a:pt x="212" y="211"/>
                      <a:pt x="199" y="204"/>
                    </a:cubicBezTo>
                    <a:cubicBezTo>
                      <a:pt x="197" y="207"/>
                      <a:pt x="194" y="210"/>
                      <a:pt x="190" y="210"/>
                    </a:cubicBezTo>
                    <a:cubicBezTo>
                      <a:pt x="186" y="210"/>
                      <a:pt x="187" y="207"/>
                      <a:pt x="183" y="207"/>
                    </a:cubicBezTo>
                    <a:cubicBezTo>
                      <a:pt x="177" y="207"/>
                      <a:pt x="175" y="214"/>
                      <a:pt x="169" y="214"/>
                    </a:cubicBezTo>
                    <a:cubicBezTo>
                      <a:pt x="165" y="214"/>
                      <a:pt x="150" y="208"/>
                      <a:pt x="150" y="201"/>
                    </a:cubicBezTo>
                    <a:cubicBezTo>
                      <a:pt x="150" y="197"/>
                      <a:pt x="162" y="189"/>
                      <a:pt x="168" y="189"/>
                    </a:cubicBezTo>
                    <a:cubicBezTo>
                      <a:pt x="176" y="189"/>
                      <a:pt x="183" y="189"/>
                      <a:pt x="187" y="189"/>
                    </a:cubicBezTo>
                    <a:cubicBezTo>
                      <a:pt x="191" y="189"/>
                      <a:pt x="202" y="187"/>
                      <a:pt x="207" y="183"/>
                    </a:cubicBezTo>
                    <a:cubicBezTo>
                      <a:pt x="205" y="182"/>
                      <a:pt x="199" y="178"/>
                      <a:pt x="199" y="174"/>
                    </a:cubicBezTo>
                    <a:cubicBezTo>
                      <a:pt x="199" y="167"/>
                      <a:pt x="207" y="171"/>
                      <a:pt x="210" y="167"/>
                    </a:cubicBezTo>
                    <a:cubicBezTo>
                      <a:pt x="214" y="163"/>
                      <a:pt x="223" y="154"/>
                      <a:pt x="223" y="148"/>
                    </a:cubicBezTo>
                    <a:cubicBezTo>
                      <a:pt x="223" y="136"/>
                      <a:pt x="195" y="115"/>
                      <a:pt x="186" y="115"/>
                    </a:cubicBezTo>
                    <a:cubicBezTo>
                      <a:pt x="180" y="115"/>
                      <a:pt x="177" y="120"/>
                      <a:pt x="172" y="120"/>
                    </a:cubicBezTo>
                    <a:cubicBezTo>
                      <a:pt x="170" y="120"/>
                      <a:pt x="168" y="115"/>
                      <a:pt x="168" y="115"/>
                    </a:cubicBezTo>
                    <a:cubicBezTo>
                      <a:pt x="168" y="110"/>
                      <a:pt x="176" y="109"/>
                      <a:pt x="179" y="109"/>
                    </a:cubicBezTo>
                    <a:cubicBezTo>
                      <a:pt x="175" y="105"/>
                      <a:pt x="151" y="85"/>
                      <a:pt x="146" y="85"/>
                    </a:cubicBezTo>
                    <a:cubicBezTo>
                      <a:pt x="140" y="85"/>
                      <a:pt x="133" y="101"/>
                      <a:pt x="125" y="101"/>
                    </a:cubicBezTo>
                    <a:cubicBezTo>
                      <a:pt x="120" y="101"/>
                      <a:pt x="121" y="94"/>
                      <a:pt x="122" y="91"/>
                    </a:cubicBezTo>
                    <a:cubicBezTo>
                      <a:pt x="108" y="90"/>
                      <a:pt x="75" y="91"/>
                      <a:pt x="55" y="91"/>
                    </a:cubicBezTo>
                    <a:cubicBezTo>
                      <a:pt x="51" y="91"/>
                      <a:pt x="44" y="86"/>
                      <a:pt x="41" y="82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18" y="76"/>
                      <a:pt x="11" y="75"/>
                      <a:pt x="11" y="69"/>
                    </a:cubicBezTo>
                    <a:cubicBezTo>
                      <a:pt x="16" y="67"/>
                      <a:pt x="23" y="70"/>
                      <a:pt x="30" y="70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6" y="62"/>
                      <a:pt x="6" y="60"/>
                      <a:pt x="6" y="60"/>
                    </a:cubicBezTo>
                    <a:cubicBezTo>
                      <a:pt x="6" y="60"/>
                      <a:pt x="0" y="52"/>
                      <a:pt x="0" y="48"/>
                    </a:cubicBezTo>
                    <a:cubicBezTo>
                      <a:pt x="0" y="36"/>
                      <a:pt x="2" y="33"/>
                      <a:pt x="8" y="29"/>
                    </a:cubicBezTo>
                    <a:cubicBezTo>
                      <a:pt x="12" y="26"/>
                      <a:pt x="10" y="18"/>
                      <a:pt x="11" y="16"/>
                    </a:cubicBezTo>
                    <a:cubicBezTo>
                      <a:pt x="20" y="7"/>
                      <a:pt x="32" y="0"/>
                      <a:pt x="47" y="0"/>
                    </a:cubicBezTo>
                    <a:cubicBezTo>
                      <a:pt x="47" y="0"/>
                      <a:pt x="61" y="4"/>
                      <a:pt x="61" y="4"/>
                    </a:cubicBezTo>
                    <a:cubicBezTo>
                      <a:pt x="57" y="14"/>
                      <a:pt x="42" y="14"/>
                      <a:pt x="42" y="27"/>
                    </a:cubicBezTo>
                    <a:cubicBezTo>
                      <a:pt x="42" y="30"/>
                      <a:pt x="44" y="32"/>
                      <a:pt x="46" y="32"/>
                    </a:cubicBezTo>
                    <a:cubicBezTo>
                      <a:pt x="45" y="35"/>
                      <a:pt x="46" y="40"/>
                      <a:pt x="46" y="40"/>
                    </a:cubicBezTo>
                    <a:cubicBezTo>
                      <a:pt x="46" y="43"/>
                      <a:pt x="45" y="47"/>
                      <a:pt x="50" y="47"/>
                    </a:cubicBezTo>
                    <a:cubicBezTo>
                      <a:pt x="53" y="47"/>
                      <a:pt x="59" y="42"/>
                      <a:pt x="59" y="38"/>
                    </a:cubicBezTo>
                    <a:cubicBezTo>
                      <a:pt x="59" y="34"/>
                      <a:pt x="55" y="31"/>
                      <a:pt x="55" y="26"/>
                    </a:cubicBezTo>
                    <a:cubicBezTo>
                      <a:pt x="55" y="10"/>
                      <a:pt x="84" y="4"/>
                      <a:pt x="102" y="4"/>
                    </a:cubicBezTo>
                    <a:cubicBezTo>
                      <a:pt x="113" y="4"/>
                      <a:pt x="120" y="20"/>
                      <a:pt x="120" y="29"/>
                    </a:cubicBezTo>
                    <a:cubicBezTo>
                      <a:pt x="120" y="31"/>
                      <a:pt x="117" y="38"/>
                      <a:pt x="120" y="38"/>
                    </a:cubicBezTo>
                    <a:cubicBezTo>
                      <a:pt x="122" y="38"/>
                      <a:pt x="124" y="34"/>
                      <a:pt x="128" y="34"/>
                    </a:cubicBezTo>
                    <a:cubicBezTo>
                      <a:pt x="133" y="34"/>
                      <a:pt x="135" y="38"/>
                      <a:pt x="138" y="38"/>
                    </a:cubicBezTo>
                    <a:cubicBezTo>
                      <a:pt x="146" y="38"/>
                      <a:pt x="148" y="27"/>
                      <a:pt x="156" y="27"/>
                    </a:cubicBezTo>
                    <a:cubicBezTo>
                      <a:pt x="165" y="27"/>
                      <a:pt x="183" y="30"/>
                      <a:pt x="189" y="34"/>
                    </a:cubicBezTo>
                    <a:cubicBezTo>
                      <a:pt x="199" y="41"/>
                      <a:pt x="202" y="56"/>
                      <a:pt x="217" y="56"/>
                    </a:cubicBezTo>
                    <a:cubicBezTo>
                      <a:pt x="223" y="56"/>
                      <a:pt x="224" y="56"/>
                      <a:pt x="228" y="56"/>
                    </a:cubicBezTo>
                    <a:cubicBezTo>
                      <a:pt x="232" y="56"/>
                      <a:pt x="243" y="57"/>
                      <a:pt x="242" y="65"/>
                    </a:cubicBezTo>
                    <a:cubicBezTo>
                      <a:pt x="254" y="69"/>
                      <a:pt x="261" y="76"/>
                      <a:pt x="273" y="77"/>
                    </a:cubicBezTo>
                    <a:cubicBezTo>
                      <a:pt x="273" y="85"/>
                      <a:pt x="273" y="85"/>
                      <a:pt x="273" y="85"/>
                    </a:cubicBezTo>
                    <a:cubicBezTo>
                      <a:pt x="276" y="85"/>
                      <a:pt x="281" y="85"/>
                      <a:pt x="281" y="85"/>
                    </a:cubicBezTo>
                    <a:cubicBezTo>
                      <a:pt x="287" y="85"/>
                      <a:pt x="290" y="89"/>
                      <a:pt x="293" y="95"/>
                    </a:cubicBezTo>
                    <a:cubicBezTo>
                      <a:pt x="287" y="96"/>
                      <a:pt x="281" y="96"/>
                      <a:pt x="277" y="101"/>
                    </a:cubicBezTo>
                    <a:cubicBezTo>
                      <a:pt x="285" y="102"/>
                      <a:pt x="287" y="102"/>
                      <a:pt x="291" y="102"/>
                    </a:cubicBezTo>
                    <a:cubicBezTo>
                      <a:pt x="293" y="102"/>
                      <a:pt x="296" y="103"/>
                      <a:pt x="297" y="106"/>
                    </a:cubicBezTo>
                    <a:cubicBezTo>
                      <a:pt x="290" y="110"/>
                      <a:pt x="287" y="110"/>
                      <a:pt x="283" y="116"/>
                    </a:cubicBezTo>
                    <a:cubicBezTo>
                      <a:pt x="287" y="118"/>
                      <a:pt x="289" y="120"/>
                      <a:pt x="295" y="120"/>
                    </a:cubicBezTo>
                    <a:cubicBezTo>
                      <a:pt x="296" y="130"/>
                      <a:pt x="308" y="134"/>
                      <a:pt x="317" y="135"/>
                    </a:cubicBezTo>
                    <a:cubicBezTo>
                      <a:pt x="318" y="143"/>
                      <a:pt x="320" y="151"/>
                      <a:pt x="327" y="151"/>
                    </a:cubicBezTo>
                    <a:cubicBezTo>
                      <a:pt x="337" y="151"/>
                      <a:pt x="339" y="145"/>
                      <a:pt x="342" y="153"/>
                    </a:cubicBezTo>
                    <a:cubicBezTo>
                      <a:pt x="344" y="155"/>
                      <a:pt x="348" y="155"/>
                      <a:pt x="350" y="155"/>
                    </a:cubicBezTo>
                    <a:cubicBezTo>
                      <a:pt x="359" y="155"/>
                      <a:pt x="362" y="158"/>
                      <a:pt x="362" y="165"/>
                    </a:cubicBezTo>
                    <a:cubicBezTo>
                      <a:pt x="362" y="171"/>
                      <a:pt x="355" y="173"/>
                      <a:pt x="349" y="173"/>
                    </a:cubicBezTo>
                    <a:cubicBezTo>
                      <a:pt x="349" y="178"/>
                      <a:pt x="349" y="176"/>
                      <a:pt x="349" y="178"/>
                    </a:cubicBezTo>
                    <a:cubicBezTo>
                      <a:pt x="349" y="180"/>
                      <a:pt x="348" y="184"/>
                      <a:pt x="339" y="1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9" name="Freeform 85"/>
              <p:cNvSpPr>
                <a:spLocks/>
              </p:cNvSpPr>
              <p:nvPr/>
            </p:nvSpPr>
            <p:spPr bwMode="auto">
              <a:xfrm>
                <a:off x="2719944" y="2028430"/>
                <a:ext cx="17542" cy="15592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0" y="6"/>
                  </a:cxn>
                  <a:cxn ang="0">
                    <a:pos x="10" y="6"/>
                  </a:cxn>
                </a:cxnLst>
                <a:rect l="0" t="0" r="r" b="b"/>
                <a:pathLst>
                  <a:path w="10" h="9">
                    <a:moveTo>
                      <a:pt x="10" y="6"/>
                    </a:moveTo>
                    <a:cubicBezTo>
                      <a:pt x="6" y="9"/>
                      <a:pt x="5" y="9"/>
                      <a:pt x="0" y="6"/>
                    </a:cubicBezTo>
                    <a:cubicBezTo>
                      <a:pt x="5" y="0"/>
                      <a:pt x="5" y="3"/>
                      <a:pt x="1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0" name="Freeform 86"/>
              <p:cNvSpPr>
                <a:spLocks/>
              </p:cNvSpPr>
              <p:nvPr/>
            </p:nvSpPr>
            <p:spPr bwMode="auto">
              <a:xfrm>
                <a:off x="2599106" y="1946575"/>
                <a:ext cx="15592" cy="1559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9" y="9"/>
                  </a:cxn>
                  <a:cxn ang="0">
                    <a:pos x="1" y="2"/>
                  </a:cxn>
                </a:cxnLst>
                <a:rect l="0" t="0" r="r" b="b"/>
                <a:pathLst>
                  <a:path w="9" h="9">
                    <a:moveTo>
                      <a:pt x="1" y="2"/>
                    </a:moveTo>
                    <a:cubicBezTo>
                      <a:pt x="6" y="0"/>
                      <a:pt x="6" y="5"/>
                      <a:pt x="9" y="9"/>
                    </a:cubicBezTo>
                    <a:cubicBezTo>
                      <a:pt x="4" y="9"/>
                      <a:pt x="0" y="5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1" name="Freeform 87"/>
              <p:cNvSpPr>
                <a:spLocks/>
              </p:cNvSpPr>
              <p:nvPr/>
            </p:nvSpPr>
            <p:spPr bwMode="auto">
              <a:xfrm>
                <a:off x="2443185" y="1231315"/>
                <a:ext cx="631478" cy="331320"/>
              </a:xfrm>
              <a:custGeom>
                <a:avLst/>
                <a:gdLst/>
                <a:ahLst/>
                <a:cxnLst>
                  <a:cxn ang="0">
                    <a:pos x="307" y="16"/>
                  </a:cxn>
                  <a:cxn ang="0">
                    <a:pos x="350" y="9"/>
                  </a:cxn>
                  <a:cxn ang="0">
                    <a:pos x="386" y="28"/>
                  </a:cxn>
                  <a:cxn ang="0">
                    <a:pos x="313" y="51"/>
                  </a:cxn>
                  <a:cxn ang="0">
                    <a:pos x="295" y="74"/>
                  </a:cxn>
                  <a:cxn ang="0">
                    <a:pos x="231" y="108"/>
                  </a:cxn>
                  <a:cxn ang="0">
                    <a:pos x="216" y="118"/>
                  </a:cxn>
                  <a:cxn ang="0">
                    <a:pos x="216" y="137"/>
                  </a:cxn>
                  <a:cxn ang="0">
                    <a:pos x="174" y="157"/>
                  </a:cxn>
                  <a:cxn ang="0">
                    <a:pos x="158" y="184"/>
                  </a:cxn>
                  <a:cxn ang="0">
                    <a:pos x="176" y="188"/>
                  </a:cxn>
                  <a:cxn ang="0">
                    <a:pos x="126" y="197"/>
                  </a:cxn>
                  <a:cxn ang="0">
                    <a:pos x="80" y="201"/>
                  </a:cxn>
                  <a:cxn ang="0">
                    <a:pos x="33" y="197"/>
                  </a:cxn>
                  <a:cxn ang="0">
                    <a:pos x="60" y="176"/>
                  </a:cxn>
                  <a:cxn ang="0">
                    <a:pos x="57" y="158"/>
                  </a:cxn>
                  <a:cxn ang="0">
                    <a:pos x="92" y="170"/>
                  </a:cxn>
                  <a:cxn ang="0">
                    <a:pos x="66" y="148"/>
                  </a:cxn>
                  <a:cxn ang="0">
                    <a:pos x="55" y="151"/>
                  </a:cxn>
                  <a:cxn ang="0">
                    <a:pos x="68" y="131"/>
                  </a:cxn>
                  <a:cxn ang="0">
                    <a:pos x="62" y="97"/>
                  </a:cxn>
                  <a:cxn ang="0">
                    <a:pos x="67" y="89"/>
                  </a:cxn>
                  <a:cxn ang="0">
                    <a:pos x="97" y="90"/>
                  </a:cxn>
                  <a:cxn ang="0">
                    <a:pos x="108" y="91"/>
                  </a:cxn>
                  <a:cxn ang="0">
                    <a:pos x="133" y="86"/>
                  </a:cxn>
                  <a:cxn ang="0">
                    <a:pos x="147" y="74"/>
                  </a:cxn>
                  <a:cxn ang="0">
                    <a:pos x="99" y="81"/>
                  </a:cxn>
                  <a:cxn ang="0">
                    <a:pos x="72" y="76"/>
                  </a:cxn>
                  <a:cxn ang="0">
                    <a:pos x="57" y="81"/>
                  </a:cxn>
                  <a:cxn ang="0">
                    <a:pos x="44" y="67"/>
                  </a:cxn>
                  <a:cxn ang="0">
                    <a:pos x="51" y="53"/>
                  </a:cxn>
                  <a:cxn ang="0">
                    <a:pos x="25" y="60"/>
                  </a:cxn>
                  <a:cxn ang="0">
                    <a:pos x="29" y="49"/>
                  </a:cxn>
                  <a:cxn ang="0">
                    <a:pos x="9" y="52"/>
                  </a:cxn>
                  <a:cxn ang="0">
                    <a:pos x="44" y="36"/>
                  </a:cxn>
                  <a:cxn ang="0">
                    <a:pos x="57" y="32"/>
                  </a:cxn>
                  <a:cxn ang="0">
                    <a:pos x="104" y="32"/>
                  </a:cxn>
                  <a:cxn ang="0">
                    <a:pos x="135" y="11"/>
                  </a:cxn>
                  <a:cxn ang="0">
                    <a:pos x="196" y="6"/>
                  </a:cxn>
                  <a:cxn ang="0">
                    <a:pos x="218" y="8"/>
                  </a:cxn>
                  <a:cxn ang="0">
                    <a:pos x="245" y="3"/>
                  </a:cxn>
                  <a:cxn ang="0">
                    <a:pos x="315" y="11"/>
                  </a:cxn>
                </a:cxnLst>
                <a:rect l="0" t="0" r="r" b="b"/>
                <a:pathLst>
                  <a:path w="386" h="203">
                    <a:moveTo>
                      <a:pt x="315" y="11"/>
                    </a:moveTo>
                    <a:cubicBezTo>
                      <a:pt x="312" y="14"/>
                      <a:pt x="310" y="15"/>
                      <a:pt x="307" y="16"/>
                    </a:cubicBezTo>
                    <a:cubicBezTo>
                      <a:pt x="342" y="6"/>
                      <a:pt x="342" y="6"/>
                      <a:pt x="342" y="6"/>
                    </a:cubicBezTo>
                    <a:cubicBezTo>
                      <a:pt x="345" y="7"/>
                      <a:pt x="347" y="8"/>
                      <a:pt x="350" y="9"/>
                    </a:cubicBezTo>
                    <a:cubicBezTo>
                      <a:pt x="355" y="11"/>
                      <a:pt x="355" y="14"/>
                      <a:pt x="358" y="17"/>
                    </a:cubicBezTo>
                    <a:cubicBezTo>
                      <a:pt x="363" y="22"/>
                      <a:pt x="386" y="20"/>
                      <a:pt x="386" y="28"/>
                    </a:cubicBezTo>
                    <a:cubicBezTo>
                      <a:pt x="386" y="33"/>
                      <a:pt x="378" y="32"/>
                      <a:pt x="375" y="34"/>
                    </a:cubicBezTo>
                    <a:cubicBezTo>
                      <a:pt x="358" y="48"/>
                      <a:pt x="336" y="40"/>
                      <a:pt x="313" y="51"/>
                    </a:cubicBezTo>
                    <a:cubicBezTo>
                      <a:pt x="317" y="56"/>
                      <a:pt x="335" y="52"/>
                      <a:pt x="346" y="52"/>
                    </a:cubicBezTo>
                    <a:cubicBezTo>
                      <a:pt x="336" y="63"/>
                      <a:pt x="311" y="69"/>
                      <a:pt x="295" y="74"/>
                    </a:cubicBezTo>
                    <a:cubicBezTo>
                      <a:pt x="277" y="80"/>
                      <a:pt x="267" y="97"/>
                      <a:pt x="254" y="107"/>
                    </a:cubicBezTo>
                    <a:cubicBezTo>
                      <a:pt x="248" y="112"/>
                      <a:pt x="238" y="106"/>
                      <a:pt x="231" y="108"/>
                    </a:cubicBezTo>
                    <a:cubicBezTo>
                      <a:pt x="221" y="112"/>
                      <a:pt x="210" y="112"/>
                      <a:pt x="203" y="118"/>
                    </a:cubicBezTo>
                    <a:cubicBezTo>
                      <a:pt x="216" y="118"/>
                      <a:pt x="216" y="118"/>
                      <a:pt x="216" y="118"/>
                    </a:cubicBezTo>
                    <a:cubicBezTo>
                      <a:pt x="217" y="128"/>
                      <a:pt x="211" y="127"/>
                      <a:pt x="203" y="126"/>
                    </a:cubicBezTo>
                    <a:cubicBezTo>
                      <a:pt x="208" y="129"/>
                      <a:pt x="213" y="131"/>
                      <a:pt x="216" y="137"/>
                    </a:cubicBezTo>
                    <a:cubicBezTo>
                      <a:pt x="206" y="141"/>
                      <a:pt x="203" y="152"/>
                      <a:pt x="196" y="157"/>
                    </a:cubicBezTo>
                    <a:cubicBezTo>
                      <a:pt x="177" y="157"/>
                      <a:pt x="177" y="157"/>
                      <a:pt x="174" y="157"/>
                    </a:cubicBezTo>
                    <a:cubicBezTo>
                      <a:pt x="175" y="160"/>
                      <a:pt x="177" y="161"/>
                      <a:pt x="177" y="164"/>
                    </a:cubicBezTo>
                    <a:cubicBezTo>
                      <a:pt x="177" y="178"/>
                      <a:pt x="158" y="169"/>
                      <a:pt x="158" y="184"/>
                    </a:cubicBezTo>
                    <a:cubicBezTo>
                      <a:pt x="165" y="184"/>
                      <a:pt x="166" y="184"/>
                      <a:pt x="169" y="184"/>
                    </a:cubicBezTo>
                    <a:cubicBezTo>
                      <a:pt x="171" y="184"/>
                      <a:pt x="176" y="184"/>
                      <a:pt x="176" y="188"/>
                    </a:cubicBezTo>
                    <a:cubicBezTo>
                      <a:pt x="176" y="195"/>
                      <a:pt x="151" y="203"/>
                      <a:pt x="141" y="203"/>
                    </a:cubicBezTo>
                    <a:cubicBezTo>
                      <a:pt x="131" y="203"/>
                      <a:pt x="135" y="197"/>
                      <a:pt x="126" y="197"/>
                    </a:cubicBezTo>
                    <a:cubicBezTo>
                      <a:pt x="113" y="197"/>
                      <a:pt x="104" y="197"/>
                      <a:pt x="93" y="197"/>
                    </a:cubicBezTo>
                    <a:cubicBezTo>
                      <a:pt x="89" y="197"/>
                      <a:pt x="86" y="201"/>
                      <a:pt x="80" y="201"/>
                    </a:cubicBezTo>
                    <a:cubicBezTo>
                      <a:pt x="65" y="201"/>
                      <a:pt x="53" y="197"/>
                      <a:pt x="38" y="192"/>
                    </a:cubicBezTo>
                    <a:cubicBezTo>
                      <a:pt x="37" y="194"/>
                      <a:pt x="35" y="197"/>
                      <a:pt x="33" y="197"/>
                    </a:cubicBezTo>
                    <a:cubicBezTo>
                      <a:pt x="29" y="197"/>
                      <a:pt x="28" y="194"/>
                      <a:pt x="28" y="193"/>
                    </a:cubicBezTo>
                    <a:cubicBezTo>
                      <a:pt x="28" y="176"/>
                      <a:pt x="51" y="182"/>
                      <a:pt x="60" y="176"/>
                    </a:cubicBezTo>
                    <a:cubicBezTo>
                      <a:pt x="55" y="172"/>
                      <a:pt x="46" y="170"/>
                      <a:pt x="46" y="162"/>
                    </a:cubicBezTo>
                    <a:cubicBezTo>
                      <a:pt x="46" y="156"/>
                      <a:pt x="52" y="158"/>
                      <a:pt x="57" y="158"/>
                    </a:cubicBezTo>
                    <a:cubicBezTo>
                      <a:pt x="71" y="158"/>
                      <a:pt x="76" y="165"/>
                      <a:pt x="84" y="170"/>
                    </a:cubicBezTo>
                    <a:cubicBezTo>
                      <a:pt x="92" y="170"/>
                      <a:pt x="92" y="170"/>
                      <a:pt x="92" y="170"/>
                    </a:cubicBezTo>
                    <a:cubicBezTo>
                      <a:pt x="86" y="164"/>
                      <a:pt x="72" y="159"/>
                      <a:pt x="72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3" y="149"/>
                      <a:pt x="63" y="149"/>
                      <a:pt x="61" y="151"/>
                    </a:cubicBezTo>
                    <a:cubicBezTo>
                      <a:pt x="55" y="151"/>
                      <a:pt x="55" y="151"/>
                      <a:pt x="55" y="151"/>
                    </a:cubicBezTo>
                    <a:cubicBezTo>
                      <a:pt x="55" y="146"/>
                      <a:pt x="55" y="146"/>
                      <a:pt x="55" y="146"/>
                    </a:cubicBezTo>
                    <a:cubicBezTo>
                      <a:pt x="58" y="138"/>
                      <a:pt x="61" y="134"/>
                      <a:pt x="68" y="131"/>
                    </a:cubicBezTo>
                    <a:cubicBezTo>
                      <a:pt x="79" y="128"/>
                      <a:pt x="92" y="132"/>
                      <a:pt x="92" y="119"/>
                    </a:cubicBezTo>
                    <a:cubicBezTo>
                      <a:pt x="92" y="105"/>
                      <a:pt x="62" y="105"/>
                      <a:pt x="62" y="97"/>
                    </a:cubicBezTo>
                    <a:cubicBezTo>
                      <a:pt x="62" y="93"/>
                      <a:pt x="69" y="94"/>
                      <a:pt x="73" y="94"/>
                    </a:cubicBezTo>
                    <a:cubicBezTo>
                      <a:pt x="68" y="94"/>
                      <a:pt x="67" y="92"/>
                      <a:pt x="67" y="89"/>
                    </a:cubicBezTo>
                    <a:cubicBezTo>
                      <a:pt x="69" y="88"/>
                      <a:pt x="71" y="89"/>
                      <a:pt x="73" y="89"/>
                    </a:cubicBezTo>
                    <a:cubicBezTo>
                      <a:pt x="78" y="89"/>
                      <a:pt x="88" y="87"/>
                      <a:pt x="97" y="90"/>
                    </a:cubicBezTo>
                    <a:cubicBezTo>
                      <a:pt x="108" y="93"/>
                      <a:pt x="112" y="106"/>
                      <a:pt x="124" y="104"/>
                    </a:cubicBezTo>
                    <a:cubicBezTo>
                      <a:pt x="122" y="102"/>
                      <a:pt x="108" y="93"/>
                      <a:pt x="108" y="91"/>
                    </a:cubicBezTo>
                    <a:cubicBezTo>
                      <a:pt x="108" y="89"/>
                      <a:pt x="110" y="88"/>
                      <a:pt x="111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41" y="83"/>
                      <a:pt x="149" y="81"/>
                      <a:pt x="154" y="74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38" y="81"/>
                      <a:pt x="128" y="84"/>
                      <a:pt x="114" y="84"/>
                    </a:cubicBezTo>
                    <a:cubicBezTo>
                      <a:pt x="106" y="84"/>
                      <a:pt x="103" y="81"/>
                      <a:pt x="99" y="81"/>
                    </a:cubicBezTo>
                    <a:cubicBezTo>
                      <a:pt x="95" y="81"/>
                      <a:pt x="93" y="85"/>
                      <a:pt x="90" y="85"/>
                    </a:cubicBezTo>
                    <a:cubicBezTo>
                      <a:pt x="81" y="85"/>
                      <a:pt x="70" y="82"/>
                      <a:pt x="72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3" y="78"/>
                      <a:pt x="61" y="81"/>
                      <a:pt x="57" y="81"/>
                    </a:cubicBezTo>
                    <a:cubicBezTo>
                      <a:pt x="48" y="81"/>
                      <a:pt x="36" y="75"/>
                      <a:pt x="33" y="71"/>
                    </a:cubicBezTo>
                    <a:cubicBezTo>
                      <a:pt x="36" y="69"/>
                      <a:pt x="39" y="67"/>
                      <a:pt x="44" y="67"/>
                    </a:cubicBezTo>
                    <a:cubicBezTo>
                      <a:pt x="36" y="67"/>
                      <a:pt x="27" y="66"/>
                      <a:pt x="24" y="67"/>
                    </a:cubicBezTo>
                    <a:cubicBezTo>
                      <a:pt x="29" y="55"/>
                      <a:pt x="40" y="56"/>
                      <a:pt x="51" y="53"/>
                    </a:cubicBezTo>
                    <a:cubicBezTo>
                      <a:pt x="47" y="52"/>
                      <a:pt x="46" y="52"/>
                      <a:pt x="42" y="52"/>
                    </a:cubicBezTo>
                    <a:cubicBezTo>
                      <a:pt x="33" y="52"/>
                      <a:pt x="33" y="60"/>
                      <a:pt x="25" y="60"/>
                    </a:cubicBezTo>
                    <a:cubicBezTo>
                      <a:pt x="22" y="60"/>
                      <a:pt x="18" y="57"/>
                      <a:pt x="17" y="56"/>
                    </a:cubicBezTo>
                    <a:cubicBezTo>
                      <a:pt x="21" y="52"/>
                      <a:pt x="24" y="51"/>
                      <a:pt x="29" y="49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3" y="50"/>
                      <a:pt x="11" y="51"/>
                      <a:pt x="9" y="52"/>
                    </a:cubicBezTo>
                    <a:cubicBezTo>
                      <a:pt x="7" y="52"/>
                      <a:pt x="2" y="52"/>
                      <a:pt x="0" y="52"/>
                    </a:cubicBezTo>
                    <a:cubicBezTo>
                      <a:pt x="2" y="41"/>
                      <a:pt x="31" y="36"/>
                      <a:pt x="44" y="36"/>
                    </a:cubicBezTo>
                    <a:cubicBezTo>
                      <a:pt x="49" y="36"/>
                      <a:pt x="52" y="36"/>
                      <a:pt x="53" y="36"/>
                    </a:cubicBezTo>
                    <a:cubicBezTo>
                      <a:pt x="55" y="36"/>
                      <a:pt x="57" y="34"/>
                      <a:pt x="57" y="32"/>
                    </a:cubicBezTo>
                    <a:cubicBezTo>
                      <a:pt x="71" y="32"/>
                      <a:pt x="65" y="22"/>
                      <a:pt x="74" y="22"/>
                    </a:cubicBezTo>
                    <a:cubicBezTo>
                      <a:pt x="83" y="22"/>
                      <a:pt x="100" y="31"/>
                      <a:pt x="104" y="32"/>
                    </a:cubicBezTo>
                    <a:cubicBezTo>
                      <a:pt x="108" y="22"/>
                      <a:pt x="113" y="12"/>
                      <a:pt x="126" y="12"/>
                    </a:cubicBezTo>
                    <a:cubicBezTo>
                      <a:pt x="134" y="12"/>
                      <a:pt x="129" y="16"/>
                      <a:pt x="135" y="11"/>
                    </a:cubicBezTo>
                    <a:cubicBezTo>
                      <a:pt x="137" y="7"/>
                      <a:pt x="141" y="6"/>
                      <a:pt x="145" y="6"/>
                    </a:cubicBezTo>
                    <a:cubicBezTo>
                      <a:pt x="168" y="6"/>
                      <a:pt x="173" y="6"/>
                      <a:pt x="196" y="6"/>
                    </a:cubicBezTo>
                    <a:cubicBezTo>
                      <a:pt x="197" y="4"/>
                      <a:pt x="199" y="3"/>
                      <a:pt x="201" y="3"/>
                    </a:cubicBezTo>
                    <a:cubicBezTo>
                      <a:pt x="209" y="3"/>
                      <a:pt x="211" y="8"/>
                      <a:pt x="218" y="8"/>
                    </a:cubicBezTo>
                    <a:cubicBezTo>
                      <a:pt x="224" y="8"/>
                      <a:pt x="226" y="0"/>
                      <a:pt x="232" y="0"/>
                    </a:cubicBezTo>
                    <a:cubicBezTo>
                      <a:pt x="239" y="0"/>
                      <a:pt x="241" y="3"/>
                      <a:pt x="245" y="3"/>
                    </a:cubicBezTo>
                    <a:cubicBezTo>
                      <a:pt x="250" y="3"/>
                      <a:pt x="253" y="3"/>
                      <a:pt x="258" y="3"/>
                    </a:cubicBezTo>
                    <a:cubicBezTo>
                      <a:pt x="268" y="3"/>
                      <a:pt x="306" y="2"/>
                      <a:pt x="31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2" name="Freeform 88"/>
              <p:cNvSpPr>
                <a:spLocks/>
              </p:cNvSpPr>
              <p:nvPr/>
            </p:nvSpPr>
            <p:spPr bwMode="auto">
              <a:xfrm>
                <a:off x="2838834" y="1200132"/>
                <a:ext cx="1235671" cy="939389"/>
              </a:xfrm>
              <a:custGeom>
                <a:avLst/>
                <a:gdLst/>
                <a:ahLst/>
                <a:cxnLst>
                  <a:cxn ang="0">
                    <a:pos x="280" y="372"/>
                  </a:cxn>
                  <a:cxn ang="0">
                    <a:pos x="267" y="360"/>
                  </a:cxn>
                  <a:cxn ang="0">
                    <a:pos x="228" y="336"/>
                  </a:cxn>
                  <a:cxn ang="0">
                    <a:pos x="215" y="302"/>
                  </a:cxn>
                  <a:cxn ang="0">
                    <a:pos x="109" y="219"/>
                  </a:cxn>
                  <a:cxn ang="0">
                    <a:pos x="73" y="223"/>
                  </a:cxn>
                  <a:cxn ang="0">
                    <a:pos x="43" y="217"/>
                  </a:cxn>
                  <a:cxn ang="0">
                    <a:pos x="19" y="202"/>
                  </a:cxn>
                  <a:cxn ang="0">
                    <a:pos x="51" y="190"/>
                  </a:cxn>
                  <a:cxn ang="0">
                    <a:pos x="64" y="180"/>
                  </a:cxn>
                  <a:cxn ang="0">
                    <a:pos x="0" y="166"/>
                  </a:cxn>
                  <a:cxn ang="0">
                    <a:pos x="84" y="141"/>
                  </a:cxn>
                  <a:cxn ang="0">
                    <a:pos x="72" y="102"/>
                  </a:cxn>
                  <a:cxn ang="0">
                    <a:pos x="144" y="59"/>
                  </a:cxn>
                  <a:cxn ang="0">
                    <a:pos x="237" y="56"/>
                  </a:cxn>
                  <a:cxn ang="0">
                    <a:pos x="260" y="53"/>
                  </a:cxn>
                  <a:cxn ang="0">
                    <a:pos x="274" y="38"/>
                  </a:cxn>
                  <a:cxn ang="0">
                    <a:pos x="309" y="36"/>
                  </a:cxn>
                  <a:cxn ang="0">
                    <a:pos x="355" y="15"/>
                  </a:cxn>
                  <a:cxn ang="0">
                    <a:pos x="391" y="13"/>
                  </a:cxn>
                  <a:cxn ang="0">
                    <a:pos x="534" y="0"/>
                  </a:cxn>
                  <a:cxn ang="0">
                    <a:pos x="594" y="48"/>
                  </a:cxn>
                  <a:cxn ang="0">
                    <a:pos x="570" y="75"/>
                  </a:cxn>
                  <a:cxn ang="0">
                    <a:pos x="603" y="102"/>
                  </a:cxn>
                  <a:cxn ang="0">
                    <a:pos x="684" y="66"/>
                  </a:cxn>
                  <a:cxn ang="0">
                    <a:pos x="730" y="51"/>
                  </a:cxn>
                  <a:cxn ang="0">
                    <a:pos x="702" y="94"/>
                  </a:cxn>
                  <a:cxn ang="0">
                    <a:pos x="691" y="114"/>
                  </a:cxn>
                  <a:cxn ang="0">
                    <a:pos x="654" y="150"/>
                  </a:cxn>
                  <a:cxn ang="0">
                    <a:pos x="677" y="178"/>
                  </a:cxn>
                  <a:cxn ang="0">
                    <a:pos x="657" y="202"/>
                  </a:cxn>
                  <a:cxn ang="0">
                    <a:pos x="669" y="236"/>
                  </a:cxn>
                  <a:cxn ang="0">
                    <a:pos x="673" y="260"/>
                  </a:cxn>
                  <a:cxn ang="0">
                    <a:pos x="633" y="295"/>
                  </a:cxn>
                  <a:cxn ang="0">
                    <a:pos x="637" y="305"/>
                  </a:cxn>
                  <a:cxn ang="0">
                    <a:pos x="601" y="297"/>
                  </a:cxn>
                  <a:cxn ang="0">
                    <a:pos x="633" y="358"/>
                  </a:cxn>
                  <a:cxn ang="0">
                    <a:pos x="596" y="347"/>
                  </a:cxn>
                  <a:cxn ang="0">
                    <a:pos x="616" y="375"/>
                  </a:cxn>
                  <a:cxn ang="0">
                    <a:pos x="518" y="408"/>
                  </a:cxn>
                  <a:cxn ang="0">
                    <a:pos x="483" y="445"/>
                  </a:cxn>
                  <a:cxn ang="0">
                    <a:pos x="443" y="449"/>
                  </a:cxn>
                  <a:cxn ang="0">
                    <a:pos x="402" y="485"/>
                  </a:cxn>
                  <a:cxn ang="0">
                    <a:pos x="384" y="523"/>
                  </a:cxn>
                  <a:cxn ang="0">
                    <a:pos x="362" y="571"/>
                  </a:cxn>
                  <a:cxn ang="0">
                    <a:pos x="313" y="560"/>
                  </a:cxn>
                  <a:cxn ang="0">
                    <a:pos x="270" y="499"/>
                  </a:cxn>
                  <a:cxn ang="0">
                    <a:pos x="256" y="475"/>
                  </a:cxn>
                  <a:cxn ang="0">
                    <a:pos x="237" y="438"/>
                  </a:cxn>
                  <a:cxn ang="0">
                    <a:pos x="255" y="403"/>
                  </a:cxn>
                </a:cxnLst>
                <a:rect l="0" t="0" r="r" b="b"/>
                <a:pathLst>
                  <a:path w="756" h="575">
                    <a:moveTo>
                      <a:pt x="255" y="403"/>
                    </a:moveTo>
                    <a:cubicBezTo>
                      <a:pt x="261" y="400"/>
                      <a:pt x="261" y="400"/>
                      <a:pt x="267" y="402"/>
                    </a:cubicBezTo>
                    <a:cubicBezTo>
                      <a:pt x="270" y="389"/>
                      <a:pt x="276" y="385"/>
                      <a:pt x="280" y="372"/>
                    </a:cubicBezTo>
                    <a:cubicBezTo>
                      <a:pt x="266" y="368"/>
                      <a:pt x="234" y="366"/>
                      <a:pt x="233" y="353"/>
                    </a:cubicBezTo>
                    <a:cubicBezTo>
                      <a:pt x="237" y="352"/>
                      <a:pt x="236" y="353"/>
                      <a:pt x="240" y="353"/>
                    </a:cubicBezTo>
                    <a:cubicBezTo>
                      <a:pt x="250" y="353"/>
                      <a:pt x="256" y="360"/>
                      <a:pt x="267" y="360"/>
                    </a:cubicBezTo>
                    <a:cubicBezTo>
                      <a:pt x="271" y="360"/>
                      <a:pt x="271" y="356"/>
                      <a:pt x="271" y="353"/>
                    </a:cubicBezTo>
                    <a:cubicBezTo>
                      <a:pt x="258" y="349"/>
                      <a:pt x="254" y="328"/>
                      <a:pt x="239" y="328"/>
                    </a:cubicBezTo>
                    <a:cubicBezTo>
                      <a:pt x="235" y="328"/>
                      <a:pt x="234" y="336"/>
                      <a:pt x="228" y="336"/>
                    </a:cubicBezTo>
                    <a:cubicBezTo>
                      <a:pt x="220" y="336"/>
                      <a:pt x="216" y="335"/>
                      <a:pt x="216" y="328"/>
                    </a:cubicBezTo>
                    <a:cubicBezTo>
                      <a:pt x="216" y="318"/>
                      <a:pt x="226" y="319"/>
                      <a:pt x="226" y="309"/>
                    </a:cubicBezTo>
                    <a:cubicBezTo>
                      <a:pt x="226" y="303"/>
                      <a:pt x="219" y="302"/>
                      <a:pt x="215" y="302"/>
                    </a:cubicBezTo>
                    <a:cubicBezTo>
                      <a:pt x="215" y="295"/>
                      <a:pt x="215" y="295"/>
                      <a:pt x="215" y="295"/>
                    </a:cubicBezTo>
                    <a:cubicBezTo>
                      <a:pt x="203" y="257"/>
                      <a:pt x="172" y="219"/>
                      <a:pt x="122" y="219"/>
                    </a:cubicBezTo>
                    <a:cubicBezTo>
                      <a:pt x="115" y="219"/>
                      <a:pt x="113" y="219"/>
                      <a:pt x="109" y="219"/>
                    </a:cubicBezTo>
                    <a:cubicBezTo>
                      <a:pt x="103" y="219"/>
                      <a:pt x="101" y="224"/>
                      <a:pt x="95" y="224"/>
                    </a:cubicBezTo>
                    <a:cubicBezTo>
                      <a:pt x="91" y="224"/>
                      <a:pt x="87" y="221"/>
                      <a:pt x="82" y="221"/>
                    </a:cubicBezTo>
                    <a:cubicBezTo>
                      <a:pt x="77" y="221"/>
                      <a:pt x="75" y="222"/>
                      <a:pt x="73" y="223"/>
                    </a:cubicBezTo>
                    <a:cubicBezTo>
                      <a:pt x="74" y="224"/>
                      <a:pt x="76" y="226"/>
                      <a:pt x="77" y="226"/>
                    </a:cubicBezTo>
                    <a:cubicBezTo>
                      <a:pt x="75" y="229"/>
                      <a:pt x="75" y="228"/>
                      <a:pt x="72" y="228"/>
                    </a:cubicBezTo>
                    <a:cubicBezTo>
                      <a:pt x="62" y="228"/>
                      <a:pt x="48" y="224"/>
                      <a:pt x="43" y="217"/>
                    </a:cubicBezTo>
                    <a:cubicBezTo>
                      <a:pt x="47" y="214"/>
                      <a:pt x="50" y="214"/>
                      <a:pt x="52" y="210"/>
                    </a:cubicBezTo>
                    <a:cubicBezTo>
                      <a:pt x="45" y="207"/>
                      <a:pt x="39" y="202"/>
                      <a:pt x="34" y="202"/>
                    </a:cubicBezTo>
                    <a:cubicBezTo>
                      <a:pt x="24" y="202"/>
                      <a:pt x="27" y="206"/>
                      <a:pt x="19" y="202"/>
                    </a:cubicBezTo>
                    <a:cubicBezTo>
                      <a:pt x="19" y="196"/>
                      <a:pt x="28" y="194"/>
                      <a:pt x="32" y="194"/>
                    </a:cubicBezTo>
                    <a:cubicBezTo>
                      <a:pt x="37" y="194"/>
                      <a:pt x="40" y="194"/>
                      <a:pt x="43" y="194"/>
                    </a:cubicBezTo>
                    <a:cubicBezTo>
                      <a:pt x="47" y="194"/>
                      <a:pt x="49" y="193"/>
                      <a:pt x="51" y="190"/>
                    </a:cubicBezTo>
                    <a:cubicBezTo>
                      <a:pt x="76" y="190"/>
                      <a:pt x="76" y="190"/>
                      <a:pt x="76" y="190"/>
                    </a:cubicBezTo>
                    <a:cubicBezTo>
                      <a:pt x="80" y="187"/>
                      <a:pt x="80" y="185"/>
                      <a:pt x="82" y="180"/>
                    </a:cubicBezTo>
                    <a:cubicBezTo>
                      <a:pt x="64" y="180"/>
                      <a:pt x="64" y="180"/>
                      <a:pt x="64" y="180"/>
                    </a:cubicBezTo>
                    <a:cubicBezTo>
                      <a:pt x="63" y="183"/>
                      <a:pt x="62" y="185"/>
                      <a:pt x="60" y="185"/>
                    </a:cubicBezTo>
                    <a:cubicBezTo>
                      <a:pt x="53" y="185"/>
                      <a:pt x="50" y="185"/>
                      <a:pt x="44" y="185"/>
                    </a:cubicBezTo>
                    <a:cubicBezTo>
                      <a:pt x="42" y="185"/>
                      <a:pt x="0" y="173"/>
                      <a:pt x="0" y="166"/>
                    </a:cubicBezTo>
                    <a:cubicBezTo>
                      <a:pt x="0" y="152"/>
                      <a:pt x="16" y="157"/>
                      <a:pt x="25" y="154"/>
                    </a:cubicBezTo>
                    <a:cubicBezTo>
                      <a:pt x="33" y="151"/>
                      <a:pt x="38" y="146"/>
                      <a:pt x="46" y="144"/>
                    </a:cubicBezTo>
                    <a:cubicBezTo>
                      <a:pt x="58" y="140"/>
                      <a:pt x="74" y="146"/>
                      <a:pt x="84" y="141"/>
                    </a:cubicBezTo>
                    <a:cubicBezTo>
                      <a:pt x="91" y="136"/>
                      <a:pt x="96" y="128"/>
                      <a:pt x="96" y="117"/>
                    </a:cubicBezTo>
                    <a:cubicBezTo>
                      <a:pt x="88" y="116"/>
                      <a:pt x="63" y="117"/>
                      <a:pt x="63" y="109"/>
                    </a:cubicBezTo>
                    <a:cubicBezTo>
                      <a:pt x="63" y="105"/>
                      <a:pt x="69" y="102"/>
                      <a:pt x="72" y="102"/>
                    </a:cubicBezTo>
                    <a:cubicBezTo>
                      <a:pt x="87" y="97"/>
                      <a:pt x="106" y="86"/>
                      <a:pt x="115" y="78"/>
                    </a:cubicBezTo>
                    <a:cubicBezTo>
                      <a:pt x="119" y="80"/>
                      <a:pt x="122" y="81"/>
                      <a:pt x="127" y="81"/>
                    </a:cubicBezTo>
                    <a:cubicBezTo>
                      <a:pt x="142" y="81"/>
                      <a:pt x="130" y="61"/>
                      <a:pt x="144" y="59"/>
                    </a:cubicBezTo>
                    <a:cubicBezTo>
                      <a:pt x="162" y="57"/>
                      <a:pt x="169" y="52"/>
                      <a:pt x="185" y="52"/>
                    </a:cubicBezTo>
                    <a:cubicBezTo>
                      <a:pt x="198" y="49"/>
                      <a:pt x="206" y="42"/>
                      <a:pt x="218" y="42"/>
                    </a:cubicBezTo>
                    <a:cubicBezTo>
                      <a:pt x="226" y="42"/>
                      <a:pt x="229" y="56"/>
                      <a:pt x="237" y="56"/>
                    </a:cubicBezTo>
                    <a:cubicBezTo>
                      <a:pt x="237" y="52"/>
                      <a:pt x="235" y="50"/>
                      <a:pt x="235" y="47"/>
                    </a:cubicBezTo>
                    <a:cubicBezTo>
                      <a:pt x="239" y="42"/>
                      <a:pt x="239" y="42"/>
                      <a:pt x="239" y="42"/>
                    </a:cubicBezTo>
                    <a:cubicBezTo>
                      <a:pt x="244" y="51"/>
                      <a:pt x="252" y="50"/>
                      <a:pt x="260" y="53"/>
                    </a:cubicBezTo>
                    <a:cubicBezTo>
                      <a:pt x="262" y="53"/>
                      <a:pt x="267" y="53"/>
                      <a:pt x="267" y="53"/>
                    </a:cubicBezTo>
                    <a:cubicBezTo>
                      <a:pt x="266" y="50"/>
                      <a:pt x="263" y="47"/>
                      <a:pt x="263" y="44"/>
                    </a:cubicBezTo>
                    <a:cubicBezTo>
                      <a:pt x="263" y="38"/>
                      <a:pt x="270" y="38"/>
                      <a:pt x="274" y="38"/>
                    </a:cubicBezTo>
                    <a:cubicBezTo>
                      <a:pt x="293" y="38"/>
                      <a:pt x="303" y="48"/>
                      <a:pt x="314" y="53"/>
                    </a:cubicBezTo>
                    <a:cubicBezTo>
                      <a:pt x="334" y="53"/>
                      <a:pt x="334" y="53"/>
                      <a:pt x="334" y="53"/>
                    </a:cubicBezTo>
                    <a:cubicBezTo>
                      <a:pt x="327" y="50"/>
                      <a:pt x="309" y="44"/>
                      <a:pt x="309" y="36"/>
                    </a:cubicBezTo>
                    <a:cubicBezTo>
                      <a:pt x="309" y="29"/>
                      <a:pt x="322" y="31"/>
                      <a:pt x="326" y="30"/>
                    </a:cubicBezTo>
                    <a:cubicBezTo>
                      <a:pt x="323" y="27"/>
                      <a:pt x="320" y="27"/>
                      <a:pt x="318" y="24"/>
                    </a:cubicBezTo>
                    <a:cubicBezTo>
                      <a:pt x="330" y="18"/>
                      <a:pt x="341" y="15"/>
                      <a:pt x="355" y="15"/>
                    </a:cubicBezTo>
                    <a:cubicBezTo>
                      <a:pt x="366" y="15"/>
                      <a:pt x="373" y="15"/>
                      <a:pt x="382" y="18"/>
                    </a:cubicBezTo>
                    <a:cubicBezTo>
                      <a:pt x="391" y="18"/>
                      <a:pt x="391" y="18"/>
                      <a:pt x="391" y="18"/>
                    </a:cubicBezTo>
                    <a:cubicBezTo>
                      <a:pt x="391" y="13"/>
                      <a:pt x="391" y="13"/>
                      <a:pt x="391" y="13"/>
                    </a:cubicBezTo>
                    <a:cubicBezTo>
                      <a:pt x="398" y="12"/>
                      <a:pt x="402" y="13"/>
                      <a:pt x="409" y="13"/>
                    </a:cubicBezTo>
                    <a:cubicBezTo>
                      <a:pt x="430" y="13"/>
                      <a:pt x="447" y="0"/>
                      <a:pt x="470" y="0"/>
                    </a:cubicBezTo>
                    <a:cubicBezTo>
                      <a:pt x="495" y="0"/>
                      <a:pt x="512" y="0"/>
                      <a:pt x="534" y="0"/>
                    </a:cubicBezTo>
                    <a:cubicBezTo>
                      <a:pt x="560" y="0"/>
                      <a:pt x="579" y="17"/>
                      <a:pt x="600" y="26"/>
                    </a:cubicBezTo>
                    <a:cubicBezTo>
                      <a:pt x="612" y="31"/>
                      <a:pt x="627" y="28"/>
                      <a:pt x="638" y="30"/>
                    </a:cubicBezTo>
                    <a:cubicBezTo>
                      <a:pt x="636" y="46"/>
                      <a:pt x="606" y="44"/>
                      <a:pt x="594" y="48"/>
                    </a:cubicBezTo>
                    <a:cubicBezTo>
                      <a:pt x="497" y="53"/>
                      <a:pt x="497" y="53"/>
                      <a:pt x="497" y="53"/>
                    </a:cubicBezTo>
                    <a:cubicBezTo>
                      <a:pt x="505" y="59"/>
                      <a:pt x="579" y="50"/>
                      <a:pt x="587" y="53"/>
                    </a:cubicBezTo>
                    <a:cubicBezTo>
                      <a:pt x="586" y="57"/>
                      <a:pt x="567" y="75"/>
                      <a:pt x="570" y="75"/>
                    </a:cubicBezTo>
                    <a:cubicBezTo>
                      <a:pt x="581" y="75"/>
                      <a:pt x="607" y="50"/>
                      <a:pt x="622" y="50"/>
                    </a:cubicBezTo>
                    <a:cubicBezTo>
                      <a:pt x="630" y="50"/>
                      <a:pt x="633" y="57"/>
                      <a:pt x="633" y="64"/>
                    </a:cubicBezTo>
                    <a:cubicBezTo>
                      <a:pt x="633" y="67"/>
                      <a:pt x="605" y="97"/>
                      <a:pt x="603" y="102"/>
                    </a:cubicBezTo>
                    <a:cubicBezTo>
                      <a:pt x="615" y="99"/>
                      <a:pt x="637" y="70"/>
                      <a:pt x="644" y="64"/>
                    </a:cubicBezTo>
                    <a:cubicBezTo>
                      <a:pt x="655" y="64"/>
                      <a:pt x="674" y="64"/>
                      <a:pt x="674" y="64"/>
                    </a:cubicBezTo>
                    <a:cubicBezTo>
                      <a:pt x="674" y="64"/>
                      <a:pt x="682" y="66"/>
                      <a:pt x="684" y="66"/>
                    </a:cubicBezTo>
                    <a:cubicBezTo>
                      <a:pt x="692" y="63"/>
                      <a:pt x="693" y="60"/>
                      <a:pt x="700" y="57"/>
                    </a:cubicBezTo>
                    <a:cubicBezTo>
                      <a:pt x="721" y="57"/>
                      <a:pt x="721" y="57"/>
                      <a:pt x="721" y="57"/>
                    </a:cubicBezTo>
                    <a:cubicBezTo>
                      <a:pt x="723" y="52"/>
                      <a:pt x="726" y="51"/>
                      <a:pt x="730" y="51"/>
                    </a:cubicBezTo>
                    <a:cubicBezTo>
                      <a:pt x="736" y="51"/>
                      <a:pt x="756" y="61"/>
                      <a:pt x="756" y="67"/>
                    </a:cubicBezTo>
                    <a:cubicBezTo>
                      <a:pt x="756" y="72"/>
                      <a:pt x="748" y="76"/>
                      <a:pt x="745" y="77"/>
                    </a:cubicBezTo>
                    <a:cubicBezTo>
                      <a:pt x="731" y="82"/>
                      <a:pt x="722" y="94"/>
                      <a:pt x="702" y="94"/>
                    </a:cubicBezTo>
                    <a:cubicBezTo>
                      <a:pt x="707" y="97"/>
                      <a:pt x="708" y="97"/>
                      <a:pt x="711" y="94"/>
                    </a:cubicBezTo>
                    <a:cubicBezTo>
                      <a:pt x="711" y="107"/>
                      <a:pt x="699" y="107"/>
                      <a:pt x="691" y="109"/>
                    </a:cubicBezTo>
                    <a:cubicBezTo>
                      <a:pt x="694" y="115"/>
                      <a:pt x="691" y="110"/>
                      <a:pt x="691" y="114"/>
                    </a:cubicBezTo>
                    <a:cubicBezTo>
                      <a:pt x="691" y="121"/>
                      <a:pt x="680" y="123"/>
                      <a:pt x="671" y="125"/>
                    </a:cubicBezTo>
                    <a:cubicBezTo>
                      <a:pt x="672" y="130"/>
                      <a:pt x="671" y="130"/>
                      <a:pt x="671" y="132"/>
                    </a:cubicBezTo>
                    <a:cubicBezTo>
                      <a:pt x="671" y="141"/>
                      <a:pt x="662" y="144"/>
                      <a:pt x="654" y="150"/>
                    </a:cubicBezTo>
                    <a:cubicBezTo>
                      <a:pt x="648" y="154"/>
                      <a:pt x="649" y="165"/>
                      <a:pt x="646" y="169"/>
                    </a:cubicBezTo>
                    <a:cubicBezTo>
                      <a:pt x="651" y="172"/>
                      <a:pt x="655" y="169"/>
                      <a:pt x="659" y="169"/>
                    </a:cubicBezTo>
                    <a:cubicBezTo>
                      <a:pt x="667" y="169"/>
                      <a:pt x="673" y="174"/>
                      <a:pt x="677" y="178"/>
                    </a:cubicBezTo>
                    <a:cubicBezTo>
                      <a:pt x="675" y="179"/>
                      <a:pt x="672" y="180"/>
                      <a:pt x="669" y="180"/>
                    </a:cubicBezTo>
                    <a:cubicBezTo>
                      <a:pt x="671" y="187"/>
                      <a:pt x="688" y="185"/>
                      <a:pt x="688" y="196"/>
                    </a:cubicBezTo>
                    <a:cubicBezTo>
                      <a:pt x="688" y="206"/>
                      <a:pt x="665" y="202"/>
                      <a:pt x="657" y="202"/>
                    </a:cubicBezTo>
                    <a:cubicBezTo>
                      <a:pt x="652" y="202"/>
                      <a:pt x="648" y="206"/>
                      <a:pt x="648" y="209"/>
                    </a:cubicBezTo>
                    <a:cubicBezTo>
                      <a:pt x="648" y="217"/>
                      <a:pt x="656" y="217"/>
                      <a:pt x="663" y="217"/>
                    </a:cubicBezTo>
                    <a:cubicBezTo>
                      <a:pt x="663" y="226"/>
                      <a:pt x="669" y="229"/>
                      <a:pt x="669" y="236"/>
                    </a:cubicBezTo>
                    <a:cubicBezTo>
                      <a:pt x="669" y="239"/>
                      <a:pt x="667" y="243"/>
                      <a:pt x="669" y="245"/>
                    </a:cubicBezTo>
                    <a:cubicBezTo>
                      <a:pt x="662" y="245"/>
                      <a:pt x="655" y="245"/>
                      <a:pt x="655" y="251"/>
                    </a:cubicBezTo>
                    <a:cubicBezTo>
                      <a:pt x="655" y="258"/>
                      <a:pt x="667" y="258"/>
                      <a:pt x="673" y="260"/>
                    </a:cubicBezTo>
                    <a:cubicBezTo>
                      <a:pt x="670" y="267"/>
                      <a:pt x="661" y="271"/>
                      <a:pt x="653" y="272"/>
                    </a:cubicBezTo>
                    <a:cubicBezTo>
                      <a:pt x="653" y="275"/>
                      <a:pt x="655" y="277"/>
                      <a:pt x="657" y="278"/>
                    </a:cubicBezTo>
                    <a:cubicBezTo>
                      <a:pt x="654" y="292"/>
                      <a:pt x="637" y="286"/>
                      <a:pt x="633" y="295"/>
                    </a:cubicBezTo>
                    <a:cubicBezTo>
                      <a:pt x="628" y="292"/>
                      <a:pt x="623" y="290"/>
                      <a:pt x="620" y="285"/>
                    </a:cubicBezTo>
                    <a:cubicBezTo>
                      <a:pt x="613" y="285"/>
                      <a:pt x="613" y="285"/>
                      <a:pt x="613" y="285"/>
                    </a:cubicBezTo>
                    <a:cubicBezTo>
                      <a:pt x="618" y="297"/>
                      <a:pt x="637" y="293"/>
                      <a:pt x="637" y="305"/>
                    </a:cubicBezTo>
                    <a:cubicBezTo>
                      <a:pt x="637" y="310"/>
                      <a:pt x="636" y="317"/>
                      <a:pt x="631" y="317"/>
                    </a:cubicBezTo>
                    <a:cubicBezTo>
                      <a:pt x="623" y="317"/>
                      <a:pt x="609" y="306"/>
                      <a:pt x="607" y="297"/>
                    </a:cubicBezTo>
                    <a:cubicBezTo>
                      <a:pt x="603" y="298"/>
                      <a:pt x="602" y="297"/>
                      <a:pt x="601" y="297"/>
                    </a:cubicBezTo>
                    <a:cubicBezTo>
                      <a:pt x="601" y="304"/>
                      <a:pt x="601" y="304"/>
                      <a:pt x="601" y="304"/>
                    </a:cubicBezTo>
                    <a:cubicBezTo>
                      <a:pt x="617" y="320"/>
                      <a:pt x="645" y="327"/>
                      <a:pt x="645" y="352"/>
                    </a:cubicBezTo>
                    <a:cubicBezTo>
                      <a:pt x="645" y="357"/>
                      <a:pt x="638" y="358"/>
                      <a:pt x="633" y="358"/>
                    </a:cubicBezTo>
                    <a:cubicBezTo>
                      <a:pt x="612" y="358"/>
                      <a:pt x="617" y="336"/>
                      <a:pt x="599" y="336"/>
                    </a:cubicBezTo>
                    <a:cubicBezTo>
                      <a:pt x="596" y="336"/>
                      <a:pt x="594" y="337"/>
                      <a:pt x="592" y="336"/>
                    </a:cubicBezTo>
                    <a:cubicBezTo>
                      <a:pt x="592" y="342"/>
                      <a:pt x="596" y="343"/>
                      <a:pt x="596" y="347"/>
                    </a:cubicBezTo>
                    <a:cubicBezTo>
                      <a:pt x="596" y="351"/>
                      <a:pt x="589" y="352"/>
                      <a:pt x="587" y="352"/>
                    </a:cubicBezTo>
                    <a:cubicBezTo>
                      <a:pt x="587" y="366"/>
                      <a:pt x="626" y="364"/>
                      <a:pt x="635" y="367"/>
                    </a:cubicBezTo>
                    <a:cubicBezTo>
                      <a:pt x="629" y="372"/>
                      <a:pt x="624" y="373"/>
                      <a:pt x="616" y="375"/>
                    </a:cubicBezTo>
                    <a:cubicBezTo>
                      <a:pt x="602" y="380"/>
                      <a:pt x="597" y="393"/>
                      <a:pt x="584" y="397"/>
                    </a:cubicBezTo>
                    <a:cubicBezTo>
                      <a:pt x="569" y="402"/>
                      <a:pt x="556" y="400"/>
                      <a:pt x="539" y="408"/>
                    </a:cubicBezTo>
                    <a:cubicBezTo>
                      <a:pt x="518" y="408"/>
                      <a:pt x="518" y="408"/>
                      <a:pt x="518" y="408"/>
                    </a:cubicBezTo>
                    <a:cubicBezTo>
                      <a:pt x="514" y="410"/>
                      <a:pt x="510" y="412"/>
                      <a:pt x="510" y="415"/>
                    </a:cubicBezTo>
                    <a:cubicBezTo>
                      <a:pt x="498" y="423"/>
                      <a:pt x="498" y="423"/>
                      <a:pt x="498" y="423"/>
                    </a:cubicBezTo>
                    <a:cubicBezTo>
                      <a:pt x="490" y="430"/>
                      <a:pt x="490" y="438"/>
                      <a:pt x="483" y="445"/>
                    </a:cubicBezTo>
                    <a:cubicBezTo>
                      <a:pt x="474" y="454"/>
                      <a:pt x="459" y="452"/>
                      <a:pt x="450" y="458"/>
                    </a:cubicBezTo>
                    <a:cubicBezTo>
                      <a:pt x="443" y="458"/>
                      <a:pt x="443" y="458"/>
                      <a:pt x="443" y="458"/>
                    </a:cubicBezTo>
                    <a:cubicBezTo>
                      <a:pt x="443" y="449"/>
                      <a:pt x="443" y="449"/>
                      <a:pt x="443" y="449"/>
                    </a:cubicBezTo>
                    <a:cubicBezTo>
                      <a:pt x="437" y="452"/>
                      <a:pt x="438" y="457"/>
                      <a:pt x="435" y="460"/>
                    </a:cubicBezTo>
                    <a:cubicBezTo>
                      <a:pt x="425" y="470"/>
                      <a:pt x="401" y="466"/>
                      <a:pt x="401" y="480"/>
                    </a:cubicBezTo>
                    <a:cubicBezTo>
                      <a:pt x="401" y="482"/>
                      <a:pt x="402" y="483"/>
                      <a:pt x="402" y="485"/>
                    </a:cubicBezTo>
                    <a:cubicBezTo>
                      <a:pt x="401" y="486"/>
                      <a:pt x="399" y="488"/>
                      <a:pt x="399" y="490"/>
                    </a:cubicBezTo>
                    <a:cubicBezTo>
                      <a:pt x="399" y="493"/>
                      <a:pt x="405" y="495"/>
                      <a:pt x="405" y="500"/>
                    </a:cubicBezTo>
                    <a:cubicBezTo>
                      <a:pt x="405" y="515"/>
                      <a:pt x="384" y="510"/>
                      <a:pt x="384" y="523"/>
                    </a:cubicBezTo>
                    <a:cubicBezTo>
                      <a:pt x="384" y="531"/>
                      <a:pt x="383" y="543"/>
                      <a:pt x="384" y="547"/>
                    </a:cubicBezTo>
                    <a:cubicBezTo>
                      <a:pt x="374" y="552"/>
                      <a:pt x="379" y="575"/>
                      <a:pt x="367" y="575"/>
                    </a:cubicBezTo>
                    <a:cubicBezTo>
                      <a:pt x="364" y="575"/>
                      <a:pt x="363" y="573"/>
                      <a:pt x="362" y="571"/>
                    </a:cubicBezTo>
                    <a:cubicBezTo>
                      <a:pt x="356" y="571"/>
                      <a:pt x="356" y="574"/>
                      <a:pt x="353" y="574"/>
                    </a:cubicBezTo>
                    <a:cubicBezTo>
                      <a:pt x="342" y="574"/>
                      <a:pt x="343" y="554"/>
                      <a:pt x="332" y="554"/>
                    </a:cubicBezTo>
                    <a:cubicBezTo>
                      <a:pt x="326" y="554"/>
                      <a:pt x="319" y="559"/>
                      <a:pt x="313" y="560"/>
                    </a:cubicBezTo>
                    <a:cubicBezTo>
                      <a:pt x="310" y="550"/>
                      <a:pt x="306" y="553"/>
                      <a:pt x="299" y="547"/>
                    </a:cubicBezTo>
                    <a:cubicBezTo>
                      <a:pt x="296" y="546"/>
                      <a:pt x="297" y="539"/>
                      <a:pt x="296" y="539"/>
                    </a:cubicBezTo>
                    <a:cubicBezTo>
                      <a:pt x="287" y="531"/>
                      <a:pt x="270" y="512"/>
                      <a:pt x="270" y="499"/>
                    </a:cubicBezTo>
                    <a:cubicBezTo>
                      <a:pt x="270" y="493"/>
                      <a:pt x="274" y="494"/>
                      <a:pt x="277" y="490"/>
                    </a:cubicBezTo>
                    <a:cubicBezTo>
                      <a:pt x="270" y="482"/>
                      <a:pt x="268" y="493"/>
                      <a:pt x="260" y="489"/>
                    </a:cubicBezTo>
                    <a:cubicBezTo>
                      <a:pt x="259" y="487"/>
                      <a:pt x="257" y="479"/>
                      <a:pt x="256" y="475"/>
                    </a:cubicBezTo>
                    <a:cubicBezTo>
                      <a:pt x="253" y="466"/>
                      <a:pt x="241" y="461"/>
                      <a:pt x="241" y="449"/>
                    </a:cubicBezTo>
                    <a:cubicBezTo>
                      <a:pt x="241" y="445"/>
                      <a:pt x="244" y="443"/>
                      <a:pt x="246" y="438"/>
                    </a:cubicBezTo>
                    <a:cubicBezTo>
                      <a:pt x="243" y="437"/>
                      <a:pt x="240" y="436"/>
                      <a:pt x="237" y="438"/>
                    </a:cubicBezTo>
                    <a:cubicBezTo>
                      <a:pt x="237" y="428"/>
                      <a:pt x="237" y="428"/>
                      <a:pt x="237" y="428"/>
                    </a:cubicBezTo>
                    <a:cubicBezTo>
                      <a:pt x="243" y="420"/>
                      <a:pt x="246" y="411"/>
                      <a:pt x="255" y="404"/>
                    </a:cubicBezTo>
                    <a:lnTo>
                      <a:pt x="255" y="4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3" name="Freeform 89"/>
              <p:cNvSpPr>
                <a:spLocks/>
              </p:cNvSpPr>
              <p:nvPr/>
            </p:nvSpPr>
            <p:spPr bwMode="auto">
              <a:xfrm>
                <a:off x="3207196" y="1792609"/>
                <a:ext cx="58470" cy="38979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36" y="16"/>
                  </a:cxn>
                  <a:cxn ang="0">
                    <a:pos x="19" y="24"/>
                  </a:cxn>
                  <a:cxn ang="0">
                    <a:pos x="9" y="24"/>
                  </a:cxn>
                </a:cxnLst>
                <a:rect l="0" t="0" r="r" b="b"/>
                <a:pathLst>
                  <a:path w="36" h="24">
                    <a:moveTo>
                      <a:pt x="9" y="24"/>
                    </a:moveTo>
                    <a:cubicBezTo>
                      <a:pt x="5" y="24"/>
                      <a:pt x="0" y="14"/>
                      <a:pt x="0" y="9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21" y="0"/>
                      <a:pt x="25" y="12"/>
                      <a:pt x="36" y="16"/>
                    </a:cubicBezTo>
                    <a:cubicBezTo>
                      <a:pt x="35" y="23"/>
                      <a:pt x="26" y="24"/>
                      <a:pt x="19" y="24"/>
                    </a:cubicBezTo>
                    <a:lnTo>
                      <a:pt x="9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4" name="Freeform 90"/>
              <p:cNvSpPr>
                <a:spLocks/>
              </p:cNvSpPr>
              <p:nvPr/>
            </p:nvSpPr>
            <p:spPr bwMode="auto">
              <a:xfrm>
                <a:off x="3943921" y="1589920"/>
                <a:ext cx="33134" cy="19489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2" y="5"/>
                  </a:cxn>
                  <a:cxn ang="0">
                    <a:pos x="20" y="5"/>
                  </a:cxn>
                  <a:cxn ang="0">
                    <a:pos x="6" y="12"/>
                  </a:cxn>
                </a:cxnLst>
                <a:rect l="0" t="0" r="r" b="b"/>
                <a:pathLst>
                  <a:path w="20" h="12">
                    <a:moveTo>
                      <a:pt x="6" y="12"/>
                    </a:moveTo>
                    <a:cubicBezTo>
                      <a:pt x="2" y="12"/>
                      <a:pt x="0" y="8"/>
                      <a:pt x="0" y="5"/>
                    </a:cubicBezTo>
                    <a:cubicBezTo>
                      <a:pt x="0" y="3"/>
                      <a:pt x="3" y="1"/>
                      <a:pt x="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4"/>
                      <a:pt x="12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7" y="7"/>
                      <a:pt x="10" y="12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5" name="Freeform 91"/>
              <p:cNvSpPr>
                <a:spLocks/>
              </p:cNvSpPr>
              <p:nvPr/>
            </p:nvSpPr>
            <p:spPr bwMode="auto">
              <a:xfrm>
                <a:off x="3117542" y="2388985"/>
                <a:ext cx="134482" cy="130580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0" y="62"/>
                  </a:cxn>
                  <a:cxn ang="0">
                    <a:pos x="8" y="54"/>
                  </a:cxn>
                  <a:cxn ang="0">
                    <a:pos x="8" y="51"/>
                  </a:cxn>
                  <a:cxn ang="0">
                    <a:pos x="4" y="49"/>
                  </a:cxn>
                  <a:cxn ang="0">
                    <a:pos x="28" y="13"/>
                  </a:cxn>
                  <a:cxn ang="0">
                    <a:pos x="41" y="0"/>
                  </a:cxn>
                  <a:cxn ang="0">
                    <a:pos x="44" y="4"/>
                  </a:cxn>
                  <a:cxn ang="0">
                    <a:pos x="32" y="27"/>
                  </a:cxn>
                  <a:cxn ang="0">
                    <a:pos x="32" y="31"/>
                  </a:cxn>
                  <a:cxn ang="0">
                    <a:pos x="39" y="27"/>
                  </a:cxn>
                  <a:cxn ang="0">
                    <a:pos x="46" y="29"/>
                  </a:cxn>
                  <a:cxn ang="0">
                    <a:pos x="44" y="32"/>
                  </a:cxn>
                  <a:cxn ang="0">
                    <a:pos x="44" y="36"/>
                  </a:cxn>
                  <a:cxn ang="0">
                    <a:pos x="52" y="36"/>
                  </a:cxn>
                  <a:cxn ang="0">
                    <a:pos x="52" y="38"/>
                  </a:cxn>
                  <a:cxn ang="0">
                    <a:pos x="57" y="36"/>
                  </a:cxn>
                  <a:cxn ang="0">
                    <a:pos x="70" y="36"/>
                  </a:cxn>
                  <a:cxn ang="0">
                    <a:pos x="69" y="51"/>
                  </a:cxn>
                  <a:cxn ang="0">
                    <a:pos x="74" y="49"/>
                  </a:cxn>
                  <a:cxn ang="0">
                    <a:pos x="70" y="56"/>
                  </a:cxn>
                  <a:cxn ang="0">
                    <a:pos x="73" y="63"/>
                  </a:cxn>
                  <a:cxn ang="0">
                    <a:pos x="79" y="60"/>
                  </a:cxn>
                  <a:cxn ang="0">
                    <a:pos x="82" y="70"/>
                  </a:cxn>
                  <a:cxn ang="0">
                    <a:pos x="75" y="80"/>
                  </a:cxn>
                  <a:cxn ang="0">
                    <a:pos x="71" y="75"/>
                  </a:cxn>
                  <a:cxn ang="0">
                    <a:pos x="67" y="74"/>
                  </a:cxn>
                  <a:cxn ang="0">
                    <a:pos x="63" y="62"/>
                  </a:cxn>
                  <a:cxn ang="0">
                    <a:pos x="50" y="74"/>
                  </a:cxn>
                  <a:cxn ang="0">
                    <a:pos x="47" y="74"/>
                  </a:cxn>
                  <a:cxn ang="0">
                    <a:pos x="52" y="67"/>
                  </a:cxn>
                  <a:cxn ang="0">
                    <a:pos x="40" y="65"/>
                  </a:cxn>
                  <a:cxn ang="0">
                    <a:pos x="31" y="67"/>
                  </a:cxn>
                  <a:cxn ang="0">
                    <a:pos x="18" y="64"/>
                  </a:cxn>
                  <a:cxn ang="0">
                    <a:pos x="4" y="67"/>
                  </a:cxn>
                </a:cxnLst>
                <a:rect l="0" t="0" r="r" b="b"/>
                <a:pathLst>
                  <a:path w="82" h="80">
                    <a:moveTo>
                      <a:pt x="4" y="67"/>
                    </a:moveTo>
                    <a:cubicBezTo>
                      <a:pt x="2" y="67"/>
                      <a:pt x="0" y="64"/>
                      <a:pt x="0" y="62"/>
                    </a:cubicBezTo>
                    <a:cubicBezTo>
                      <a:pt x="0" y="61"/>
                      <a:pt x="8" y="55"/>
                      <a:pt x="8" y="54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6" y="51"/>
                      <a:pt x="5" y="51"/>
                      <a:pt x="4" y="49"/>
                    </a:cubicBezTo>
                    <a:cubicBezTo>
                      <a:pt x="17" y="43"/>
                      <a:pt x="21" y="23"/>
                      <a:pt x="28" y="13"/>
                    </a:cubicBezTo>
                    <a:cubicBezTo>
                      <a:pt x="32" y="7"/>
                      <a:pt x="34" y="0"/>
                      <a:pt x="41" y="0"/>
                    </a:cubicBezTo>
                    <a:cubicBezTo>
                      <a:pt x="43" y="0"/>
                      <a:pt x="44" y="3"/>
                      <a:pt x="44" y="4"/>
                    </a:cubicBezTo>
                    <a:cubicBezTo>
                      <a:pt x="44" y="14"/>
                      <a:pt x="35" y="19"/>
                      <a:pt x="32" y="27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6" y="30"/>
                      <a:pt x="36" y="27"/>
                      <a:pt x="39" y="27"/>
                    </a:cubicBezTo>
                    <a:cubicBezTo>
                      <a:pt x="42" y="27"/>
                      <a:pt x="44" y="28"/>
                      <a:pt x="46" y="29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8"/>
                      <a:pt x="52" y="38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2" y="37"/>
                      <a:pt x="68" y="37"/>
                      <a:pt x="70" y="36"/>
                    </a:cubicBezTo>
                    <a:cubicBezTo>
                      <a:pt x="70" y="40"/>
                      <a:pt x="69" y="44"/>
                      <a:pt x="69" y="51"/>
                    </a:cubicBezTo>
                    <a:cubicBezTo>
                      <a:pt x="70" y="50"/>
                      <a:pt x="73" y="49"/>
                      <a:pt x="74" y="49"/>
                    </a:cubicBezTo>
                    <a:cubicBezTo>
                      <a:pt x="74" y="53"/>
                      <a:pt x="70" y="54"/>
                      <a:pt x="70" y="56"/>
                    </a:cubicBezTo>
                    <a:cubicBezTo>
                      <a:pt x="70" y="58"/>
                      <a:pt x="73" y="60"/>
                      <a:pt x="73" y="63"/>
                    </a:cubicBezTo>
                    <a:cubicBezTo>
                      <a:pt x="77" y="63"/>
                      <a:pt x="76" y="62"/>
                      <a:pt x="79" y="60"/>
                    </a:cubicBezTo>
                    <a:cubicBezTo>
                      <a:pt x="79" y="66"/>
                      <a:pt x="82" y="65"/>
                      <a:pt x="82" y="70"/>
                    </a:cubicBezTo>
                    <a:cubicBezTo>
                      <a:pt x="82" y="75"/>
                      <a:pt x="79" y="80"/>
                      <a:pt x="75" y="80"/>
                    </a:cubicBezTo>
                    <a:cubicBezTo>
                      <a:pt x="72" y="80"/>
                      <a:pt x="71" y="77"/>
                      <a:pt x="71" y="75"/>
                    </a:cubicBezTo>
                    <a:cubicBezTo>
                      <a:pt x="69" y="75"/>
                      <a:pt x="69" y="74"/>
                      <a:pt x="67" y="74"/>
                    </a:cubicBezTo>
                    <a:cubicBezTo>
                      <a:pt x="64" y="74"/>
                      <a:pt x="66" y="66"/>
                      <a:pt x="63" y="62"/>
                    </a:cubicBezTo>
                    <a:cubicBezTo>
                      <a:pt x="59" y="67"/>
                      <a:pt x="55" y="74"/>
                      <a:pt x="50" y="74"/>
                    </a:cubicBezTo>
                    <a:cubicBezTo>
                      <a:pt x="49" y="74"/>
                      <a:pt x="47" y="75"/>
                      <a:pt x="47" y="74"/>
                    </a:cubicBezTo>
                    <a:cubicBezTo>
                      <a:pt x="47" y="70"/>
                      <a:pt x="51" y="70"/>
                      <a:pt x="52" y="67"/>
                    </a:cubicBezTo>
                    <a:cubicBezTo>
                      <a:pt x="48" y="67"/>
                      <a:pt x="42" y="70"/>
                      <a:pt x="40" y="65"/>
                    </a:cubicBezTo>
                    <a:cubicBezTo>
                      <a:pt x="37" y="66"/>
                      <a:pt x="34" y="67"/>
                      <a:pt x="31" y="67"/>
                    </a:cubicBezTo>
                    <a:cubicBezTo>
                      <a:pt x="25" y="67"/>
                      <a:pt x="23" y="64"/>
                      <a:pt x="18" y="64"/>
                    </a:cubicBezTo>
                    <a:cubicBezTo>
                      <a:pt x="11" y="64"/>
                      <a:pt x="9" y="67"/>
                      <a:pt x="4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6" name="Freeform 93"/>
              <p:cNvSpPr>
                <a:spLocks/>
              </p:cNvSpPr>
              <p:nvPr/>
            </p:nvSpPr>
            <p:spPr bwMode="auto">
              <a:xfrm>
                <a:off x="2649780" y="2348056"/>
                <a:ext cx="25338" cy="116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7"/>
                  </a:cxn>
                  <a:cxn ang="0">
                    <a:pos x="12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8">
                    <a:moveTo>
                      <a:pt x="0" y="0"/>
                    </a:moveTo>
                    <a:cubicBezTo>
                      <a:pt x="7" y="0"/>
                      <a:pt x="15" y="1"/>
                      <a:pt x="15" y="7"/>
                    </a:cubicBezTo>
                    <a:cubicBezTo>
                      <a:pt x="15" y="8"/>
                      <a:pt x="13" y="7"/>
                      <a:pt x="12" y="7"/>
                    </a:cubicBezTo>
                    <a:cubicBezTo>
                      <a:pt x="8" y="7"/>
                      <a:pt x="2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7" name="Freeform 94"/>
              <p:cNvSpPr>
                <a:spLocks/>
              </p:cNvSpPr>
              <p:nvPr/>
            </p:nvSpPr>
            <p:spPr bwMode="auto">
              <a:xfrm>
                <a:off x="1696716" y="2416270"/>
                <a:ext cx="97450" cy="6236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6" y="0"/>
                  </a:cxn>
                  <a:cxn ang="0">
                    <a:pos x="18" y="6"/>
                  </a:cxn>
                  <a:cxn ang="0">
                    <a:pos x="59" y="34"/>
                  </a:cxn>
                  <a:cxn ang="0">
                    <a:pos x="59" y="38"/>
                  </a:cxn>
                  <a:cxn ang="0">
                    <a:pos x="55" y="38"/>
                  </a:cxn>
                  <a:cxn ang="0">
                    <a:pos x="22" y="22"/>
                  </a:cxn>
                  <a:cxn ang="0">
                    <a:pos x="27" y="17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59" h="38">
                    <a:moveTo>
                      <a:pt x="0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11" y="0"/>
                      <a:pt x="15" y="5"/>
                      <a:pt x="18" y="6"/>
                    </a:cubicBezTo>
                    <a:cubicBezTo>
                      <a:pt x="37" y="12"/>
                      <a:pt x="48" y="23"/>
                      <a:pt x="59" y="34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58" y="38"/>
                      <a:pt x="56" y="38"/>
                      <a:pt x="55" y="38"/>
                    </a:cubicBezTo>
                    <a:cubicBezTo>
                      <a:pt x="45" y="38"/>
                      <a:pt x="29" y="26"/>
                      <a:pt x="22" y="22"/>
                    </a:cubicBezTo>
                    <a:cubicBezTo>
                      <a:pt x="23" y="19"/>
                      <a:pt x="25" y="19"/>
                      <a:pt x="27" y="17"/>
                    </a:cubicBezTo>
                    <a:cubicBezTo>
                      <a:pt x="18" y="17"/>
                      <a:pt x="6" y="13"/>
                      <a:pt x="4" y="8"/>
                    </a:cubicBezTo>
                    <a:cubicBezTo>
                      <a:pt x="6" y="7"/>
                      <a:pt x="8" y="5"/>
                      <a:pt x="8" y="4"/>
                    </a:cubicBezTo>
                    <a:cubicBezTo>
                      <a:pt x="6" y="3"/>
                      <a:pt x="2" y="2"/>
                      <a:pt x="2" y="2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8" name="Freeform 95"/>
              <p:cNvSpPr>
                <a:spLocks/>
              </p:cNvSpPr>
              <p:nvPr/>
            </p:nvSpPr>
            <p:spPr bwMode="auto">
              <a:xfrm>
                <a:off x="1601214" y="2324669"/>
                <a:ext cx="35082" cy="48724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10" y="3"/>
                  </a:cxn>
                  <a:cxn ang="0">
                    <a:pos x="7" y="8"/>
                  </a:cxn>
                  <a:cxn ang="0">
                    <a:pos x="13" y="3"/>
                  </a:cxn>
                  <a:cxn ang="0">
                    <a:pos x="13" y="12"/>
                  </a:cxn>
                  <a:cxn ang="0">
                    <a:pos x="15" y="18"/>
                  </a:cxn>
                  <a:cxn ang="0">
                    <a:pos x="13" y="22"/>
                  </a:cxn>
                  <a:cxn ang="0">
                    <a:pos x="17" y="30"/>
                  </a:cxn>
                  <a:cxn ang="0">
                    <a:pos x="10" y="22"/>
                  </a:cxn>
                  <a:cxn ang="0">
                    <a:pos x="12" y="17"/>
                  </a:cxn>
                  <a:cxn ang="0">
                    <a:pos x="5" y="12"/>
                  </a:cxn>
                </a:cxnLst>
                <a:rect l="0" t="0" r="r" b="b"/>
                <a:pathLst>
                  <a:path w="21" h="30">
                    <a:moveTo>
                      <a:pt x="5" y="12"/>
                    </a:moveTo>
                    <a:cubicBezTo>
                      <a:pt x="3" y="12"/>
                      <a:pt x="2" y="6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10" y="3"/>
                    </a:cubicBezTo>
                    <a:cubicBezTo>
                      <a:pt x="10" y="4"/>
                      <a:pt x="5" y="8"/>
                      <a:pt x="7" y="8"/>
                    </a:cubicBezTo>
                    <a:cubicBezTo>
                      <a:pt x="10" y="8"/>
                      <a:pt x="12" y="5"/>
                      <a:pt x="13" y="3"/>
                    </a:cubicBezTo>
                    <a:cubicBezTo>
                      <a:pt x="14" y="5"/>
                      <a:pt x="13" y="8"/>
                      <a:pt x="13" y="12"/>
                    </a:cubicBezTo>
                    <a:cubicBezTo>
                      <a:pt x="13" y="15"/>
                      <a:pt x="15" y="15"/>
                      <a:pt x="15" y="18"/>
                    </a:cubicBezTo>
                    <a:cubicBezTo>
                      <a:pt x="15" y="19"/>
                      <a:pt x="13" y="20"/>
                      <a:pt x="13" y="22"/>
                    </a:cubicBezTo>
                    <a:cubicBezTo>
                      <a:pt x="13" y="24"/>
                      <a:pt x="21" y="30"/>
                      <a:pt x="17" y="30"/>
                    </a:cubicBezTo>
                    <a:cubicBezTo>
                      <a:pt x="13" y="30"/>
                      <a:pt x="10" y="26"/>
                      <a:pt x="10" y="22"/>
                    </a:cubicBezTo>
                    <a:cubicBezTo>
                      <a:pt x="10" y="19"/>
                      <a:pt x="12" y="18"/>
                      <a:pt x="12" y="17"/>
                    </a:cubicBezTo>
                    <a:cubicBezTo>
                      <a:pt x="9" y="16"/>
                      <a:pt x="8" y="12"/>
                      <a:pt x="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9" name="Freeform 96"/>
              <p:cNvSpPr>
                <a:spLocks/>
              </p:cNvSpPr>
              <p:nvPr/>
            </p:nvSpPr>
            <p:spPr bwMode="auto">
              <a:xfrm>
                <a:off x="1160738" y="2215529"/>
                <a:ext cx="42878" cy="2923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7" y="0"/>
                  </a:cxn>
                  <a:cxn ang="0">
                    <a:pos x="27" y="6"/>
                  </a:cxn>
                  <a:cxn ang="0">
                    <a:pos x="10" y="18"/>
                  </a:cxn>
                  <a:cxn ang="0">
                    <a:pos x="0" y="12"/>
                  </a:cxn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7" h="18">
                    <a:moveTo>
                      <a:pt x="21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9" y="10"/>
                      <a:pt x="16" y="13"/>
                      <a:pt x="10" y="18"/>
                    </a:cubicBezTo>
                    <a:cubicBezTo>
                      <a:pt x="6" y="15"/>
                      <a:pt x="3" y="15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8" y="5"/>
                      <a:pt x="14" y="0"/>
                      <a:pt x="2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0" name="Freeform 97"/>
              <p:cNvSpPr>
                <a:spLocks/>
              </p:cNvSpPr>
              <p:nvPr/>
            </p:nvSpPr>
            <p:spPr bwMode="auto">
              <a:xfrm>
                <a:off x="3012295" y="2431861"/>
                <a:ext cx="52624" cy="27285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32" y="14"/>
                  </a:cxn>
                  <a:cxn ang="0">
                    <a:pos x="0" y="3"/>
                  </a:cxn>
                  <a:cxn ang="0">
                    <a:pos x="26" y="17"/>
                  </a:cxn>
                </a:cxnLst>
                <a:rect l="0" t="0" r="r" b="b"/>
                <a:pathLst>
                  <a:path w="32" h="17">
                    <a:moveTo>
                      <a:pt x="26" y="17"/>
                    </a:moveTo>
                    <a:cubicBezTo>
                      <a:pt x="29" y="17"/>
                      <a:pt x="30" y="16"/>
                      <a:pt x="32" y="14"/>
                    </a:cubicBezTo>
                    <a:cubicBezTo>
                      <a:pt x="22" y="9"/>
                      <a:pt x="14" y="0"/>
                      <a:pt x="0" y="3"/>
                    </a:cubicBezTo>
                    <a:cubicBezTo>
                      <a:pt x="6" y="7"/>
                      <a:pt x="18" y="17"/>
                      <a:pt x="26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1" name="Freeform 98"/>
              <p:cNvSpPr>
                <a:spLocks/>
              </p:cNvSpPr>
              <p:nvPr/>
            </p:nvSpPr>
            <p:spPr bwMode="auto">
              <a:xfrm>
                <a:off x="3016193" y="2513717"/>
                <a:ext cx="38980" cy="2533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1" y="7"/>
                  </a:cxn>
                  <a:cxn ang="0">
                    <a:pos x="24" y="7"/>
                  </a:cxn>
                  <a:cxn ang="0">
                    <a:pos x="24" y="10"/>
                  </a:cxn>
                  <a:cxn ang="0">
                    <a:pos x="19" y="1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24" h="15">
                    <a:moveTo>
                      <a:pt x="1" y="0"/>
                    </a:moveTo>
                    <a:cubicBezTo>
                      <a:pt x="4" y="4"/>
                      <a:pt x="7" y="6"/>
                      <a:pt x="11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4" y="9"/>
                      <a:pt x="24" y="10"/>
                    </a:cubicBezTo>
                    <a:cubicBezTo>
                      <a:pt x="24" y="12"/>
                      <a:pt x="20" y="15"/>
                      <a:pt x="19" y="15"/>
                    </a:cubicBezTo>
                    <a:cubicBezTo>
                      <a:pt x="16" y="15"/>
                      <a:pt x="0" y="6"/>
                      <a:pt x="0" y="3"/>
                    </a:cubicBezTo>
                    <a:cubicBezTo>
                      <a:pt x="0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2" name="Freeform 99"/>
              <p:cNvSpPr>
                <a:spLocks/>
              </p:cNvSpPr>
              <p:nvPr/>
            </p:nvSpPr>
            <p:spPr bwMode="auto">
              <a:xfrm>
                <a:off x="3074664" y="2513717"/>
                <a:ext cx="27286" cy="33133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5"/>
                  </a:cxn>
                  <a:cxn ang="0">
                    <a:pos x="7" y="20"/>
                  </a:cxn>
                  <a:cxn ang="0">
                    <a:pos x="0" y="15"/>
                  </a:cxn>
                  <a:cxn ang="0">
                    <a:pos x="10" y="0"/>
                  </a:cxn>
                  <a:cxn ang="0">
                    <a:pos x="14" y="5"/>
                  </a:cxn>
                  <a:cxn ang="0">
                    <a:pos x="17" y="12"/>
                  </a:cxn>
                </a:cxnLst>
                <a:rect l="0" t="0" r="r" b="b"/>
                <a:pathLst>
                  <a:path w="17" h="20">
                    <a:moveTo>
                      <a:pt x="17" y="12"/>
                    </a:moveTo>
                    <a:cubicBezTo>
                      <a:pt x="17" y="12"/>
                      <a:pt x="17" y="14"/>
                      <a:pt x="17" y="15"/>
                    </a:cubicBezTo>
                    <a:cubicBezTo>
                      <a:pt x="17" y="18"/>
                      <a:pt x="12" y="20"/>
                      <a:pt x="7" y="20"/>
                    </a:cubicBezTo>
                    <a:cubicBezTo>
                      <a:pt x="3" y="20"/>
                      <a:pt x="0" y="18"/>
                      <a:pt x="0" y="15"/>
                    </a:cubicBezTo>
                    <a:cubicBezTo>
                      <a:pt x="0" y="13"/>
                      <a:pt x="6" y="2"/>
                      <a:pt x="10" y="0"/>
                    </a:cubicBezTo>
                    <a:cubicBezTo>
                      <a:pt x="11" y="2"/>
                      <a:pt x="14" y="3"/>
                      <a:pt x="14" y="5"/>
                    </a:cubicBezTo>
                    <a:cubicBezTo>
                      <a:pt x="14" y="9"/>
                      <a:pt x="7" y="12"/>
                      <a:pt x="1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3" name="Freeform 100"/>
              <p:cNvSpPr>
                <a:spLocks/>
              </p:cNvSpPr>
              <p:nvPr/>
            </p:nvSpPr>
            <p:spPr bwMode="auto">
              <a:xfrm>
                <a:off x="903469" y="2137571"/>
                <a:ext cx="33134" cy="15592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3" y="1"/>
                  </a:cxn>
                  <a:cxn ang="0">
                    <a:pos x="20" y="9"/>
                  </a:cxn>
                  <a:cxn ang="0">
                    <a:pos x="5" y="9"/>
                  </a:cxn>
                  <a:cxn ang="0">
                    <a:pos x="0" y="4"/>
                  </a:cxn>
                  <a:cxn ang="0">
                    <a:pos x="6" y="4"/>
                  </a:cxn>
                </a:cxnLst>
                <a:rect l="0" t="0" r="r" b="b"/>
                <a:pathLst>
                  <a:path w="20" h="9">
                    <a:moveTo>
                      <a:pt x="6" y="4"/>
                    </a:moveTo>
                    <a:cubicBezTo>
                      <a:pt x="8" y="0"/>
                      <a:pt x="10" y="1"/>
                      <a:pt x="13" y="1"/>
                    </a:cubicBezTo>
                    <a:cubicBezTo>
                      <a:pt x="18" y="1"/>
                      <a:pt x="19" y="4"/>
                      <a:pt x="20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3" y="7"/>
                      <a:pt x="1" y="6"/>
                      <a:pt x="0" y="4"/>
                    </a:cubicBezTo>
                    <a:lnTo>
                      <a:pt x="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4" name="Group 345"/>
            <p:cNvGrpSpPr/>
            <p:nvPr/>
          </p:nvGrpSpPr>
          <p:grpSpPr>
            <a:xfrm>
              <a:off x="4108191" y="1434241"/>
              <a:ext cx="843905" cy="1418862"/>
              <a:chOff x="4219575" y="1089025"/>
              <a:chExt cx="687388" cy="1155701"/>
            </a:xfrm>
            <a:grpFill/>
          </p:grpSpPr>
          <p:sp>
            <p:nvSpPr>
              <p:cNvPr id="297" name="Freeform 36"/>
              <p:cNvSpPr>
                <a:spLocks/>
              </p:cNvSpPr>
              <p:nvPr/>
            </p:nvSpPr>
            <p:spPr bwMode="auto">
              <a:xfrm>
                <a:off x="4568825" y="1816100"/>
                <a:ext cx="26988" cy="39688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9" y="21"/>
                  </a:cxn>
                  <a:cxn ang="0">
                    <a:pos x="0" y="14"/>
                  </a:cxn>
                  <a:cxn ang="0">
                    <a:pos x="9" y="0"/>
                  </a:cxn>
                  <a:cxn ang="0">
                    <a:pos x="20" y="12"/>
                  </a:cxn>
                  <a:cxn ang="0">
                    <a:pos x="6" y="30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3" y="27"/>
                  </a:cxn>
                </a:cxnLst>
                <a:rect l="0" t="0" r="r" b="b"/>
                <a:pathLst>
                  <a:path w="20" h="30">
                    <a:moveTo>
                      <a:pt x="3" y="27"/>
                    </a:moveTo>
                    <a:cubicBezTo>
                      <a:pt x="6" y="26"/>
                      <a:pt x="9" y="23"/>
                      <a:pt x="9" y="21"/>
                    </a:cubicBezTo>
                    <a:cubicBezTo>
                      <a:pt x="5" y="20"/>
                      <a:pt x="0" y="16"/>
                      <a:pt x="0" y="14"/>
                    </a:cubicBezTo>
                    <a:cubicBezTo>
                      <a:pt x="0" y="12"/>
                      <a:pt x="5" y="0"/>
                      <a:pt x="9" y="0"/>
                    </a:cubicBezTo>
                    <a:cubicBezTo>
                      <a:pt x="17" y="0"/>
                      <a:pt x="18" y="4"/>
                      <a:pt x="20" y="12"/>
                    </a:cubicBezTo>
                    <a:cubicBezTo>
                      <a:pt x="12" y="14"/>
                      <a:pt x="16" y="30"/>
                      <a:pt x="6" y="30"/>
                    </a:cubicBezTo>
                    <a:cubicBezTo>
                      <a:pt x="3" y="30"/>
                      <a:pt x="1" y="27"/>
                      <a:pt x="0" y="27"/>
                    </a:cubicBezTo>
                    <a:cubicBezTo>
                      <a:pt x="1" y="26"/>
                      <a:pt x="2" y="25"/>
                      <a:pt x="2" y="25"/>
                    </a:cubicBezTo>
                    <a:lnTo>
                      <a:pt x="3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98" name="Group 343"/>
              <p:cNvGrpSpPr/>
              <p:nvPr/>
            </p:nvGrpSpPr>
            <p:grpSpPr>
              <a:xfrm>
                <a:off x="4219575" y="1089025"/>
                <a:ext cx="687388" cy="1155701"/>
                <a:chOff x="4219575" y="1089025"/>
                <a:chExt cx="687388" cy="1155701"/>
              </a:xfrm>
              <a:grpFill/>
            </p:grpSpPr>
            <p:sp>
              <p:nvSpPr>
                <p:cNvPr id="299" name="Freeform 24"/>
                <p:cNvSpPr>
                  <a:spLocks/>
                </p:cNvSpPr>
                <p:nvPr/>
              </p:nvSpPr>
              <p:spPr bwMode="auto">
                <a:xfrm>
                  <a:off x="4230688" y="1782763"/>
                  <a:ext cx="646113" cy="461963"/>
                </a:xfrm>
                <a:custGeom>
                  <a:avLst/>
                  <a:gdLst/>
                  <a:ahLst/>
                  <a:cxnLst>
                    <a:cxn ang="0">
                      <a:pos x="473" y="233"/>
                    </a:cxn>
                    <a:cxn ang="0">
                      <a:pos x="470" y="273"/>
                    </a:cxn>
                    <a:cxn ang="0">
                      <a:pos x="427" y="274"/>
                    </a:cxn>
                    <a:cxn ang="0">
                      <a:pos x="401" y="283"/>
                    </a:cxn>
                    <a:cxn ang="0">
                      <a:pos x="403" y="303"/>
                    </a:cxn>
                    <a:cxn ang="0">
                      <a:pos x="413" y="322"/>
                    </a:cxn>
                    <a:cxn ang="0">
                      <a:pos x="401" y="319"/>
                    </a:cxn>
                    <a:cxn ang="0">
                      <a:pos x="397" y="336"/>
                    </a:cxn>
                    <a:cxn ang="0">
                      <a:pos x="382" y="315"/>
                    </a:cxn>
                    <a:cxn ang="0">
                      <a:pos x="358" y="278"/>
                    </a:cxn>
                    <a:cxn ang="0">
                      <a:pos x="329" y="238"/>
                    </a:cxn>
                    <a:cxn ang="0">
                      <a:pos x="289" y="213"/>
                    </a:cxn>
                    <a:cxn ang="0">
                      <a:pos x="270" y="212"/>
                    </a:cxn>
                    <a:cxn ang="0">
                      <a:pos x="289" y="244"/>
                    </a:cxn>
                    <a:cxn ang="0">
                      <a:pos x="315" y="264"/>
                    </a:cxn>
                    <a:cxn ang="0">
                      <a:pos x="330" y="283"/>
                    </a:cxn>
                    <a:cxn ang="0">
                      <a:pos x="323" y="305"/>
                    </a:cxn>
                    <a:cxn ang="0">
                      <a:pos x="316" y="303"/>
                    </a:cxn>
                    <a:cxn ang="0">
                      <a:pos x="291" y="273"/>
                    </a:cxn>
                    <a:cxn ang="0">
                      <a:pos x="229" y="223"/>
                    </a:cxn>
                    <a:cxn ang="0">
                      <a:pos x="168" y="237"/>
                    </a:cxn>
                    <a:cxn ang="0">
                      <a:pos x="135" y="272"/>
                    </a:cxn>
                    <a:cxn ang="0">
                      <a:pos x="101" y="326"/>
                    </a:cxn>
                    <a:cxn ang="0">
                      <a:pos x="72" y="338"/>
                    </a:cxn>
                    <a:cxn ang="0">
                      <a:pos x="10" y="334"/>
                    </a:cxn>
                    <a:cxn ang="0">
                      <a:pos x="0" y="306"/>
                    </a:cxn>
                    <a:cxn ang="0">
                      <a:pos x="4" y="246"/>
                    </a:cxn>
                    <a:cxn ang="0">
                      <a:pos x="48" y="235"/>
                    </a:cxn>
                    <a:cxn ang="0">
                      <a:pos x="89" y="240"/>
                    </a:cxn>
                    <a:cxn ang="0">
                      <a:pos x="105" y="206"/>
                    </a:cxn>
                    <a:cxn ang="0">
                      <a:pos x="103" y="193"/>
                    </a:cxn>
                    <a:cxn ang="0">
                      <a:pos x="60" y="163"/>
                    </a:cxn>
                    <a:cxn ang="0">
                      <a:pos x="88" y="157"/>
                    </a:cxn>
                    <a:cxn ang="0">
                      <a:pos x="96" y="143"/>
                    </a:cxn>
                    <a:cxn ang="0">
                      <a:pos x="114" y="145"/>
                    </a:cxn>
                    <a:cxn ang="0">
                      <a:pos x="147" y="118"/>
                    </a:cxn>
                    <a:cxn ang="0">
                      <a:pos x="176" y="89"/>
                    </a:cxn>
                    <a:cxn ang="0">
                      <a:pos x="208" y="73"/>
                    </a:cxn>
                    <a:cxn ang="0">
                      <a:pos x="225" y="54"/>
                    </a:cxn>
                    <a:cxn ang="0">
                      <a:pos x="245" y="5"/>
                    </a:cxn>
                    <a:cxn ang="0">
                      <a:pos x="251" y="25"/>
                    </a:cxn>
                    <a:cxn ang="0">
                      <a:pos x="240" y="54"/>
                    </a:cxn>
                    <a:cxn ang="0">
                      <a:pos x="254" y="66"/>
                    </a:cxn>
                    <a:cxn ang="0">
                      <a:pos x="289" y="68"/>
                    </a:cxn>
                    <a:cxn ang="0">
                      <a:pos x="333" y="50"/>
                    </a:cxn>
                    <a:cxn ang="0">
                      <a:pos x="378" y="55"/>
                    </a:cxn>
                    <a:cxn ang="0">
                      <a:pos x="408" y="95"/>
                    </a:cxn>
                    <a:cxn ang="0">
                      <a:pos x="399" y="153"/>
                    </a:cxn>
                    <a:cxn ang="0">
                      <a:pos x="470" y="180"/>
                    </a:cxn>
                    <a:cxn ang="0">
                      <a:pos x="474" y="204"/>
                    </a:cxn>
                    <a:cxn ang="0">
                      <a:pos x="476" y="216"/>
                    </a:cxn>
                  </a:cxnLst>
                  <a:rect l="0" t="0" r="r" b="b"/>
                  <a:pathLst>
                    <a:path w="485" h="347">
                      <a:moveTo>
                        <a:pt x="476" y="216"/>
                      </a:moveTo>
                      <a:cubicBezTo>
                        <a:pt x="474" y="223"/>
                        <a:pt x="475" y="219"/>
                        <a:pt x="473" y="222"/>
                      </a:cubicBezTo>
                      <a:cubicBezTo>
                        <a:pt x="473" y="233"/>
                        <a:pt x="473" y="233"/>
                        <a:pt x="473" y="233"/>
                      </a:cubicBezTo>
                      <a:cubicBezTo>
                        <a:pt x="469" y="238"/>
                        <a:pt x="461" y="246"/>
                        <a:pt x="461" y="253"/>
                      </a:cubicBezTo>
                      <a:cubicBezTo>
                        <a:pt x="461" y="261"/>
                        <a:pt x="473" y="268"/>
                        <a:pt x="476" y="272"/>
                      </a:cubicBezTo>
                      <a:cubicBezTo>
                        <a:pt x="474" y="273"/>
                        <a:pt x="472" y="273"/>
                        <a:pt x="470" y="273"/>
                      </a:cubicBezTo>
                      <a:cubicBezTo>
                        <a:pt x="466" y="275"/>
                        <a:pt x="463" y="273"/>
                        <a:pt x="459" y="275"/>
                      </a:cubicBezTo>
                      <a:cubicBezTo>
                        <a:pt x="453" y="277"/>
                        <a:pt x="452" y="283"/>
                        <a:pt x="446" y="283"/>
                      </a:cubicBezTo>
                      <a:cubicBezTo>
                        <a:pt x="439" y="283"/>
                        <a:pt x="435" y="274"/>
                        <a:pt x="427" y="274"/>
                      </a:cubicBezTo>
                      <a:cubicBezTo>
                        <a:pt x="420" y="274"/>
                        <a:pt x="419" y="278"/>
                        <a:pt x="413" y="280"/>
                      </a:cubicBezTo>
                      <a:cubicBezTo>
                        <a:pt x="414" y="284"/>
                        <a:pt x="414" y="286"/>
                        <a:pt x="413" y="290"/>
                      </a:cubicBezTo>
                      <a:cubicBezTo>
                        <a:pt x="406" y="290"/>
                        <a:pt x="405" y="283"/>
                        <a:pt x="401" y="283"/>
                      </a:cubicBezTo>
                      <a:cubicBezTo>
                        <a:pt x="399" y="283"/>
                        <a:pt x="397" y="286"/>
                        <a:pt x="397" y="288"/>
                      </a:cubicBezTo>
                      <a:cubicBezTo>
                        <a:pt x="405" y="298"/>
                        <a:pt x="405" y="298"/>
                        <a:pt x="405" y="298"/>
                      </a:cubicBezTo>
                      <a:cubicBezTo>
                        <a:pt x="405" y="300"/>
                        <a:pt x="403" y="302"/>
                        <a:pt x="403" y="303"/>
                      </a:cubicBezTo>
                      <a:cubicBezTo>
                        <a:pt x="403" y="304"/>
                        <a:pt x="415" y="315"/>
                        <a:pt x="419" y="315"/>
                      </a:cubicBezTo>
                      <a:cubicBezTo>
                        <a:pt x="419" y="317"/>
                        <a:pt x="420" y="318"/>
                        <a:pt x="420" y="319"/>
                      </a:cubicBezTo>
                      <a:cubicBezTo>
                        <a:pt x="418" y="321"/>
                        <a:pt x="414" y="319"/>
                        <a:pt x="413" y="322"/>
                      </a:cubicBezTo>
                      <a:cubicBezTo>
                        <a:pt x="412" y="322"/>
                        <a:pt x="412" y="322"/>
                        <a:pt x="412" y="322"/>
                      </a:cubicBezTo>
                      <a:cubicBezTo>
                        <a:pt x="407" y="321"/>
                        <a:pt x="403" y="317"/>
                        <a:pt x="401" y="315"/>
                      </a:cubicBezTo>
                      <a:cubicBezTo>
                        <a:pt x="401" y="319"/>
                        <a:pt x="401" y="319"/>
                        <a:pt x="401" y="319"/>
                      </a:cubicBezTo>
                      <a:cubicBezTo>
                        <a:pt x="402" y="321"/>
                        <a:pt x="403" y="323"/>
                        <a:pt x="403" y="326"/>
                      </a:cubicBezTo>
                      <a:cubicBezTo>
                        <a:pt x="403" y="329"/>
                        <a:pt x="399" y="334"/>
                        <a:pt x="403" y="336"/>
                      </a:cubicBezTo>
                      <a:cubicBezTo>
                        <a:pt x="401" y="336"/>
                        <a:pt x="397" y="336"/>
                        <a:pt x="397" y="336"/>
                      </a:cubicBezTo>
                      <a:cubicBezTo>
                        <a:pt x="390" y="336"/>
                        <a:pt x="384" y="329"/>
                        <a:pt x="384" y="322"/>
                      </a:cubicBezTo>
                      <a:cubicBezTo>
                        <a:pt x="384" y="319"/>
                        <a:pt x="388" y="317"/>
                        <a:pt x="390" y="315"/>
                      </a:cubicBezTo>
                      <a:cubicBezTo>
                        <a:pt x="387" y="315"/>
                        <a:pt x="385" y="315"/>
                        <a:pt x="382" y="315"/>
                      </a:cubicBezTo>
                      <a:cubicBezTo>
                        <a:pt x="380" y="315"/>
                        <a:pt x="379" y="311"/>
                        <a:pt x="379" y="310"/>
                      </a:cubicBezTo>
                      <a:cubicBezTo>
                        <a:pt x="378" y="304"/>
                        <a:pt x="374" y="300"/>
                        <a:pt x="370" y="296"/>
                      </a:cubicBezTo>
                      <a:cubicBezTo>
                        <a:pt x="365" y="291"/>
                        <a:pt x="358" y="287"/>
                        <a:pt x="358" y="278"/>
                      </a:cubicBezTo>
                      <a:cubicBezTo>
                        <a:pt x="358" y="272"/>
                        <a:pt x="358" y="270"/>
                        <a:pt x="358" y="266"/>
                      </a:cubicBezTo>
                      <a:cubicBezTo>
                        <a:pt x="358" y="260"/>
                        <a:pt x="348" y="251"/>
                        <a:pt x="342" y="248"/>
                      </a:cubicBezTo>
                      <a:cubicBezTo>
                        <a:pt x="336" y="245"/>
                        <a:pt x="329" y="244"/>
                        <a:pt x="329" y="238"/>
                      </a:cubicBezTo>
                      <a:cubicBezTo>
                        <a:pt x="326" y="238"/>
                        <a:pt x="325" y="238"/>
                        <a:pt x="323" y="238"/>
                      </a:cubicBezTo>
                      <a:cubicBezTo>
                        <a:pt x="313" y="238"/>
                        <a:pt x="302" y="223"/>
                        <a:pt x="302" y="213"/>
                      </a:cubicBezTo>
                      <a:cubicBezTo>
                        <a:pt x="297" y="213"/>
                        <a:pt x="293" y="213"/>
                        <a:pt x="289" y="213"/>
                      </a:cubicBezTo>
                      <a:cubicBezTo>
                        <a:pt x="283" y="213"/>
                        <a:pt x="285" y="204"/>
                        <a:pt x="283" y="201"/>
                      </a:cubicBezTo>
                      <a:cubicBezTo>
                        <a:pt x="278" y="204"/>
                        <a:pt x="268" y="204"/>
                        <a:pt x="268" y="209"/>
                      </a:cubicBezTo>
                      <a:cubicBezTo>
                        <a:pt x="268" y="210"/>
                        <a:pt x="270" y="212"/>
                        <a:pt x="270" y="212"/>
                      </a:cubicBezTo>
                      <a:cubicBezTo>
                        <a:pt x="270" y="214"/>
                        <a:pt x="269" y="217"/>
                        <a:pt x="269" y="220"/>
                      </a:cubicBezTo>
                      <a:cubicBezTo>
                        <a:pt x="269" y="226"/>
                        <a:pt x="273" y="229"/>
                        <a:pt x="278" y="231"/>
                      </a:cubicBezTo>
                      <a:cubicBezTo>
                        <a:pt x="285" y="233"/>
                        <a:pt x="288" y="240"/>
                        <a:pt x="289" y="244"/>
                      </a:cubicBezTo>
                      <a:cubicBezTo>
                        <a:pt x="291" y="250"/>
                        <a:pt x="294" y="257"/>
                        <a:pt x="298" y="259"/>
                      </a:cubicBezTo>
                      <a:cubicBezTo>
                        <a:pt x="304" y="262"/>
                        <a:pt x="309" y="260"/>
                        <a:pt x="315" y="260"/>
                      </a:cubicBezTo>
                      <a:cubicBezTo>
                        <a:pt x="315" y="261"/>
                        <a:pt x="315" y="263"/>
                        <a:pt x="315" y="264"/>
                      </a:cubicBezTo>
                      <a:cubicBezTo>
                        <a:pt x="313" y="269"/>
                        <a:pt x="323" y="271"/>
                        <a:pt x="326" y="272"/>
                      </a:cubicBezTo>
                      <a:cubicBezTo>
                        <a:pt x="335" y="277"/>
                        <a:pt x="345" y="280"/>
                        <a:pt x="344" y="290"/>
                      </a:cubicBezTo>
                      <a:cubicBezTo>
                        <a:pt x="340" y="289"/>
                        <a:pt x="337" y="283"/>
                        <a:pt x="330" y="283"/>
                      </a:cubicBezTo>
                      <a:cubicBezTo>
                        <a:pt x="325" y="283"/>
                        <a:pt x="320" y="286"/>
                        <a:pt x="320" y="290"/>
                      </a:cubicBezTo>
                      <a:cubicBezTo>
                        <a:pt x="320" y="296"/>
                        <a:pt x="328" y="297"/>
                        <a:pt x="328" y="303"/>
                      </a:cubicBezTo>
                      <a:cubicBezTo>
                        <a:pt x="328" y="305"/>
                        <a:pt x="323" y="305"/>
                        <a:pt x="323" y="305"/>
                      </a:cubicBezTo>
                      <a:cubicBezTo>
                        <a:pt x="319" y="309"/>
                        <a:pt x="319" y="318"/>
                        <a:pt x="313" y="318"/>
                      </a:cubicBezTo>
                      <a:cubicBezTo>
                        <a:pt x="310" y="318"/>
                        <a:pt x="308" y="317"/>
                        <a:pt x="308" y="315"/>
                      </a:cubicBezTo>
                      <a:cubicBezTo>
                        <a:pt x="314" y="315"/>
                        <a:pt x="316" y="309"/>
                        <a:pt x="316" y="303"/>
                      </a:cubicBezTo>
                      <a:cubicBezTo>
                        <a:pt x="316" y="297"/>
                        <a:pt x="312" y="295"/>
                        <a:pt x="311" y="291"/>
                      </a:cubicBezTo>
                      <a:cubicBezTo>
                        <a:pt x="310" y="291"/>
                        <a:pt x="300" y="281"/>
                        <a:pt x="299" y="278"/>
                      </a:cubicBezTo>
                      <a:cubicBezTo>
                        <a:pt x="297" y="278"/>
                        <a:pt x="291" y="276"/>
                        <a:pt x="291" y="273"/>
                      </a:cubicBezTo>
                      <a:cubicBezTo>
                        <a:pt x="277" y="270"/>
                        <a:pt x="274" y="266"/>
                        <a:pt x="266" y="259"/>
                      </a:cubicBezTo>
                      <a:cubicBezTo>
                        <a:pt x="263" y="256"/>
                        <a:pt x="257" y="254"/>
                        <a:pt x="256" y="251"/>
                      </a:cubicBezTo>
                      <a:cubicBezTo>
                        <a:pt x="248" y="241"/>
                        <a:pt x="245" y="223"/>
                        <a:pt x="229" y="223"/>
                      </a:cubicBezTo>
                      <a:cubicBezTo>
                        <a:pt x="221" y="223"/>
                        <a:pt x="220" y="228"/>
                        <a:pt x="216" y="230"/>
                      </a:cubicBezTo>
                      <a:cubicBezTo>
                        <a:pt x="208" y="234"/>
                        <a:pt x="202" y="242"/>
                        <a:pt x="192" y="242"/>
                      </a:cubicBezTo>
                      <a:cubicBezTo>
                        <a:pt x="183" y="242"/>
                        <a:pt x="177" y="237"/>
                        <a:pt x="168" y="237"/>
                      </a:cubicBezTo>
                      <a:cubicBezTo>
                        <a:pt x="161" y="237"/>
                        <a:pt x="154" y="242"/>
                        <a:pt x="154" y="248"/>
                      </a:cubicBezTo>
                      <a:cubicBezTo>
                        <a:pt x="157" y="258"/>
                        <a:pt x="157" y="258"/>
                        <a:pt x="157" y="258"/>
                      </a:cubicBezTo>
                      <a:cubicBezTo>
                        <a:pt x="154" y="267"/>
                        <a:pt x="144" y="270"/>
                        <a:pt x="135" y="272"/>
                      </a:cubicBezTo>
                      <a:cubicBezTo>
                        <a:pt x="127" y="274"/>
                        <a:pt x="114" y="292"/>
                        <a:pt x="114" y="302"/>
                      </a:cubicBezTo>
                      <a:cubicBezTo>
                        <a:pt x="114" y="305"/>
                        <a:pt x="117" y="306"/>
                        <a:pt x="119" y="307"/>
                      </a:cubicBezTo>
                      <a:cubicBezTo>
                        <a:pt x="113" y="316"/>
                        <a:pt x="110" y="321"/>
                        <a:pt x="101" y="326"/>
                      </a:cubicBezTo>
                      <a:cubicBezTo>
                        <a:pt x="96" y="328"/>
                        <a:pt x="95" y="340"/>
                        <a:pt x="86" y="337"/>
                      </a:cubicBezTo>
                      <a:cubicBezTo>
                        <a:pt x="86" y="337"/>
                        <a:pt x="86" y="337"/>
                        <a:pt x="86" y="337"/>
                      </a:cubicBezTo>
                      <a:cubicBezTo>
                        <a:pt x="82" y="336"/>
                        <a:pt x="75" y="338"/>
                        <a:pt x="72" y="338"/>
                      </a:cubicBezTo>
                      <a:cubicBezTo>
                        <a:pt x="62" y="338"/>
                        <a:pt x="56" y="347"/>
                        <a:pt x="46" y="347"/>
                      </a:cubicBezTo>
                      <a:cubicBezTo>
                        <a:pt x="40" y="347"/>
                        <a:pt x="39" y="331"/>
                        <a:pt x="29" y="331"/>
                      </a:cubicBezTo>
                      <a:cubicBezTo>
                        <a:pt x="22" y="331"/>
                        <a:pt x="17" y="334"/>
                        <a:pt x="10" y="334"/>
                      </a:cubicBezTo>
                      <a:cubicBezTo>
                        <a:pt x="8" y="334"/>
                        <a:pt x="7" y="332"/>
                        <a:pt x="7" y="330"/>
                      </a:cubicBezTo>
                      <a:cubicBezTo>
                        <a:pt x="7" y="321"/>
                        <a:pt x="7" y="318"/>
                        <a:pt x="7" y="313"/>
                      </a:cubicBezTo>
                      <a:cubicBezTo>
                        <a:pt x="3" y="313"/>
                        <a:pt x="0" y="310"/>
                        <a:pt x="0" y="306"/>
                      </a:cubicBezTo>
                      <a:cubicBezTo>
                        <a:pt x="0" y="301"/>
                        <a:pt x="4" y="299"/>
                        <a:pt x="4" y="296"/>
                      </a:cubicBezTo>
                      <a:cubicBezTo>
                        <a:pt x="4" y="285"/>
                        <a:pt x="8" y="274"/>
                        <a:pt x="8" y="262"/>
                      </a:cubicBezTo>
                      <a:cubicBezTo>
                        <a:pt x="8" y="256"/>
                        <a:pt x="4" y="250"/>
                        <a:pt x="4" y="246"/>
                      </a:cubicBezTo>
                      <a:cubicBezTo>
                        <a:pt x="4" y="243"/>
                        <a:pt x="19" y="234"/>
                        <a:pt x="21" y="234"/>
                      </a:cubicBezTo>
                      <a:cubicBezTo>
                        <a:pt x="23" y="234"/>
                        <a:pt x="25" y="236"/>
                        <a:pt x="28" y="235"/>
                      </a:cubicBezTo>
                      <a:cubicBezTo>
                        <a:pt x="48" y="235"/>
                        <a:pt x="48" y="235"/>
                        <a:pt x="48" y="235"/>
                      </a:cubicBezTo>
                      <a:cubicBezTo>
                        <a:pt x="49" y="237"/>
                        <a:pt x="53" y="238"/>
                        <a:pt x="55" y="238"/>
                      </a:cubicBezTo>
                      <a:cubicBezTo>
                        <a:pt x="76" y="238"/>
                        <a:pt x="76" y="238"/>
                        <a:pt x="76" y="238"/>
                      </a:cubicBezTo>
                      <a:cubicBezTo>
                        <a:pt x="82" y="237"/>
                        <a:pt x="84" y="240"/>
                        <a:pt x="89" y="240"/>
                      </a:cubicBezTo>
                      <a:cubicBezTo>
                        <a:pt x="92" y="240"/>
                        <a:pt x="98" y="238"/>
                        <a:pt x="100" y="238"/>
                      </a:cubicBezTo>
                      <a:cubicBezTo>
                        <a:pt x="100" y="229"/>
                        <a:pt x="105" y="226"/>
                        <a:pt x="105" y="218"/>
                      </a:cubicBezTo>
                      <a:cubicBezTo>
                        <a:pt x="105" y="216"/>
                        <a:pt x="105" y="208"/>
                        <a:pt x="105" y="206"/>
                      </a:cubicBezTo>
                      <a:cubicBezTo>
                        <a:pt x="104" y="206"/>
                        <a:pt x="104" y="206"/>
                        <a:pt x="104" y="206"/>
                      </a:cubicBezTo>
                      <a:cubicBezTo>
                        <a:pt x="105" y="205"/>
                        <a:pt x="106" y="201"/>
                        <a:pt x="106" y="200"/>
                      </a:cubicBezTo>
                      <a:cubicBezTo>
                        <a:pt x="106" y="196"/>
                        <a:pt x="103" y="197"/>
                        <a:pt x="103" y="193"/>
                      </a:cubicBezTo>
                      <a:cubicBezTo>
                        <a:pt x="94" y="193"/>
                        <a:pt x="92" y="185"/>
                        <a:pt x="92" y="178"/>
                      </a:cubicBezTo>
                      <a:cubicBezTo>
                        <a:pt x="89" y="178"/>
                        <a:pt x="89" y="175"/>
                        <a:pt x="87" y="175"/>
                      </a:cubicBezTo>
                      <a:cubicBezTo>
                        <a:pt x="79" y="173"/>
                        <a:pt x="60" y="169"/>
                        <a:pt x="60" y="163"/>
                      </a:cubicBezTo>
                      <a:cubicBezTo>
                        <a:pt x="60" y="163"/>
                        <a:pt x="60" y="161"/>
                        <a:pt x="60" y="161"/>
                      </a:cubicBezTo>
                      <a:cubicBezTo>
                        <a:pt x="60" y="157"/>
                        <a:pt x="72" y="154"/>
                        <a:pt x="76" y="153"/>
                      </a:cubicBezTo>
                      <a:cubicBezTo>
                        <a:pt x="78" y="156"/>
                        <a:pt x="85" y="157"/>
                        <a:pt x="88" y="157"/>
                      </a:cubicBezTo>
                      <a:cubicBezTo>
                        <a:pt x="92" y="157"/>
                        <a:pt x="97" y="156"/>
                        <a:pt x="98" y="155"/>
                      </a:cubicBezTo>
                      <a:cubicBezTo>
                        <a:pt x="98" y="152"/>
                        <a:pt x="98" y="152"/>
                        <a:pt x="98" y="152"/>
                      </a:cubicBezTo>
                      <a:cubicBezTo>
                        <a:pt x="95" y="151"/>
                        <a:pt x="97" y="145"/>
                        <a:pt x="96" y="143"/>
                      </a:cubicBezTo>
                      <a:cubicBezTo>
                        <a:pt x="96" y="140"/>
                        <a:pt x="96" y="140"/>
                        <a:pt x="96" y="140"/>
                      </a:cubicBezTo>
                      <a:cubicBezTo>
                        <a:pt x="101" y="140"/>
                        <a:pt x="101" y="140"/>
                        <a:pt x="101" y="140"/>
                      </a:cubicBezTo>
                      <a:cubicBezTo>
                        <a:pt x="104" y="143"/>
                        <a:pt x="109" y="145"/>
                        <a:pt x="114" y="145"/>
                      </a:cubicBezTo>
                      <a:cubicBezTo>
                        <a:pt x="117" y="145"/>
                        <a:pt x="120" y="142"/>
                        <a:pt x="121" y="139"/>
                      </a:cubicBezTo>
                      <a:cubicBezTo>
                        <a:pt x="135" y="139"/>
                        <a:pt x="138" y="129"/>
                        <a:pt x="141" y="119"/>
                      </a:cubicBezTo>
                      <a:cubicBezTo>
                        <a:pt x="143" y="119"/>
                        <a:pt x="145" y="118"/>
                        <a:pt x="147" y="118"/>
                      </a:cubicBezTo>
                      <a:cubicBezTo>
                        <a:pt x="150" y="117"/>
                        <a:pt x="167" y="110"/>
                        <a:pt x="169" y="108"/>
                      </a:cubicBezTo>
                      <a:cubicBezTo>
                        <a:pt x="173" y="104"/>
                        <a:pt x="171" y="99"/>
                        <a:pt x="171" y="94"/>
                      </a:cubicBezTo>
                      <a:cubicBezTo>
                        <a:pt x="171" y="92"/>
                        <a:pt x="175" y="89"/>
                        <a:pt x="176" y="89"/>
                      </a:cubicBezTo>
                      <a:cubicBezTo>
                        <a:pt x="182" y="83"/>
                        <a:pt x="188" y="76"/>
                        <a:pt x="198" y="76"/>
                      </a:cubicBezTo>
                      <a:cubicBezTo>
                        <a:pt x="204" y="76"/>
                        <a:pt x="201" y="77"/>
                        <a:pt x="204" y="76"/>
                      </a:cubicBezTo>
                      <a:cubicBezTo>
                        <a:pt x="206" y="77"/>
                        <a:pt x="207" y="74"/>
                        <a:pt x="208" y="73"/>
                      </a:cubicBezTo>
                      <a:cubicBezTo>
                        <a:pt x="211" y="70"/>
                        <a:pt x="215" y="72"/>
                        <a:pt x="219" y="72"/>
                      </a:cubicBezTo>
                      <a:cubicBezTo>
                        <a:pt x="221" y="72"/>
                        <a:pt x="229" y="68"/>
                        <a:pt x="229" y="65"/>
                      </a:cubicBezTo>
                      <a:cubicBezTo>
                        <a:pt x="229" y="63"/>
                        <a:pt x="225" y="54"/>
                        <a:pt x="225" y="54"/>
                      </a:cubicBezTo>
                      <a:cubicBezTo>
                        <a:pt x="224" y="42"/>
                        <a:pt x="217" y="38"/>
                        <a:pt x="217" y="28"/>
                      </a:cubicBezTo>
                      <a:cubicBezTo>
                        <a:pt x="217" y="9"/>
                        <a:pt x="234" y="8"/>
                        <a:pt x="245" y="0"/>
                      </a:cubicBezTo>
                      <a:cubicBezTo>
                        <a:pt x="245" y="5"/>
                        <a:pt x="245" y="5"/>
                        <a:pt x="245" y="5"/>
                      </a:cubicBezTo>
                      <a:cubicBezTo>
                        <a:pt x="243" y="10"/>
                        <a:pt x="242" y="12"/>
                        <a:pt x="242" y="17"/>
                      </a:cubicBezTo>
                      <a:cubicBezTo>
                        <a:pt x="242" y="21"/>
                        <a:pt x="247" y="22"/>
                        <a:pt x="251" y="22"/>
                      </a:cubicBezTo>
                      <a:cubicBezTo>
                        <a:pt x="251" y="23"/>
                        <a:pt x="251" y="24"/>
                        <a:pt x="251" y="25"/>
                      </a:cubicBezTo>
                      <a:cubicBezTo>
                        <a:pt x="251" y="27"/>
                        <a:pt x="247" y="28"/>
                        <a:pt x="245" y="29"/>
                      </a:cubicBezTo>
                      <a:cubicBezTo>
                        <a:pt x="241" y="34"/>
                        <a:pt x="236" y="38"/>
                        <a:pt x="236" y="46"/>
                      </a:cubicBezTo>
                      <a:cubicBezTo>
                        <a:pt x="236" y="50"/>
                        <a:pt x="238" y="53"/>
                        <a:pt x="240" y="54"/>
                      </a:cubicBezTo>
                      <a:cubicBezTo>
                        <a:pt x="240" y="56"/>
                        <a:pt x="241" y="57"/>
                        <a:pt x="240" y="59"/>
                      </a:cubicBezTo>
                      <a:cubicBezTo>
                        <a:pt x="245" y="59"/>
                        <a:pt x="247" y="60"/>
                        <a:pt x="251" y="60"/>
                      </a:cubicBezTo>
                      <a:cubicBezTo>
                        <a:pt x="252" y="63"/>
                        <a:pt x="253" y="66"/>
                        <a:pt x="254" y="66"/>
                      </a:cubicBezTo>
                      <a:cubicBezTo>
                        <a:pt x="266" y="66"/>
                        <a:pt x="274" y="56"/>
                        <a:pt x="285" y="57"/>
                      </a:cubicBezTo>
                      <a:cubicBezTo>
                        <a:pt x="284" y="59"/>
                        <a:pt x="282" y="60"/>
                        <a:pt x="282" y="62"/>
                      </a:cubicBezTo>
                      <a:cubicBezTo>
                        <a:pt x="282" y="63"/>
                        <a:pt x="289" y="68"/>
                        <a:pt x="289" y="68"/>
                      </a:cubicBezTo>
                      <a:cubicBezTo>
                        <a:pt x="294" y="68"/>
                        <a:pt x="295" y="65"/>
                        <a:pt x="297" y="64"/>
                      </a:cubicBezTo>
                      <a:cubicBezTo>
                        <a:pt x="304" y="60"/>
                        <a:pt x="310" y="62"/>
                        <a:pt x="317" y="59"/>
                      </a:cubicBezTo>
                      <a:cubicBezTo>
                        <a:pt x="321" y="57"/>
                        <a:pt x="328" y="50"/>
                        <a:pt x="333" y="50"/>
                      </a:cubicBezTo>
                      <a:cubicBezTo>
                        <a:pt x="339" y="50"/>
                        <a:pt x="345" y="51"/>
                        <a:pt x="348" y="52"/>
                      </a:cubicBezTo>
                      <a:cubicBezTo>
                        <a:pt x="347" y="54"/>
                        <a:pt x="346" y="56"/>
                        <a:pt x="346" y="57"/>
                      </a:cubicBezTo>
                      <a:cubicBezTo>
                        <a:pt x="358" y="57"/>
                        <a:pt x="370" y="55"/>
                        <a:pt x="378" y="55"/>
                      </a:cubicBezTo>
                      <a:cubicBezTo>
                        <a:pt x="386" y="55"/>
                        <a:pt x="392" y="54"/>
                        <a:pt x="401" y="54"/>
                      </a:cubicBezTo>
                      <a:cubicBezTo>
                        <a:pt x="410" y="54"/>
                        <a:pt x="414" y="70"/>
                        <a:pt x="414" y="80"/>
                      </a:cubicBezTo>
                      <a:cubicBezTo>
                        <a:pt x="414" y="86"/>
                        <a:pt x="408" y="89"/>
                        <a:pt x="408" y="95"/>
                      </a:cubicBezTo>
                      <a:cubicBezTo>
                        <a:pt x="408" y="104"/>
                        <a:pt x="416" y="110"/>
                        <a:pt x="416" y="118"/>
                      </a:cubicBezTo>
                      <a:cubicBezTo>
                        <a:pt x="416" y="123"/>
                        <a:pt x="408" y="125"/>
                        <a:pt x="406" y="128"/>
                      </a:cubicBezTo>
                      <a:cubicBezTo>
                        <a:pt x="401" y="136"/>
                        <a:pt x="399" y="143"/>
                        <a:pt x="399" y="153"/>
                      </a:cubicBezTo>
                      <a:cubicBezTo>
                        <a:pt x="399" y="166"/>
                        <a:pt x="408" y="163"/>
                        <a:pt x="418" y="163"/>
                      </a:cubicBezTo>
                      <a:cubicBezTo>
                        <a:pt x="432" y="163"/>
                        <a:pt x="439" y="157"/>
                        <a:pt x="450" y="157"/>
                      </a:cubicBezTo>
                      <a:cubicBezTo>
                        <a:pt x="461" y="157"/>
                        <a:pt x="459" y="180"/>
                        <a:pt x="470" y="180"/>
                      </a:cubicBezTo>
                      <a:cubicBezTo>
                        <a:pt x="470" y="198"/>
                        <a:pt x="470" y="198"/>
                        <a:pt x="470" y="198"/>
                      </a:cubicBezTo>
                      <a:cubicBezTo>
                        <a:pt x="470" y="200"/>
                        <a:pt x="471" y="201"/>
                        <a:pt x="472" y="201"/>
                      </a:cubicBezTo>
                      <a:cubicBezTo>
                        <a:pt x="474" y="204"/>
                        <a:pt x="474" y="204"/>
                        <a:pt x="474" y="204"/>
                      </a:cubicBezTo>
                      <a:cubicBezTo>
                        <a:pt x="476" y="204"/>
                        <a:pt x="482" y="202"/>
                        <a:pt x="485" y="201"/>
                      </a:cubicBezTo>
                      <a:cubicBezTo>
                        <a:pt x="485" y="204"/>
                        <a:pt x="485" y="206"/>
                        <a:pt x="485" y="208"/>
                      </a:cubicBezTo>
                      <a:cubicBezTo>
                        <a:pt x="481" y="209"/>
                        <a:pt x="476" y="211"/>
                        <a:pt x="476" y="2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0" name="Freeform 25"/>
                <p:cNvSpPr>
                  <a:spLocks/>
                </p:cNvSpPr>
                <p:nvPr/>
              </p:nvSpPr>
              <p:spPr bwMode="auto">
                <a:xfrm>
                  <a:off x="4470400" y="1416050"/>
                  <a:ext cx="436563" cy="423863"/>
                </a:xfrm>
                <a:custGeom>
                  <a:avLst/>
                  <a:gdLst/>
                  <a:ahLst/>
                  <a:cxnLst>
                    <a:cxn ang="0">
                      <a:pos x="66" y="236"/>
                    </a:cxn>
                    <a:cxn ang="0">
                      <a:pos x="4" y="254"/>
                    </a:cxn>
                    <a:cxn ang="0">
                      <a:pos x="12" y="241"/>
                    </a:cxn>
                    <a:cxn ang="0">
                      <a:pos x="8" y="231"/>
                    </a:cxn>
                    <a:cxn ang="0">
                      <a:pos x="10" y="190"/>
                    </a:cxn>
                    <a:cxn ang="0">
                      <a:pos x="55" y="163"/>
                    </a:cxn>
                    <a:cxn ang="0">
                      <a:pos x="85" y="129"/>
                    </a:cxn>
                    <a:cxn ang="0">
                      <a:pos x="97" y="102"/>
                    </a:cxn>
                    <a:cxn ang="0">
                      <a:pos x="142" y="55"/>
                    </a:cxn>
                    <a:cxn ang="0">
                      <a:pos x="124" y="57"/>
                    </a:cxn>
                    <a:cxn ang="0">
                      <a:pos x="124" y="49"/>
                    </a:cxn>
                    <a:cxn ang="0">
                      <a:pos x="132" y="44"/>
                    </a:cxn>
                    <a:cxn ang="0">
                      <a:pos x="148" y="57"/>
                    </a:cxn>
                    <a:cxn ang="0">
                      <a:pos x="149" y="45"/>
                    </a:cxn>
                    <a:cxn ang="0">
                      <a:pos x="168" y="37"/>
                    </a:cxn>
                    <a:cxn ang="0">
                      <a:pos x="183" y="28"/>
                    </a:cxn>
                    <a:cxn ang="0">
                      <a:pos x="199" y="21"/>
                    </a:cxn>
                    <a:cxn ang="0">
                      <a:pos x="221" y="17"/>
                    </a:cxn>
                    <a:cxn ang="0">
                      <a:pos x="223" y="5"/>
                    </a:cxn>
                    <a:cxn ang="0">
                      <a:pos x="256" y="6"/>
                    </a:cxn>
                    <a:cxn ang="0">
                      <a:pos x="266" y="7"/>
                    </a:cxn>
                    <a:cxn ang="0">
                      <a:pos x="285" y="2"/>
                    </a:cxn>
                    <a:cxn ang="0">
                      <a:pos x="296" y="6"/>
                    </a:cxn>
                    <a:cxn ang="0">
                      <a:pos x="293" y="24"/>
                    </a:cxn>
                    <a:cxn ang="0">
                      <a:pos x="315" y="32"/>
                    </a:cxn>
                    <a:cxn ang="0">
                      <a:pos x="309" y="72"/>
                    </a:cxn>
                    <a:cxn ang="0">
                      <a:pos x="310" y="113"/>
                    </a:cxn>
                    <a:cxn ang="0">
                      <a:pos x="318" y="148"/>
                    </a:cxn>
                    <a:cxn ang="0">
                      <a:pos x="327" y="172"/>
                    </a:cxn>
                    <a:cxn ang="0">
                      <a:pos x="255" y="224"/>
                    </a:cxn>
                    <a:cxn ang="0">
                      <a:pos x="218" y="225"/>
                    </a:cxn>
                    <a:cxn ang="0">
                      <a:pos x="206" y="200"/>
                    </a:cxn>
                    <a:cxn ang="0">
                      <a:pos x="197" y="174"/>
                    </a:cxn>
                    <a:cxn ang="0">
                      <a:pos x="254" y="130"/>
                    </a:cxn>
                    <a:cxn ang="0">
                      <a:pos x="202" y="135"/>
                    </a:cxn>
                    <a:cxn ang="0">
                      <a:pos x="172" y="169"/>
                    </a:cxn>
                    <a:cxn ang="0">
                      <a:pos x="146" y="201"/>
                    </a:cxn>
                    <a:cxn ang="0">
                      <a:pos x="150" y="218"/>
                    </a:cxn>
                    <a:cxn ang="0">
                      <a:pos x="152" y="253"/>
                    </a:cxn>
                    <a:cxn ang="0">
                      <a:pos x="146" y="283"/>
                    </a:cxn>
                    <a:cxn ang="0">
                      <a:pos x="121" y="304"/>
                    </a:cxn>
                    <a:cxn ang="0">
                      <a:pos x="90" y="297"/>
                    </a:cxn>
                    <a:cxn ang="0">
                      <a:pos x="82" y="269"/>
                    </a:cxn>
                    <a:cxn ang="0">
                      <a:pos x="76" y="245"/>
                    </a:cxn>
                  </a:cxnLst>
                  <a:rect l="0" t="0" r="r" b="b"/>
                  <a:pathLst>
                    <a:path w="327" h="318">
                      <a:moveTo>
                        <a:pt x="76" y="247"/>
                      </a:moveTo>
                      <a:cubicBezTo>
                        <a:pt x="70" y="245"/>
                        <a:pt x="69" y="241"/>
                        <a:pt x="66" y="236"/>
                      </a:cubicBezTo>
                      <a:cubicBezTo>
                        <a:pt x="57" y="249"/>
                        <a:pt x="43" y="266"/>
                        <a:pt x="24" y="266"/>
                      </a:cubicBezTo>
                      <a:cubicBezTo>
                        <a:pt x="22" y="266"/>
                        <a:pt x="4" y="256"/>
                        <a:pt x="4" y="254"/>
                      </a:cubicBezTo>
                      <a:cubicBezTo>
                        <a:pt x="4" y="250"/>
                        <a:pt x="10" y="248"/>
                        <a:pt x="12" y="247"/>
                      </a:cubicBezTo>
                      <a:cubicBezTo>
                        <a:pt x="12" y="241"/>
                        <a:pt x="12" y="241"/>
                        <a:pt x="12" y="241"/>
                      </a:cubicBezTo>
                      <a:cubicBezTo>
                        <a:pt x="6" y="241"/>
                        <a:pt x="6" y="241"/>
                        <a:pt x="0" y="243"/>
                      </a:cubicBezTo>
                      <a:cubicBezTo>
                        <a:pt x="0" y="240"/>
                        <a:pt x="5" y="234"/>
                        <a:pt x="8" y="231"/>
                      </a:cubicBezTo>
                      <a:cubicBezTo>
                        <a:pt x="1" y="223"/>
                        <a:pt x="0" y="212"/>
                        <a:pt x="0" y="200"/>
                      </a:cubicBezTo>
                      <a:cubicBezTo>
                        <a:pt x="0" y="193"/>
                        <a:pt x="7" y="194"/>
                        <a:pt x="10" y="190"/>
                      </a:cubicBezTo>
                      <a:cubicBezTo>
                        <a:pt x="15" y="182"/>
                        <a:pt x="20" y="177"/>
                        <a:pt x="30" y="174"/>
                      </a:cubicBezTo>
                      <a:cubicBezTo>
                        <a:pt x="38" y="172"/>
                        <a:pt x="39" y="162"/>
                        <a:pt x="55" y="163"/>
                      </a:cubicBezTo>
                      <a:cubicBezTo>
                        <a:pt x="50" y="162"/>
                        <a:pt x="49" y="161"/>
                        <a:pt x="45" y="160"/>
                      </a:cubicBezTo>
                      <a:cubicBezTo>
                        <a:pt x="64" y="155"/>
                        <a:pt x="71" y="140"/>
                        <a:pt x="85" y="129"/>
                      </a:cubicBezTo>
                      <a:cubicBezTo>
                        <a:pt x="90" y="126"/>
                        <a:pt x="89" y="112"/>
                        <a:pt x="93" y="112"/>
                      </a:cubicBezTo>
                      <a:cubicBezTo>
                        <a:pt x="93" y="112"/>
                        <a:pt x="97" y="102"/>
                        <a:pt x="97" y="102"/>
                      </a:cubicBezTo>
                      <a:cubicBezTo>
                        <a:pt x="102" y="93"/>
                        <a:pt x="109" y="87"/>
                        <a:pt x="118" y="83"/>
                      </a:cubicBezTo>
                      <a:cubicBezTo>
                        <a:pt x="127" y="80"/>
                        <a:pt x="139" y="65"/>
                        <a:pt x="142" y="55"/>
                      </a:cubicBezTo>
                      <a:cubicBezTo>
                        <a:pt x="131" y="58"/>
                        <a:pt x="126" y="63"/>
                        <a:pt x="116" y="63"/>
                      </a:cubicBezTo>
                      <a:cubicBezTo>
                        <a:pt x="118" y="60"/>
                        <a:pt x="123" y="58"/>
                        <a:pt x="124" y="57"/>
                      </a:cubicBezTo>
                      <a:cubicBezTo>
                        <a:pt x="122" y="57"/>
                        <a:pt x="118" y="56"/>
                        <a:pt x="118" y="56"/>
                      </a:cubicBezTo>
                      <a:cubicBezTo>
                        <a:pt x="119" y="51"/>
                        <a:pt x="121" y="49"/>
                        <a:pt x="124" y="49"/>
                      </a:cubicBezTo>
                      <a:cubicBezTo>
                        <a:pt x="126" y="49"/>
                        <a:pt x="127" y="50"/>
                        <a:pt x="128" y="50"/>
                      </a:cubicBezTo>
                      <a:cubicBezTo>
                        <a:pt x="129" y="47"/>
                        <a:pt x="131" y="46"/>
                        <a:pt x="132" y="44"/>
                      </a:cubicBezTo>
                      <a:cubicBezTo>
                        <a:pt x="134" y="47"/>
                        <a:pt x="135" y="49"/>
                        <a:pt x="133" y="52"/>
                      </a:cubicBezTo>
                      <a:cubicBezTo>
                        <a:pt x="140" y="52"/>
                        <a:pt x="142" y="57"/>
                        <a:pt x="148" y="57"/>
                      </a:cubicBezTo>
                      <a:cubicBezTo>
                        <a:pt x="150" y="57"/>
                        <a:pt x="155" y="46"/>
                        <a:pt x="156" y="46"/>
                      </a:cubicBezTo>
                      <a:cubicBezTo>
                        <a:pt x="153" y="45"/>
                        <a:pt x="153" y="44"/>
                        <a:pt x="149" y="45"/>
                      </a:cubicBezTo>
                      <a:cubicBezTo>
                        <a:pt x="151" y="41"/>
                        <a:pt x="154" y="38"/>
                        <a:pt x="159" y="38"/>
                      </a:cubicBezTo>
                      <a:cubicBezTo>
                        <a:pt x="162" y="38"/>
                        <a:pt x="165" y="39"/>
                        <a:pt x="168" y="37"/>
                      </a:cubicBezTo>
                      <a:cubicBezTo>
                        <a:pt x="165" y="35"/>
                        <a:pt x="166" y="35"/>
                        <a:pt x="164" y="33"/>
                      </a:cubicBezTo>
                      <a:cubicBezTo>
                        <a:pt x="169" y="29"/>
                        <a:pt x="176" y="29"/>
                        <a:pt x="183" y="28"/>
                      </a:cubicBezTo>
                      <a:cubicBezTo>
                        <a:pt x="183" y="33"/>
                        <a:pt x="183" y="33"/>
                        <a:pt x="183" y="33"/>
                      </a:cubicBezTo>
                      <a:cubicBezTo>
                        <a:pt x="189" y="32"/>
                        <a:pt x="190" y="22"/>
                        <a:pt x="199" y="21"/>
                      </a:cubicBezTo>
                      <a:cubicBezTo>
                        <a:pt x="199" y="29"/>
                        <a:pt x="199" y="29"/>
                        <a:pt x="199" y="29"/>
                      </a:cubicBezTo>
                      <a:cubicBezTo>
                        <a:pt x="205" y="18"/>
                        <a:pt x="213" y="21"/>
                        <a:pt x="221" y="17"/>
                      </a:cubicBezTo>
                      <a:cubicBezTo>
                        <a:pt x="217" y="15"/>
                        <a:pt x="214" y="14"/>
                        <a:pt x="214" y="11"/>
                      </a:cubicBezTo>
                      <a:cubicBezTo>
                        <a:pt x="214" y="9"/>
                        <a:pt x="222" y="7"/>
                        <a:pt x="223" y="5"/>
                      </a:cubicBezTo>
                      <a:cubicBezTo>
                        <a:pt x="226" y="8"/>
                        <a:pt x="228" y="11"/>
                        <a:pt x="232" y="11"/>
                      </a:cubicBezTo>
                      <a:cubicBezTo>
                        <a:pt x="239" y="11"/>
                        <a:pt x="256" y="0"/>
                        <a:pt x="256" y="6"/>
                      </a:cubicBezTo>
                      <a:cubicBezTo>
                        <a:pt x="256" y="12"/>
                        <a:pt x="248" y="14"/>
                        <a:pt x="247" y="20"/>
                      </a:cubicBezTo>
                      <a:cubicBezTo>
                        <a:pt x="255" y="21"/>
                        <a:pt x="258" y="11"/>
                        <a:pt x="266" y="7"/>
                      </a:cubicBezTo>
                      <a:cubicBezTo>
                        <a:pt x="267" y="10"/>
                        <a:pt x="267" y="12"/>
                        <a:pt x="268" y="15"/>
                      </a:cubicBezTo>
                      <a:cubicBezTo>
                        <a:pt x="274" y="9"/>
                        <a:pt x="277" y="7"/>
                        <a:pt x="285" y="2"/>
                      </a:cubicBezTo>
                      <a:cubicBezTo>
                        <a:pt x="285" y="8"/>
                        <a:pt x="284" y="12"/>
                        <a:pt x="289" y="13"/>
                      </a:cubicBezTo>
                      <a:cubicBezTo>
                        <a:pt x="290" y="9"/>
                        <a:pt x="292" y="6"/>
                        <a:pt x="296" y="6"/>
                      </a:cubicBezTo>
                      <a:cubicBezTo>
                        <a:pt x="298" y="6"/>
                        <a:pt x="307" y="11"/>
                        <a:pt x="311" y="13"/>
                      </a:cubicBezTo>
                      <a:cubicBezTo>
                        <a:pt x="307" y="24"/>
                        <a:pt x="303" y="20"/>
                        <a:pt x="293" y="24"/>
                      </a:cubicBezTo>
                      <a:cubicBezTo>
                        <a:pt x="298" y="27"/>
                        <a:pt x="301" y="28"/>
                        <a:pt x="301" y="30"/>
                      </a:cubicBezTo>
                      <a:cubicBezTo>
                        <a:pt x="305" y="31"/>
                        <a:pt x="314" y="32"/>
                        <a:pt x="315" y="32"/>
                      </a:cubicBezTo>
                      <a:cubicBezTo>
                        <a:pt x="309" y="36"/>
                        <a:pt x="293" y="44"/>
                        <a:pt x="293" y="55"/>
                      </a:cubicBezTo>
                      <a:cubicBezTo>
                        <a:pt x="293" y="63"/>
                        <a:pt x="309" y="62"/>
                        <a:pt x="309" y="72"/>
                      </a:cubicBezTo>
                      <a:cubicBezTo>
                        <a:pt x="309" y="80"/>
                        <a:pt x="301" y="83"/>
                        <a:pt x="301" y="91"/>
                      </a:cubicBezTo>
                      <a:cubicBezTo>
                        <a:pt x="301" y="99"/>
                        <a:pt x="310" y="104"/>
                        <a:pt x="310" y="113"/>
                      </a:cubicBezTo>
                      <a:cubicBezTo>
                        <a:pt x="310" y="118"/>
                        <a:pt x="305" y="121"/>
                        <a:pt x="305" y="126"/>
                      </a:cubicBezTo>
                      <a:cubicBezTo>
                        <a:pt x="305" y="136"/>
                        <a:pt x="318" y="138"/>
                        <a:pt x="318" y="148"/>
                      </a:cubicBezTo>
                      <a:cubicBezTo>
                        <a:pt x="318" y="151"/>
                        <a:pt x="314" y="153"/>
                        <a:pt x="313" y="154"/>
                      </a:cubicBezTo>
                      <a:cubicBezTo>
                        <a:pt x="317" y="161"/>
                        <a:pt x="327" y="163"/>
                        <a:pt x="327" y="172"/>
                      </a:cubicBezTo>
                      <a:cubicBezTo>
                        <a:pt x="327" y="187"/>
                        <a:pt x="297" y="203"/>
                        <a:pt x="288" y="215"/>
                      </a:cubicBezTo>
                      <a:cubicBezTo>
                        <a:pt x="283" y="224"/>
                        <a:pt x="263" y="226"/>
                        <a:pt x="255" y="224"/>
                      </a:cubicBezTo>
                      <a:cubicBezTo>
                        <a:pt x="246" y="227"/>
                        <a:pt x="236" y="231"/>
                        <a:pt x="228" y="231"/>
                      </a:cubicBezTo>
                      <a:cubicBezTo>
                        <a:pt x="222" y="231"/>
                        <a:pt x="218" y="230"/>
                        <a:pt x="218" y="225"/>
                      </a:cubicBezTo>
                      <a:cubicBezTo>
                        <a:pt x="209" y="225"/>
                        <a:pt x="199" y="219"/>
                        <a:pt x="199" y="210"/>
                      </a:cubicBezTo>
                      <a:cubicBezTo>
                        <a:pt x="199" y="205"/>
                        <a:pt x="204" y="202"/>
                        <a:pt x="206" y="200"/>
                      </a:cubicBezTo>
                      <a:cubicBezTo>
                        <a:pt x="201" y="198"/>
                        <a:pt x="197" y="188"/>
                        <a:pt x="197" y="183"/>
                      </a:cubicBezTo>
                      <a:cubicBezTo>
                        <a:pt x="197" y="180"/>
                        <a:pt x="198" y="178"/>
                        <a:pt x="197" y="174"/>
                      </a:cubicBezTo>
                      <a:cubicBezTo>
                        <a:pt x="216" y="174"/>
                        <a:pt x="225" y="150"/>
                        <a:pt x="237" y="144"/>
                      </a:cubicBezTo>
                      <a:cubicBezTo>
                        <a:pt x="243" y="140"/>
                        <a:pt x="254" y="138"/>
                        <a:pt x="254" y="130"/>
                      </a:cubicBezTo>
                      <a:cubicBezTo>
                        <a:pt x="254" y="119"/>
                        <a:pt x="239" y="117"/>
                        <a:pt x="228" y="117"/>
                      </a:cubicBezTo>
                      <a:cubicBezTo>
                        <a:pt x="213" y="117"/>
                        <a:pt x="202" y="122"/>
                        <a:pt x="202" y="135"/>
                      </a:cubicBezTo>
                      <a:cubicBezTo>
                        <a:pt x="202" y="140"/>
                        <a:pt x="203" y="142"/>
                        <a:pt x="202" y="145"/>
                      </a:cubicBezTo>
                      <a:cubicBezTo>
                        <a:pt x="202" y="155"/>
                        <a:pt x="181" y="164"/>
                        <a:pt x="172" y="169"/>
                      </a:cubicBezTo>
                      <a:cubicBezTo>
                        <a:pt x="165" y="174"/>
                        <a:pt x="157" y="175"/>
                        <a:pt x="152" y="183"/>
                      </a:cubicBezTo>
                      <a:cubicBezTo>
                        <a:pt x="149" y="189"/>
                        <a:pt x="153" y="198"/>
                        <a:pt x="146" y="201"/>
                      </a:cubicBezTo>
                      <a:cubicBezTo>
                        <a:pt x="146" y="210"/>
                        <a:pt x="146" y="210"/>
                        <a:pt x="146" y="210"/>
                      </a:cubicBezTo>
                      <a:cubicBezTo>
                        <a:pt x="149" y="212"/>
                        <a:pt x="150" y="215"/>
                        <a:pt x="150" y="218"/>
                      </a:cubicBezTo>
                      <a:cubicBezTo>
                        <a:pt x="158" y="219"/>
                        <a:pt x="170" y="227"/>
                        <a:pt x="170" y="235"/>
                      </a:cubicBezTo>
                      <a:cubicBezTo>
                        <a:pt x="170" y="242"/>
                        <a:pt x="157" y="253"/>
                        <a:pt x="152" y="253"/>
                      </a:cubicBezTo>
                      <a:cubicBezTo>
                        <a:pt x="143" y="253"/>
                        <a:pt x="140" y="266"/>
                        <a:pt x="140" y="275"/>
                      </a:cubicBezTo>
                      <a:cubicBezTo>
                        <a:pt x="140" y="280"/>
                        <a:pt x="144" y="282"/>
                        <a:pt x="146" y="283"/>
                      </a:cubicBezTo>
                      <a:cubicBezTo>
                        <a:pt x="145" y="294"/>
                        <a:pt x="135" y="295"/>
                        <a:pt x="133" y="304"/>
                      </a:cubicBezTo>
                      <a:cubicBezTo>
                        <a:pt x="127" y="304"/>
                        <a:pt x="125" y="304"/>
                        <a:pt x="121" y="304"/>
                      </a:cubicBezTo>
                      <a:cubicBezTo>
                        <a:pt x="114" y="304"/>
                        <a:pt x="111" y="318"/>
                        <a:pt x="100" y="318"/>
                      </a:cubicBezTo>
                      <a:cubicBezTo>
                        <a:pt x="97" y="318"/>
                        <a:pt x="90" y="299"/>
                        <a:pt x="90" y="297"/>
                      </a:cubicBezTo>
                      <a:cubicBezTo>
                        <a:pt x="90" y="296"/>
                        <a:pt x="91" y="294"/>
                        <a:pt x="91" y="293"/>
                      </a:cubicBezTo>
                      <a:cubicBezTo>
                        <a:pt x="84" y="285"/>
                        <a:pt x="85" y="279"/>
                        <a:pt x="82" y="269"/>
                      </a:cubicBezTo>
                      <a:cubicBezTo>
                        <a:pt x="79" y="263"/>
                        <a:pt x="73" y="261"/>
                        <a:pt x="73" y="253"/>
                      </a:cubicBezTo>
                      <a:cubicBezTo>
                        <a:pt x="73" y="250"/>
                        <a:pt x="75" y="246"/>
                        <a:pt x="76" y="245"/>
                      </a:cubicBezTo>
                      <a:lnTo>
                        <a:pt x="76" y="24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1" name="Freeform 26"/>
                <p:cNvSpPr>
                  <a:spLocks/>
                </p:cNvSpPr>
                <p:nvPr/>
              </p:nvSpPr>
              <p:spPr bwMode="auto">
                <a:xfrm>
                  <a:off x="4559300" y="1109663"/>
                  <a:ext cx="234950" cy="128588"/>
                </a:xfrm>
                <a:custGeom>
                  <a:avLst/>
                  <a:gdLst/>
                  <a:ahLst/>
                  <a:cxnLst>
                    <a:cxn ang="0">
                      <a:pos x="148" y="79"/>
                    </a:cxn>
                    <a:cxn ang="0">
                      <a:pos x="148" y="71"/>
                    </a:cxn>
                    <a:cxn ang="0">
                      <a:pos x="128" y="71"/>
                    </a:cxn>
                    <a:cxn ang="0">
                      <a:pos x="135" y="58"/>
                    </a:cxn>
                    <a:cxn ang="0">
                      <a:pos x="126" y="46"/>
                    </a:cxn>
                    <a:cxn ang="0">
                      <a:pos x="132" y="45"/>
                    </a:cxn>
                    <a:cxn ang="0">
                      <a:pos x="121" y="38"/>
                    </a:cxn>
                    <a:cxn ang="0">
                      <a:pos x="97" y="69"/>
                    </a:cxn>
                    <a:cxn ang="0">
                      <a:pos x="90" y="73"/>
                    </a:cxn>
                    <a:cxn ang="0">
                      <a:pos x="78" y="97"/>
                    </a:cxn>
                    <a:cxn ang="0">
                      <a:pos x="43" y="69"/>
                    </a:cxn>
                    <a:cxn ang="0">
                      <a:pos x="60" y="70"/>
                    </a:cxn>
                    <a:cxn ang="0">
                      <a:pos x="74" y="66"/>
                    </a:cxn>
                    <a:cxn ang="0">
                      <a:pos x="54" y="64"/>
                    </a:cxn>
                    <a:cxn ang="0">
                      <a:pos x="38" y="58"/>
                    </a:cxn>
                    <a:cxn ang="0">
                      <a:pos x="50" y="54"/>
                    </a:cxn>
                    <a:cxn ang="0">
                      <a:pos x="72" y="43"/>
                    </a:cxn>
                    <a:cxn ang="0">
                      <a:pos x="61" y="43"/>
                    </a:cxn>
                    <a:cxn ang="0">
                      <a:pos x="54" y="39"/>
                    </a:cxn>
                    <a:cxn ang="0">
                      <a:pos x="51" y="39"/>
                    </a:cxn>
                    <a:cxn ang="0">
                      <a:pos x="38" y="51"/>
                    </a:cxn>
                    <a:cxn ang="0">
                      <a:pos x="23" y="44"/>
                    </a:cxn>
                    <a:cxn ang="0">
                      <a:pos x="27" y="43"/>
                    </a:cxn>
                    <a:cxn ang="0">
                      <a:pos x="15" y="28"/>
                    </a:cxn>
                    <a:cxn ang="0">
                      <a:pos x="11" y="26"/>
                    </a:cxn>
                    <a:cxn ang="0">
                      <a:pos x="0" y="16"/>
                    </a:cxn>
                    <a:cxn ang="0">
                      <a:pos x="16" y="5"/>
                    </a:cxn>
                    <a:cxn ang="0">
                      <a:pos x="38" y="7"/>
                    </a:cxn>
                    <a:cxn ang="0">
                      <a:pos x="32" y="13"/>
                    </a:cxn>
                    <a:cxn ang="0">
                      <a:pos x="44" y="20"/>
                    </a:cxn>
                    <a:cxn ang="0">
                      <a:pos x="41" y="14"/>
                    </a:cxn>
                    <a:cxn ang="0">
                      <a:pos x="49" y="7"/>
                    </a:cxn>
                    <a:cxn ang="0">
                      <a:pos x="68" y="26"/>
                    </a:cxn>
                    <a:cxn ang="0">
                      <a:pos x="63" y="7"/>
                    </a:cxn>
                    <a:cxn ang="0">
                      <a:pos x="72" y="0"/>
                    </a:cxn>
                    <a:cxn ang="0">
                      <a:pos x="90" y="9"/>
                    </a:cxn>
                    <a:cxn ang="0">
                      <a:pos x="88" y="18"/>
                    </a:cxn>
                    <a:cxn ang="0">
                      <a:pos x="96" y="12"/>
                    </a:cxn>
                    <a:cxn ang="0">
                      <a:pos x="102" y="23"/>
                    </a:cxn>
                    <a:cxn ang="0">
                      <a:pos x="106" y="23"/>
                    </a:cxn>
                    <a:cxn ang="0">
                      <a:pos x="141" y="41"/>
                    </a:cxn>
                    <a:cxn ang="0">
                      <a:pos x="137" y="42"/>
                    </a:cxn>
                    <a:cxn ang="0">
                      <a:pos x="145" y="42"/>
                    </a:cxn>
                    <a:cxn ang="0">
                      <a:pos x="145" y="49"/>
                    </a:cxn>
                    <a:cxn ang="0">
                      <a:pos x="159" y="49"/>
                    </a:cxn>
                    <a:cxn ang="0">
                      <a:pos x="176" y="64"/>
                    </a:cxn>
                    <a:cxn ang="0">
                      <a:pos x="148" y="79"/>
                    </a:cxn>
                  </a:cxnLst>
                  <a:rect l="0" t="0" r="r" b="b"/>
                  <a:pathLst>
                    <a:path w="176" h="97">
                      <a:moveTo>
                        <a:pt x="148" y="79"/>
                      </a:moveTo>
                      <a:cubicBezTo>
                        <a:pt x="147" y="76"/>
                        <a:pt x="147" y="74"/>
                        <a:pt x="148" y="71"/>
                      </a:cubicBezTo>
                      <a:cubicBezTo>
                        <a:pt x="143" y="71"/>
                        <a:pt x="134" y="71"/>
                        <a:pt x="128" y="71"/>
                      </a:cubicBezTo>
                      <a:cubicBezTo>
                        <a:pt x="129" y="63"/>
                        <a:pt x="134" y="65"/>
                        <a:pt x="135" y="58"/>
                      </a:cubicBezTo>
                      <a:cubicBezTo>
                        <a:pt x="132" y="57"/>
                        <a:pt x="128" y="49"/>
                        <a:pt x="126" y="46"/>
                      </a:cubicBezTo>
                      <a:cubicBezTo>
                        <a:pt x="128" y="45"/>
                        <a:pt x="130" y="45"/>
                        <a:pt x="132" y="45"/>
                      </a:cubicBezTo>
                      <a:cubicBezTo>
                        <a:pt x="125" y="44"/>
                        <a:pt x="121" y="38"/>
                        <a:pt x="121" y="38"/>
                      </a:cubicBezTo>
                      <a:cubicBezTo>
                        <a:pt x="106" y="38"/>
                        <a:pt x="102" y="58"/>
                        <a:pt x="97" y="69"/>
                      </a:cubicBezTo>
                      <a:cubicBezTo>
                        <a:pt x="96" y="72"/>
                        <a:pt x="93" y="71"/>
                        <a:pt x="90" y="73"/>
                      </a:cubicBezTo>
                      <a:cubicBezTo>
                        <a:pt x="83" y="79"/>
                        <a:pt x="84" y="91"/>
                        <a:pt x="78" y="97"/>
                      </a:cubicBezTo>
                      <a:cubicBezTo>
                        <a:pt x="67" y="90"/>
                        <a:pt x="43" y="84"/>
                        <a:pt x="43" y="69"/>
                      </a:cubicBezTo>
                      <a:cubicBezTo>
                        <a:pt x="49" y="68"/>
                        <a:pt x="60" y="70"/>
                        <a:pt x="60" y="70"/>
                      </a:cubicBezTo>
                      <a:cubicBezTo>
                        <a:pt x="64" y="66"/>
                        <a:pt x="69" y="67"/>
                        <a:pt x="74" y="66"/>
                      </a:cubicBezTo>
                      <a:cubicBezTo>
                        <a:pt x="72" y="64"/>
                        <a:pt x="57" y="64"/>
                        <a:pt x="54" y="64"/>
                      </a:cubicBezTo>
                      <a:cubicBezTo>
                        <a:pt x="49" y="64"/>
                        <a:pt x="38" y="69"/>
                        <a:pt x="38" y="58"/>
                      </a:cubicBezTo>
                      <a:cubicBezTo>
                        <a:pt x="38" y="54"/>
                        <a:pt x="48" y="54"/>
                        <a:pt x="50" y="54"/>
                      </a:cubicBezTo>
                      <a:cubicBezTo>
                        <a:pt x="56" y="52"/>
                        <a:pt x="68" y="47"/>
                        <a:pt x="72" y="43"/>
                      </a:cubicBezTo>
                      <a:cubicBezTo>
                        <a:pt x="66" y="43"/>
                        <a:pt x="63" y="43"/>
                        <a:pt x="61" y="43"/>
                      </a:cubicBezTo>
                      <a:cubicBezTo>
                        <a:pt x="60" y="43"/>
                        <a:pt x="56" y="40"/>
                        <a:pt x="54" y="39"/>
                      </a:cubicBezTo>
                      <a:cubicBezTo>
                        <a:pt x="53" y="39"/>
                        <a:pt x="52" y="39"/>
                        <a:pt x="51" y="39"/>
                      </a:cubicBezTo>
                      <a:cubicBezTo>
                        <a:pt x="47" y="41"/>
                        <a:pt x="47" y="51"/>
                        <a:pt x="38" y="51"/>
                      </a:cubicBezTo>
                      <a:cubicBezTo>
                        <a:pt x="31" y="51"/>
                        <a:pt x="26" y="48"/>
                        <a:pt x="23" y="44"/>
                      </a:cubicBezTo>
                      <a:cubicBezTo>
                        <a:pt x="25" y="43"/>
                        <a:pt x="26" y="43"/>
                        <a:pt x="27" y="43"/>
                      </a:cubicBezTo>
                      <a:cubicBezTo>
                        <a:pt x="19" y="39"/>
                        <a:pt x="13" y="35"/>
                        <a:pt x="15" y="28"/>
                      </a:cubicBezTo>
                      <a:cubicBezTo>
                        <a:pt x="13" y="28"/>
                        <a:pt x="12" y="26"/>
                        <a:pt x="11" y="26"/>
                      </a:cubicBezTo>
                      <a:cubicBezTo>
                        <a:pt x="8" y="26"/>
                        <a:pt x="3" y="19"/>
                        <a:pt x="0" y="16"/>
                      </a:cubicBezTo>
                      <a:cubicBezTo>
                        <a:pt x="2" y="14"/>
                        <a:pt x="11" y="5"/>
                        <a:pt x="16" y="5"/>
                      </a:cubicBezTo>
                      <a:cubicBezTo>
                        <a:pt x="23" y="5"/>
                        <a:pt x="27" y="5"/>
                        <a:pt x="38" y="7"/>
                      </a:cubicBezTo>
                      <a:cubicBezTo>
                        <a:pt x="35" y="10"/>
                        <a:pt x="34" y="11"/>
                        <a:pt x="32" y="13"/>
                      </a:cubicBezTo>
                      <a:cubicBezTo>
                        <a:pt x="37" y="17"/>
                        <a:pt x="41" y="17"/>
                        <a:pt x="44" y="20"/>
                      </a:cubicBezTo>
                      <a:cubicBezTo>
                        <a:pt x="42" y="19"/>
                        <a:pt x="41" y="17"/>
                        <a:pt x="41" y="14"/>
                      </a:cubicBezTo>
                      <a:cubicBezTo>
                        <a:pt x="41" y="10"/>
                        <a:pt x="45" y="7"/>
                        <a:pt x="49" y="7"/>
                      </a:cubicBezTo>
                      <a:cubicBezTo>
                        <a:pt x="60" y="7"/>
                        <a:pt x="57" y="22"/>
                        <a:pt x="68" y="26"/>
                      </a:cubicBezTo>
                      <a:cubicBezTo>
                        <a:pt x="66" y="19"/>
                        <a:pt x="63" y="15"/>
                        <a:pt x="63" y="7"/>
                      </a:cubicBezTo>
                      <a:cubicBezTo>
                        <a:pt x="63" y="0"/>
                        <a:pt x="66" y="0"/>
                        <a:pt x="72" y="0"/>
                      </a:cubicBezTo>
                      <a:cubicBezTo>
                        <a:pt x="78" y="0"/>
                        <a:pt x="90" y="4"/>
                        <a:pt x="90" y="9"/>
                      </a:cubicBezTo>
                      <a:cubicBezTo>
                        <a:pt x="90" y="12"/>
                        <a:pt x="88" y="15"/>
                        <a:pt x="88" y="18"/>
                      </a:cubicBezTo>
                      <a:cubicBezTo>
                        <a:pt x="92" y="16"/>
                        <a:pt x="93" y="12"/>
                        <a:pt x="96" y="12"/>
                      </a:cubicBezTo>
                      <a:cubicBezTo>
                        <a:pt x="103" y="12"/>
                        <a:pt x="102" y="19"/>
                        <a:pt x="102" y="23"/>
                      </a:cubicBezTo>
                      <a:cubicBezTo>
                        <a:pt x="103" y="23"/>
                        <a:pt x="105" y="23"/>
                        <a:pt x="106" y="23"/>
                      </a:cubicBezTo>
                      <a:cubicBezTo>
                        <a:pt x="113" y="23"/>
                        <a:pt x="137" y="36"/>
                        <a:pt x="141" y="41"/>
                      </a:cubicBezTo>
                      <a:cubicBezTo>
                        <a:pt x="140" y="42"/>
                        <a:pt x="138" y="42"/>
                        <a:pt x="137" y="42"/>
                      </a:cubicBezTo>
                      <a:cubicBezTo>
                        <a:pt x="140" y="43"/>
                        <a:pt x="142" y="42"/>
                        <a:pt x="145" y="42"/>
                      </a:cubicBezTo>
                      <a:cubicBezTo>
                        <a:pt x="146" y="44"/>
                        <a:pt x="146" y="47"/>
                        <a:pt x="145" y="49"/>
                      </a:cubicBezTo>
                      <a:cubicBezTo>
                        <a:pt x="151" y="49"/>
                        <a:pt x="154" y="49"/>
                        <a:pt x="159" y="49"/>
                      </a:cubicBezTo>
                      <a:cubicBezTo>
                        <a:pt x="159" y="62"/>
                        <a:pt x="172" y="59"/>
                        <a:pt x="176" y="64"/>
                      </a:cubicBezTo>
                      <a:cubicBezTo>
                        <a:pt x="164" y="68"/>
                        <a:pt x="159" y="76"/>
                        <a:pt x="148" y="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2" name="Freeform 27"/>
                <p:cNvSpPr>
                  <a:spLocks/>
                </p:cNvSpPr>
                <p:nvPr/>
              </p:nvSpPr>
              <p:spPr bwMode="auto">
                <a:xfrm>
                  <a:off x="4683125" y="1089025"/>
                  <a:ext cx="150813" cy="55563"/>
                </a:xfrm>
                <a:custGeom>
                  <a:avLst/>
                  <a:gdLst/>
                  <a:ahLst/>
                  <a:cxnLst>
                    <a:cxn ang="0">
                      <a:pos x="114" y="19"/>
                    </a:cxn>
                    <a:cxn ang="0">
                      <a:pos x="69" y="41"/>
                    </a:cxn>
                    <a:cxn ang="0">
                      <a:pos x="54" y="34"/>
                    </a:cxn>
                    <a:cxn ang="0">
                      <a:pos x="28" y="34"/>
                    </a:cxn>
                    <a:cxn ang="0">
                      <a:pos x="23" y="26"/>
                    </a:cxn>
                    <a:cxn ang="0">
                      <a:pos x="32" y="26"/>
                    </a:cxn>
                    <a:cxn ang="0">
                      <a:pos x="43" y="24"/>
                    </a:cxn>
                    <a:cxn ang="0">
                      <a:pos x="22" y="23"/>
                    </a:cxn>
                    <a:cxn ang="0">
                      <a:pos x="6" y="18"/>
                    </a:cxn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15" y="8"/>
                    </a:cxn>
                    <a:cxn ang="0">
                      <a:pos x="15" y="6"/>
                    </a:cxn>
                    <a:cxn ang="0">
                      <a:pos x="23" y="6"/>
                    </a:cxn>
                    <a:cxn ang="0">
                      <a:pos x="21" y="2"/>
                    </a:cxn>
                    <a:cxn ang="0">
                      <a:pos x="33" y="2"/>
                    </a:cxn>
                    <a:cxn ang="0">
                      <a:pos x="51" y="11"/>
                    </a:cxn>
                    <a:cxn ang="0">
                      <a:pos x="62" y="0"/>
                    </a:cxn>
                    <a:cxn ang="0">
                      <a:pos x="67" y="0"/>
                    </a:cxn>
                    <a:cxn ang="0">
                      <a:pos x="67" y="12"/>
                    </a:cxn>
                    <a:cxn ang="0">
                      <a:pos x="80" y="7"/>
                    </a:cxn>
                    <a:cxn ang="0">
                      <a:pos x="95" y="7"/>
                    </a:cxn>
                    <a:cxn ang="0">
                      <a:pos x="114" y="19"/>
                    </a:cxn>
                  </a:cxnLst>
                  <a:rect l="0" t="0" r="r" b="b"/>
                  <a:pathLst>
                    <a:path w="114" h="41">
                      <a:moveTo>
                        <a:pt x="114" y="19"/>
                      </a:moveTo>
                      <a:cubicBezTo>
                        <a:pt x="104" y="26"/>
                        <a:pt x="82" y="41"/>
                        <a:pt x="69" y="41"/>
                      </a:cubicBezTo>
                      <a:cubicBezTo>
                        <a:pt x="61" y="41"/>
                        <a:pt x="57" y="39"/>
                        <a:pt x="54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5" y="32"/>
                        <a:pt x="23" y="30"/>
                        <a:pt x="23" y="26"/>
                      </a:cubicBezTo>
                      <a:cubicBezTo>
                        <a:pt x="26" y="26"/>
                        <a:pt x="31" y="26"/>
                        <a:pt x="32" y="26"/>
                      </a:cubicBezTo>
                      <a:cubicBezTo>
                        <a:pt x="36" y="25"/>
                        <a:pt x="40" y="25"/>
                        <a:pt x="43" y="24"/>
                      </a:cubicBezTo>
                      <a:cubicBezTo>
                        <a:pt x="41" y="24"/>
                        <a:pt x="23" y="23"/>
                        <a:pt x="22" y="23"/>
                      </a:cubicBezTo>
                      <a:cubicBezTo>
                        <a:pt x="14" y="23"/>
                        <a:pt x="6" y="28"/>
                        <a:pt x="6" y="18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9" y="9"/>
                        <a:pt x="13" y="10"/>
                        <a:pt x="15" y="8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6" y="4"/>
                        <a:pt x="48" y="11"/>
                        <a:pt x="51" y="11"/>
                      </a:cubicBezTo>
                      <a:cubicBezTo>
                        <a:pt x="56" y="11"/>
                        <a:pt x="59" y="2"/>
                        <a:pt x="6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6"/>
                        <a:pt x="66" y="8"/>
                        <a:pt x="67" y="12"/>
                      </a:cubicBezTo>
                      <a:cubicBezTo>
                        <a:pt x="71" y="12"/>
                        <a:pt x="73" y="7"/>
                        <a:pt x="80" y="7"/>
                      </a:cubicBezTo>
                      <a:cubicBezTo>
                        <a:pt x="91" y="7"/>
                        <a:pt x="88" y="7"/>
                        <a:pt x="95" y="7"/>
                      </a:cubicBezTo>
                      <a:cubicBezTo>
                        <a:pt x="103" y="7"/>
                        <a:pt x="112" y="14"/>
                        <a:pt x="114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3" name="Freeform 28"/>
                <p:cNvSpPr>
                  <a:spLocks/>
                </p:cNvSpPr>
                <p:nvPr/>
              </p:nvSpPr>
              <p:spPr bwMode="auto">
                <a:xfrm>
                  <a:off x="4219575" y="1841500"/>
                  <a:ext cx="73025" cy="87313"/>
                </a:xfrm>
                <a:custGeom>
                  <a:avLst/>
                  <a:gdLst/>
                  <a:ahLst/>
                  <a:cxnLst>
                    <a:cxn ang="0">
                      <a:pos x="9" y="19"/>
                    </a:cxn>
                    <a:cxn ang="0">
                      <a:pos x="22" y="14"/>
                    </a:cxn>
                    <a:cxn ang="0">
                      <a:pos x="19" y="8"/>
                    </a:cxn>
                    <a:cxn ang="0">
                      <a:pos x="32" y="0"/>
                    </a:cxn>
                    <a:cxn ang="0">
                      <a:pos x="40" y="0"/>
                    </a:cxn>
                    <a:cxn ang="0">
                      <a:pos x="55" y="18"/>
                    </a:cxn>
                    <a:cxn ang="0">
                      <a:pos x="47" y="24"/>
                    </a:cxn>
                    <a:cxn ang="0">
                      <a:pos x="47" y="39"/>
                    </a:cxn>
                    <a:cxn ang="0">
                      <a:pos x="47" y="52"/>
                    </a:cxn>
                    <a:cxn ang="0">
                      <a:pos x="35" y="54"/>
                    </a:cxn>
                    <a:cxn ang="0">
                      <a:pos x="19" y="64"/>
                    </a:cxn>
                    <a:cxn ang="0">
                      <a:pos x="11" y="65"/>
                    </a:cxn>
                    <a:cxn ang="0">
                      <a:pos x="0" y="55"/>
                    </a:cxn>
                    <a:cxn ang="0">
                      <a:pos x="13" y="33"/>
                    </a:cxn>
                    <a:cxn ang="0">
                      <a:pos x="4" y="23"/>
                    </a:cxn>
                    <a:cxn ang="0">
                      <a:pos x="9" y="19"/>
                    </a:cxn>
                  </a:cxnLst>
                  <a:rect l="0" t="0" r="r" b="b"/>
                  <a:pathLst>
                    <a:path w="55" h="65">
                      <a:moveTo>
                        <a:pt x="9" y="19"/>
                      </a:moveTo>
                      <a:cubicBezTo>
                        <a:pt x="12" y="19"/>
                        <a:pt x="19" y="16"/>
                        <a:pt x="22" y="14"/>
                      </a:cubicBezTo>
                      <a:cubicBezTo>
                        <a:pt x="20" y="11"/>
                        <a:pt x="19" y="10"/>
                        <a:pt x="19" y="8"/>
                      </a:cubicBezTo>
                      <a:cubicBezTo>
                        <a:pt x="19" y="5"/>
                        <a:pt x="28" y="0"/>
                        <a:pt x="32" y="0"/>
                      </a:cubicBezTo>
                      <a:cubicBezTo>
                        <a:pt x="35" y="0"/>
                        <a:pt x="37" y="0"/>
                        <a:pt x="40" y="0"/>
                      </a:cubicBezTo>
                      <a:cubicBezTo>
                        <a:pt x="50" y="0"/>
                        <a:pt x="55" y="10"/>
                        <a:pt x="55" y="18"/>
                      </a:cubicBezTo>
                      <a:cubicBezTo>
                        <a:pt x="55" y="21"/>
                        <a:pt x="47" y="21"/>
                        <a:pt x="47" y="24"/>
                      </a:cubicBezTo>
                      <a:cubicBezTo>
                        <a:pt x="47" y="27"/>
                        <a:pt x="47" y="39"/>
                        <a:pt x="47" y="39"/>
                      </a:cubicBezTo>
                      <a:cubicBezTo>
                        <a:pt x="47" y="43"/>
                        <a:pt x="50" y="48"/>
                        <a:pt x="47" y="52"/>
                      </a:cubicBezTo>
                      <a:cubicBezTo>
                        <a:pt x="44" y="54"/>
                        <a:pt x="40" y="54"/>
                        <a:pt x="35" y="54"/>
                      </a:cubicBezTo>
                      <a:cubicBezTo>
                        <a:pt x="28" y="54"/>
                        <a:pt x="23" y="61"/>
                        <a:pt x="19" y="64"/>
                      </a:cubicBezTo>
                      <a:cubicBezTo>
                        <a:pt x="17" y="65"/>
                        <a:pt x="13" y="65"/>
                        <a:pt x="11" y="65"/>
                      </a:cubicBezTo>
                      <a:cubicBezTo>
                        <a:pt x="6" y="65"/>
                        <a:pt x="0" y="60"/>
                        <a:pt x="0" y="55"/>
                      </a:cubicBezTo>
                      <a:cubicBezTo>
                        <a:pt x="0" y="44"/>
                        <a:pt x="11" y="43"/>
                        <a:pt x="13" y="33"/>
                      </a:cubicBezTo>
                      <a:cubicBezTo>
                        <a:pt x="8" y="30"/>
                        <a:pt x="4" y="28"/>
                        <a:pt x="4" y="23"/>
                      </a:cubicBezTo>
                      <a:cubicBezTo>
                        <a:pt x="4" y="18"/>
                        <a:pt x="8" y="19"/>
                        <a:pt x="9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4" name="Freeform 29"/>
                <p:cNvSpPr>
                  <a:spLocks/>
                </p:cNvSpPr>
                <p:nvPr/>
              </p:nvSpPr>
              <p:spPr bwMode="auto">
                <a:xfrm>
                  <a:off x="4276725" y="1758950"/>
                  <a:ext cx="139700" cy="203200"/>
                </a:xfrm>
                <a:custGeom>
                  <a:avLst/>
                  <a:gdLst/>
                  <a:ahLst/>
                  <a:cxnLst>
                    <a:cxn ang="0">
                      <a:pos x="96" y="102"/>
                    </a:cxn>
                    <a:cxn ang="0">
                      <a:pos x="91" y="128"/>
                    </a:cxn>
                    <a:cxn ang="0">
                      <a:pos x="100" y="133"/>
                    </a:cxn>
                    <a:cxn ang="0">
                      <a:pos x="70" y="139"/>
                    </a:cxn>
                    <a:cxn ang="0">
                      <a:pos x="39" y="141"/>
                    </a:cxn>
                    <a:cxn ang="0">
                      <a:pos x="26" y="148"/>
                    </a:cxn>
                    <a:cxn ang="0">
                      <a:pos x="16" y="152"/>
                    </a:cxn>
                    <a:cxn ang="0">
                      <a:pos x="32" y="133"/>
                    </a:cxn>
                    <a:cxn ang="0">
                      <a:pos x="46" y="124"/>
                    </a:cxn>
                    <a:cxn ang="0">
                      <a:pos x="26" y="123"/>
                    </a:cxn>
                    <a:cxn ang="0">
                      <a:pos x="19" y="123"/>
                    </a:cxn>
                    <a:cxn ang="0">
                      <a:pos x="28" y="96"/>
                    </a:cxn>
                    <a:cxn ang="0">
                      <a:pos x="48" y="81"/>
                    </a:cxn>
                    <a:cxn ang="0">
                      <a:pos x="40" y="70"/>
                    </a:cxn>
                    <a:cxn ang="0">
                      <a:pos x="26" y="72"/>
                    </a:cxn>
                    <a:cxn ang="0">
                      <a:pos x="23" y="59"/>
                    </a:cxn>
                    <a:cxn ang="0">
                      <a:pos x="16" y="49"/>
                    </a:cxn>
                    <a:cxn ang="0">
                      <a:pos x="12" y="55"/>
                    </a:cxn>
                    <a:cxn ang="0">
                      <a:pos x="14" y="45"/>
                    </a:cxn>
                    <a:cxn ang="0">
                      <a:pos x="8" y="38"/>
                    </a:cxn>
                    <a:cxn ang="0">
                      <a:pos x="11" y="29"/>
                    </a:cxn>
                    <a:cxn ang="0">
                      <a:pos x="8" y="20"/>
                    </a:cxn>
                    <a:cxn ang="0">
                      <a:pos x="12" y="21"/>
                    </a:cxn>
                    <a:cxn ang="0">
                      <a:pos x="16" y="14"/>
                    </a:cxn>
                    <a:cxn ang="0">
                      <a:pos x="25" y="0"/>
                    </a:cxn>
                    <a:cxn ang="0">
                      <a:pos x="42" y="4"/>
                    </a:cxn>
                    <a:cxn ang="0">
                      <a:pos x="33" y="19"/>
                    </a:cxn>
                    <a:cxn ang="0">
                      <a:pos x="47" y="46"/>
                    </a:cxn>
                    <a:cxn ang="0">
                      <a:pos x="53" y="50"/>
                    </a:cxn>
                    <a:cxn ang="0">
                      <a:pos x="84" y="89"/>
                    </a:cxn>
                    <a:cxn ang="0">
                      <a:pos x="87" y="102"/>
                    </a:cxn>
                    <a:cxn ang="0">
                      <a:pos x="92" y="102"/>
                    </a:cxn>
                  </a:cxnLst>
                  <a:rect l="0" t="0" r="r" b="b"/>
                  <a:pathLst>
                    <a:path w="105" h="152">
                      <a:moveTo>
                        <a:pt x="90" y="103"/>
                      </a:moveTo>
                      <a:cubicBezTo>
                        <a:pt x="93" y="101"/>
                        <a:pt x="92" y="102"/>
                        <a:pt x="96" y="102"/>
                      </a:cubicBezTo>
                      <a:cubicBezTo>
                        <a:pt x="101" y="102"/>
                        <a:pt x="105" y="106"/>
                        <a:pt x="105" y="110"/>
                      </a:cubicBezTo>
                      <a:cubicBezTo>
                        <a:pt x="105" y="118"/>
                        <a:pt x="94" y="122"/>
                        <a:pt x="91" y="128"/>
                      </a:cubicBezTo>
                      <a:cubicBezTo>
                        <a:pt x="95" y="129"/>
                        <a:pt x="97" y="130"/>
                        <a:pt x="100" y="130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6" y="137"/>
                        <a:pt x="93" y="139"/>
                        <a:pt x="87" y="139"/>
                      </a:cubicBezTo>
                      <a:cubicBezTo>
                        <a:pt x="82" y="139"/>
                        <a:pt x="72" y="139"/>
                        <a:pt x="70" y="139"/>
                      </a:cubicBezTo>
                      <a:cubicBezTo>
                        <a:pt x="65" y="139"/>
                        <a:pt x="53" y="143"/>
                        <a:pt x="47" y="143"/>
                      </a:cubicBezTo>
                      <a:cubicBezTo>
                        <a:pt x="44" y="143"/>
                        <a:pt x="42" y="141"/>
                        <a:pt x="39" y="141"/>
                      </a:cubicBezTo>
                      <a:cubicBezTo>
                        <a:pt x="34" y="141"/>
                        <a:pt x="32" y="144"/>
                        <a:pt x="32" y="148"/>
                      </a:cubicBezTo>
                      <a:cubicBezTo>
                        <a:pt x="26" y="148"/>
                        <a:pt x="26" y="148"/>
                        <a:pt x="26" y="148"/>
                      </a:cubicBezTo>
                      <a:cubicBezTo>
                        <a:pt x="23" y="148"/>
                        <a:pt x="21" y="150"/>
                        <a:pt x="19" y="152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16" y="149"/>
                        <a:pt x="16" y="149"/>
                        <a:pt x="16" y="149"/>
                      </a:cubicBezTo>
                      <a:cubicBezTo>
                        <a:pt x="17" y="147"/>
                        <a:pt x="30" y="133"/>
                        <a:pt x="32" y="133"/>
                      </a:cubicBezTo>
                      <a:cubicBezTo>
                        <a:pt x="38" y="131"/>
                        <a:pt x="47" y="133"/>
                        <a:pt x="47" y="127"/>
                      </a:cubicBezTo>
                      <a:cubicBezTo>
                        <a:pt x="47" y="126"/>
                        <a:pt x="46" y="125"/>
                        <a:pt x="46" y="124"/>
                      </a:cubicBezTo>
                      <a:cubicBezTo>
                        <a:pt x="44" y="126"/>
                        <a:pt x="41" y="128"/>
                        <a:pt x="38" y="128"/>
                      </a:cubicBezTo>
                      <a:cubicBezTo>
                        <a:pt x="32" y="128"/>
                        <a:pt x="30" y="123"/>
                        <a:pt x="26" y="123"/>
                      </a:cubicBezTo>
                      <a:cubicBezTo>
                        <a:pt x="23" y="123"/>
                        <a:pt x="23" y="125"/>
                        <a:pt x="21" y="125"/>
                      </a:cubicBezTo>
                      <a:cubicBezTo>
                        <a:pt x="20" y="125"/>
                        <a:pt x="19" y="124"/>
                        <a:pt x="19" y="123"/>
                      </a:cubicBezTo>
                      <a:cubicBezTo>
                        <a:pt x="19" y="116"/>
                        <a:pt x="31" y="116"/>
                        <a:pt x="31" y="109"/>
                      </a:cubicBezTo>
                      <a:cubicBezTo>
                        <a:pt x="31" y="103"/>
                        <a:pt x="28" y="101"/>
                        <a:pt x="28" y="96"/>
                      </a:cubicBezTo>
                      <a:cubicBezTo>
                        <a:pt x="36" y="96"/>
                        <a:pt x="45" y="92"/>
                        <a:pt x="48" y="88"/>
                      </a:cubicBezTo>
                      <a:cubicBezTo>
                        <a:pt x="48" y="81"/>
                        <a:pt x="48" y="81"/>
                        <a:pt x="48" y="81"/>
                      </a:cubicBezTo>
                      <a:cubicBezTo>
                        <a:pt x="43" y="82"/>
                        <a:pt x="37" y="81"/>
                        <a:pt x="37" y="77"/>
                      </a:cubicBezTo>
                      <a:cubicBezTo>
                        <a:pt x="37" y="73"/>
                        <a:pt x="39" y="72"/>
                        <a:pt x="40" y="70"/>
                      </a:cubicBezTo>
                      <a:cubicBezTo>
                        <a:pt x="39" y="70"/>
                        <a:pt x="38" y="70"/>
                        <a:pt x="36" y="70"/>
                      </a:cubicBezTo>
                      <a:cubicBezTo>
                        <a:pt x="32" y="70"/>
                        <a:pt x="30" y="72"/>
                        <a:pt x="26" y="72"/>
                      </a:cubicBezTo>
                      <a:cubicBezTo>
                        <a:pt x="22" y="72"/>
                        <a:pt x="19" y="72"/>
                        <a:pt x="19" y="69"/>
                      </a:cubicBezTo>
                      <a:cubicBezTo>
                        <a:pt x="19" y="65"/>
                        <a:pt x="23" y="63"/>
                        <a:pt x="23" y="59"/>
                      </a:cubicBezTo>
                      <a:cubicBezTo>
                        <a:pt x="23" y="55"/>
                        <a:pt x="22" y="55"/>
                        <a:pt x="23" y="51"/>
                      </a:cubicBezTo>
                      <a:cubicBezTo>
                        <a:pt x="20" y="51"/>
                        <a:pt x="17" y="50"/>
                        <a:pt x="16" y="49"/>
                      </a:cubicBezTo>
                      <a:cubicBezTo>
                        <a:pt x="14" y="52"/>
                        <a:pt x="15" y="54"/>
                        <a:pt x="16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2"/>
                        <a:pt x="12" y="51"/>
                        <a:pt x="12" y="48"/>
                      </a:cubicBezTo>
                      <a:cubicBezTo>
                        <a:pt x="12" y="47"/>
                        <a:pt x="13" y="46"/>
                        <a:pt x="14" y="45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2" y="41"/>
                        <a:pt x="8" y="40"/>
                        <a:pt x="8" y="38"/>
                      </a:cubicBezTo>
                      <a:cubicBezTo>
                        <a:pt x="8" y="36"/>
                        <a:pt x="11" y="32"/>
                        <a:pt x="11" y="32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4" y="27"/>
                        <a:pt x="0" y="26"/>
                        <a:pt x="0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23"/>
                        <a:pt x="10" y="24"/>
                        <a:pt x="11" y="24"/>
                      </a:cubicBezTo>
                      <a:cubicBezTo>
                        <a:pt x="12" y="24"/>
                        <a:pt x="12" y="22"/>
                        <a:pt x="12" y="21"/>
                      </a:cubicBezTo>
                      <a:cubicBezTo>
                        <a:pt x="12" y="21"/>
                        <a:pt x="10" y="20"/>
                        <a:pt x="10" y="19"/>
                      </a:cubicBezTo>
                      <a:cubicBezTo>
                        <a:pt x="10" y="15"/>
                        <a:pt x="13" y="14"/>
                        <a:pt x="16" y="14"/>
                      </a:cubicBezTo>
                      <a:cubicBezTo>
                        <a:pt x="16" y="10"/>
                        <a:pt x="18" y="8"/>
                        <a:pt x="18" y="6"/>
                      </a:cubicBezTo>
                      <a:cubicBezTo>
                        <a:pt x="18" y="4"/>
                        <a:pt x="23" y="0"/>
                        <a:pt x="25" y="0"/>
                      </a:cubicBezTo>
                      <a:cubicBezTo>
                        <a:pt x="30" y="0"/>
                        <a:pt x="35" y="0"/>
                        <a:pt x="38" y="0"/>
                      </a:cubicBezTo>
                      <a:cubicBezTo>
                        <a:pt x="40" y="0"/>
                        <a:pt x="42" y="3"/>
                        <a:pt x="42" y="4"/>
                      </a:cubicBezTo>
                      <a:cubicBezTo>
                        <a:pt x="42" y="10"/>
                        <a:pt x="33" y="10"/>
                        <a:pt x="31" y="16"/>
                      </a:cubicBezTo>
                      <a:cubicBezTo>
                        <a:pt x="31" y="17"/>
                        <a:pt x="32" y="18"/>
                        <a:pt x="33" y="19"/>
                      </a:cubicBezTo>
                      <a:cubicBezTo>
                        <a:pt x="59" y="19"/>
                        <a:pt x="59" y="19"/>
                        <a:pt x="59" y="19"/>
                      </a:cubicBezTo>
                      <a:cubicBezTo>
                        <a:pt x="60" y="32"/>
                        <a:pt x="47" y="37"/>
                        <a:pt x="47" y="46"/>
                      </a:cubicBezTo>
                      <a:cubicBezTo>
                        <a:pt x="45" y="47"/>
                        <a:pt x="44" y="48"/>
                        <a:pt x="43" y="50"/>
                      </a:cubicBezTo>
                      <a:cubicBezTo>
                        <a:pt x="48" y="51"/>
                        <a:pt x="50" y="49"/>
                        <a:pt x="53" y="50"/>
                      </a:cubicBezTo>
                      <a:cubicBezTo>
                        <a:pt x="62" y="53"/>
                        <a:pt x="60" y="63"/>
                        <a:pt x="66" y="69"/>
                      </a:cubicBezTo>
                      <a:cubicBezTo>
                        <a:pt x="73" y="76"/>
                        <a:pt x="84" y="79"/>
                        <a:pt x="84" y="89"/>
                      </a:cubicBezTo>
                      <a:cubicBezTo>
                        <a:pt x="84" y="93"/>
                        <a:pt x="89" y="95"/>
                        <a:pt x="89" y="99"/>
                      </a:cubicBezTo>
                      <a:cubicBezTo>
                        <a:pt x="89" y="100"/>
                        <a:pt x="88" y="101"/>
                        <a:pt x="87" y="102"/>
                      </a:cubicBezTo>
                      <a:cubicBezTo>
                        <a:pt x="87" y="105"/>
                        <a:pt x="87" y="105"/>
                        <a:pt x="87" y="105"/>
                      </a:cubicBezTo>
                      <a:cubicBezTo>
                        <a:pt x="90" y="104"/>
                        <a:pt x="90" y="103"/>
                        <a:pt x="92" y="102"/>
                      </a:cubicBezTo>
                      <a:lnTo>
                        <a:pt x="90" y="10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5" name="Freeform 31"/>
                <p:cNvSpPr>
                  <a:spLocks/>
                </p:cNvSpPr>
                <p:nvPr/>
              </p:nvSpPr>
              <p:spPr bwMode="auto">
                <a:xfrm>
                  <a:off x="4592638" y="2203450"/>
                  <a:ext cx="46038" cy="3016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7" y="10"/>
                    </a:cxn>
                    <a:cxn ang="0">
                      <a:pos x="27" y="21"/>
                    </a:cxn>
                    <a:cxn ang="0">
                      <a:pos x="30" y="23"/>
                    </a:cxn>
                    <a:cxn ang="0">
                      <a:pos x="33" y="20"/>
                    </a:cxn>
                    <a:cxn ang="0">
                      <a:pos x="31" y="13"/>
                    </a:cxn>
                    <a:cxn ang="0">
                      <a:pos x="33" y="8"/>
                    </a:cxn>
                    <a:cxn ang="0">
                      <a:pos x="35" y="3"/>
                    </a:cxn>
                    <a:cxn ang="0">
                      <a:pos x="20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5" h="23">
                      <a:moveTo>
                        <a:pt x="0" y="5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10"/>
                        <a:pt x="5" y="10"/>
                        <a:pt x="7" y="10"/>
                      </a:cubicBezTo>
                      <a:cubicBezTo>
                        <a:pt x="14" y="12"/>
                        <a:pt x="19" y="20"/>
                        <a:pt x="27" y="21"/>
                      </a:cubicBezTo>
                      <a:cubicBezTo>
                        <a:pt x="27" y="23"/>
                        <a:pt x="29" y="23"/>
                        <a:pt x="30" y="23"/>
                      </a:cubicBezTo>
                      <a:cubicBezTo>
                        <a:pt x="32" y="23"/>
                        <a:pt x="33" y="21"/>
                        <a:pt x="33" y="20"/>
                      </a:cubicBezTo>
                      <a:cubicBezTo>
                        <a:pt x="33" y="17"/>
                        <a:pt x="31" y="16"/>
                        <a:pt x="31" y="13"/>
                      </a:cubicBezTo>
                      <a:cubicBezTo>
                        <a:pt x="31" y="11"/>
                        <a:pt x="33" y="8"/>
                        <a:pt x="33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8" y="2"/>
                        <a:pt x="25" y="6"/>
                        <a:pt x="20" y="6"/>
                      </a:cubicBezTo>
                      <a:cubicBezTo>
                        <a:pt x="14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6" name="Freeform 32"/>
                <p:cNvSpPr>
                  <a:spLocks/>
                </p:cNvSpPr>
                <p:nvPr/>
              </p:nvSpPr>
              <p:spPr bwMode="auto">
                <a:xfrm>
                  <a:off x="4527550" y="2111375"/>
                  <a:ext cx="15875" cy="30163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10" y="0"/>
                    </a:cxn>
                    <a:cxn ang="0">
                      <a:pos x="12" y="5"/>
                    </a:cxn>
                    <a:cxn ang="0">
                      <a:pos x="8" y="23"/>
                    </a:cxn>
                    <a:cxn ang="0">
                      <a:pos x="0" y="6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12" h="23">
                      <a:moveTo>
                        <a:pt x="3" y="5"/>
                      </a:moveTo>
                      <a:cubicBezTo>
                        <a:pt x="6" y="5"/>
                        <a:pt x="8" y="1"/>
                        <a:pt x="10" y="0"/>
                      </a:cubicBezTo>
                      <a:cubicBezTo>
                        <a:pt x="10" y="3"/>
                        <a:pt x="11" y="5"/>
                        <a:pt x="12" y="5"/>
                      </a:cubicBezTo>
                      <a:cubicBezTo>
                        <a:pt x="11" y="11"/>
                        <a:pt x="10" y="20"/>
                        <a:pt x="8" y="23"/>
                      </a:cubicBezTo>
                      <a:cubicBezTo>
                        <a:pt x="4" y="22"/>
                        <a:pt x="2" y="9"/>
                        <a:pt x="0" y="6"/>
                      </a:cubicBezTo>
                      <a:cubicBezTo>
                        <a:pt x="1" y="6"/>
                        <a:pt x="2" y="5"/>
                        <a:pt x="3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7" name="Freeform 33"/>
                <p:cNvSpPr>
                  <a:spLocks/>
                </p:cNvSpPr>
                <p:nvPr/>
              </p:nvSpPr>
              <p:spPr bwMode="auto">
                <a:xfrm>
                  <a:off x="4524375" y="2144713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18" y="21"/>
                    </a:cxn>
                    <a:cxn ang="0">
                      <a:pos x="6" y="33"/>
                    </a:cxn>
                    <a:cxn ang="0">
                      <a:pos x="2" y="24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19" h="33">
                      <a:moveTo>
                        <a:pt x="5" y="15"/>
                      </a:moveTo>
                      <a:cubicBezTo>
                        <a:pt x="5" y="12"/>
                        <a:pt x="1" y="9"/>
                        <a:pt x="0" y="6"/>
                      </a:cubicBezTo>
                      <a:cubicBezTo>
                        <a:pt x="5" y="4"/>
                        <a:pt x="5" y="0"/>
                        <a:pt x="9" y="0"/>
                      </a:cubicBezTo>
                      <a:cubicBezTo>
                        <a:pt x="13" y="0"/>
                        <a:pt x="14" y="3"/>
                        <a:pt x="15" y="3"/>
                      </a:cubicBezTo>
                      <a:cubicBezTo>
                        <a:pt x="19" y="10"/>
                        <a:pt x="18" y="14"/>
                        <a:pt x="18" y="21"/>
                      </a:cubicBezTo>
                      <a:cubicBezTo>
                        <a:pt x="18" y="27"/>
                        <a:pt x="10" y="33"/>
                        <a:pt x="6" y="33"/>
                      </a:cubicBezTo>
                      <a:cubicBezTo>
                        <a:pt x="2" y="33"/>
                        <a:pt x="2" y="27"/>
                        <a:pt x="2" y="24"/>
                      </a:cubicBezTo>
                      <a:cubicBezTo>
                        <a:pt x="2" y="20"/>
                        <a:pt x="5" y="18"/>
                        <a:pt x="5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8" name="Freeform 34"/>
                <p:cNvSpPr>
                  <a:spLocks/>
                </p:cNvSpPr>
                <p:nvPr/>
              </p:nvSpPr>
              <p:spPr bwMode="auto">
                <a:xfrm>
                  <a:off x="4429125" y="2171700"/>
                  <a:ext cx="12700" cy="9525"/>
                </a:xfrm>
                <a:custGeom>
                  <a:avLst/>
                  <a:gdLst/>
                  <a:ahLst/>
                  <a:cxnLst>
                    <a:cxn ang="0">
                      <a:pos x="9" y="5"/>
                    </a:cxn>
                    <a:cxn ang="0">
                      <a:pos x="6" y="7"/>
                    </a:cxn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9" y="5"/>
                    </a:cxn>
                  </a:cxnLst>
                  <a:rect l="0" t="0" r="r" b="b"/>
                  <a:pathLst>
                    <a:path w="9" h="7">
                      <a:moveTo>
                        <a:pt x="9" y="5"/>
                      </a:moveTo>
                      <a:cubicBezTo>
                        <a:pt x="9" y="6"/>
                        <a:pt x="7" y="7"/>
                        <a:pt x="6" y="7"/>
                      </a:cubicBezTo>
                      <a:cubicBezTo>
                        <a:pt x="4" y="7"/>
                        <a:pt x="1" y="3"/>
                        <a:pt x="0" y="3"/>
                      </a:cubicBezTo>
                      <a:cubicBezTo>
                        <a:pt x="3" y="2"/>
                        <a:pt x="5" y="0"/>
                        <a:pt x="7" y="0"/>
                      </a:cubicBezTo>
                      <a:cubicBezTo>
                        <a:pt x="7" y="1"/>
                        <a:pt x="9" y="3"/>
                        <a:pt x="9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9" name="Freeform 35"/>
                <p:cNvSpPr>
                  <a:spLocks/>
                </p:cNvSpPr>
                <p:nvPr/>
              </p:nvSpPr>
              <p:spPr bwMode="auto">
                <a:xfrm>
                  <a:off x="4551363" y="1833563"/>
                  <a:ext cx="15875" cy="19050"/>
                </a:xfrm>
                <a:custGeom>
                  <a:avLst/>
                  <a:gdLst/>
                  <a:ahLst/>
                  <a:cxnLst>
                    <a:cxn ang="0">
                      <a:pos x="11" y="10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2" y="9"/>
                    </a:cxn>
                    <a:cxn ang="0">
                      <a:pos x="11" y="14"/>
                    </a:cxn>
                    <a:cxn ang="0">
                      <a:pos x="11" y="10"/>
                    </a:cxn>
                  </a:cxnLst>
                  <a:rect l="0" t="0" r="r" b="b"/>
                  <a:pathLst>
                    <a:path w="12" h="14">
                      <a:moveTo>
                        <a:pt x="11" y="10"/>
                      </a:moveTo>
                      <a:cubicBezTo>
                        <a:pt x="5" y="10"/>
                        <a:pt x="0" y="9"/>
                        <a:pt x="0" y="5"/>
                      </a:cubicBezTo>
                      <a:cubicBezTo>
                        <a:pt x="0" y="3"/>
                        <a:pt x="0" y="2"/>
                        <a:pt x="0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6"/>
                        <a:pt x="12" y="5"/>
                        <a:pt x="12" y="9"/>
                      </a:cubicBezTo>
                      <a:cubicBezTo>
                        <a:pt x="12" y="13"/>
                        <a:pt x="11" y="12"/>
                        <a:pt x="11" y="14"/>
                      </a:cubicBezTo>
                      <a:cubicBezTo>
                        <a:pt x="11" y="13"/>
                        <a:pt x="11" y="12"/>
                        <a:pt x="11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0" name="Freeform 37"/>
                <p:cNvSpPr>
                  <a:spLocks/>
                </p:cNvSpPr>
                <p:nvPr/>
              </p:nvSpPr>
              <p:spPr bwMode="auto">
                <a:xfrm>
                  <a:off x="4684713" y="1773238"/>
                  <a:ext cx="15875" cy="23813"/>
                </a:xfrm>
                <a:custGeom>
                  <a:avLst/>
                  <a:gdLst/>
                  <a:ahLst/>
                  <a:cxnLst>
                    <a:cxn ang="0">
                      <a:pos x="8" y="6"/>
                    </a:cxn>
                    <a:cxn ang="0">
                      <a:pos x="1" y="17"/>
                    </a:cxn>
                    <a:cxn ang="0">
                      <a:pos x="1" y="11"/>
                    </a:cxn>
                    <a:cxn ang="0">
                      <a:pos x="11" y="0"/>
                    </a:cxn>
                    <a:cxn ang="0">
                      <a:pos x="8" y="6"/>
                    </a:cxn>
                  </a:cxnLst>
                  <a:rect l="0" t="0" r="r" b="b"/>
                  <a:pathLst>
                    <a:path w="11" h="17">
                      <a:moveTo>
                        <a:pt x="8" y="6"/>
                      </a:moveTo>
                      <a:cubicBezTo>
                        <a:pt x="8" y="11"/>
                        <a:pt x="4" y="13"/>
                        <a:pt x="1" y="17"/>
                      </a:cubicBezTo>
                      <a:cubicBezTo>
                        <a:pt x="0" y="15"/>
                        <a:pt x="1" y="14"/>
                        <a:pt x="1" y="11"/>
                      </a:cubicBezTo>
                      <a:cubicBezTo>
                        <a:pt x="1" y="9"/>
                        <a:pt x="3" y="1"/>
                        <a:pt x="11" y="0"/>
                      </a:cubicBezTo>
                      <a:cubicBezTo>
                        <a:pt x="10" y="2"/>
                        <a:pt x="8" y="4"/>
                        <a:pt x="8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1" name="Freeform 38"/>
                <p:cNvSpPr>
                  <a:spLocks/>
                </p:cNvSpPr>
                <p:nvPr/>
              </p:nvSpPr>
              <p:spPr bwMode="auto">
                <a:xfrm>
                  <a:off x="4746625" y="1744663"/>
                  <a:ext cx="20638" cy="26988"/>
                </a:xfrm>
                <a:custGeom>
                  <a:avLst/>
                  <a:gdLst/>
                  <a:ahLst/>
                  <a:cxnLst>
                    <a:cxn ang="0">
                      <a:pos x="12" y="10"/>
                    </a:cxn>
                    <a:cxn ang="0">
                      <a:pos x="12" y="16"/>
                    </a:cxn>
                    <a:cxn ang="0">
                      <a:pos x="5" y="20"/>
                    </a:cxn>
                    <a:cxn ang="0">
                      <a:pos x="0" y="13"/>
                    </a:cxn>
                    <a:cxn ang="0">
                      <a:pos x="10" y="10"/>
                    </a:cxn>
                    <a:cxn ang="0">
                      <a:pos x="7" y="5"/>
                    </a:cxn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2" y="10"/>
                    </a:cxn>
                  </a:cxnLst>
                  <a:rect l="0" t="0" r="r" b="b"/>
                  <a:pathLst>
                    <a:path w="16" h="20">
                      <a:moveTo>
                        <a:pt x="12" y="10"/>
                      </a:moveTo>
                      <a:cubicBezTo>
                        <a:pt x="12" y="12"/>
                        <a:pt x="12" y="14"/>
                        <a:pt x="12" y="16"/>
                      </a:cubicBezTo>
                      <a:cubicBezTo>
                        <a:pt x="12" y="17"/>
                        <a:pt x="6" y="20"/>
                        <a:pt x="5" y="20"/>
                      </a:cubicBezTo>
                      <a:cubicBezTo>
                        <a:pt x="1" y="20"/>
                        <a:pt x="0" y="16"/>
                        <a:pt x="0" y="13"/>
                      </a:cubicBezTo>
                      <a:cubicBezTo>
                        <a:pt x="4" y="13"/>
                        <a:pt x="6" y="10"/>
                        <a:pt x="10" y="10"/>
                      </a:cubicBezTo>
                      <a:cubicBezTo>
                        <a:pt x="9" y="8"/>
                        <a:pt x="7" y="7"/>
                        <a:pt x="7" y="5"/>
                      </a:cubicBezTo>
                      <a:cubicBezTo>
                        <a:pt x="7" y="2"/>
                        <a:pt x="11" y="0"/>
                        <a:pt x="11" y="0"/>
                      </a:cubicBezTo>
                      <a:cubicBezTo>
                        <a:pt x="13" y="3"/>
                        <a:pt x="14" y="4"/>
                        <a:pt x="16" y="5"/>
                      </a:cubicBezTo>
                      <a:cubicBezTo>
                        <a:pt x="15" y="7"/>
                        <a:pt x="13" y="10"/>
                        <a:pt x="12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95" name="Group 363"/>
            <p:cNvGrpSpPr/>
            <p:nvPr/>
          </p:nvGrpSpPr>
          <p:grpSpPr>
            <a:xfrm>
              <a:off x="6632111" y="3632658"/>
              <a:ext cx="1186925" cy="1036850"/>
              <a:chOff x="6275388" y="2879725"/>
              <a:chExt cx="966788" cy="844551"/>
            </a:xfrm>
            <a:grpFill/>
          </p:grpSpPr>
          <p:sp>
            <p:nvSpPr>
              <p:cNvPr id="279" name="Freeform 9"/>
              <p:cNvSpPr>
                <a:spLocks/>
              </p:cNvSpPr>
              <p:nvPr/>
            </p:nvSpPr>
            <p:spPr bwMode="auto">
              <a:xfrm>
                <a:off x="6567488" y="2879725"/>
                <a:ext cx="339725" cy="1762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160" y="39"/>
                  </a:cxn>
                  <a:cxn ang="0">
                    <a:pos x="173" y="45"/>
                  </a:cxn>
                  <a:cxn ang="0">
                    <a:pos x="179" y="49"/>
                  </a:cxn>
                  <a:cxn ang="0">
                    <a:pos x="203" y="71"/>
                  </a:cxn>
                  <a:cxn ang="0">
                    <a:pos x="217" y="78"/>
                  </a:cxn>
                  <a:cxn ang="0">
                    <a:pos x="208" y="85"/>
                  </a:cxn>
                  <a:cxn ang="0">
                    <a:pos x="217" y="96"/>
                  </a:cxn>
                  <a:cxn ang="0">
                    <a:pos x="224" y="108"/>
                  </a:cxn>
                  <a:cxn ang="0">
                    <a:pos x="233" y="113"/>
                  </a:cxn>
                  <a:cxn ang="0">
                    <a:pos x="237" y="118"/>
                  </a:cxn>
                  <a:cxn ang="0">
                    <a:pos x="242" y="119"/>
                  </a:cxn>
                  <a:cxn ang="0">
                    <a:pos x="247" y="124"/>
                  </a:cxn>
                  <a:cxn ang="0">
                    <a:pos x="255" y="126"/>
                  </a:cxn>
                  <a:cxn ang="0">
                    <a:pos x="250" y="133"/>
                  </a:cxn>
                  <a:cxn ang="0">
                    <a:pos x="247" y="133"/>
                  </a:cxn>
                  <a:cxn ang="0">
                    <a:pos x="239" y="127"/>
                  </a:cxn>
                  <a:cxn ang="0">
                    <a:pos x="227" y="127"/>
                  </a:cxn>
                  <a:cxn ang="0">
                    <a:pos x="210" y="116"/>
                  </a:cxn>
                  <a:cxn ang="0">
                    <a:pos x="206" y="113"/>
                  </a:cxn>
                  <a:cxn ang="0">
                    <a:pos x="175" y="92"/>
                  </a:cxn>
                  <a:cxn ang="0">
                    <a:pos x="158" y="103"/>
                  </a:cxn>
                  <a:cxn ang="0">
                    <a:pos x="156" y="113"/>
                  </a:cxn>
                  <a:cxn ang="0">
                    <a:pos x="139" y="113"/>
                  </a:cxn>
                  <a:cxn ang="0">
                    <a:pos x="113" y="100"/>
                  </a:cxn>
                  <a:cxn ang="0">
                    <a:pos x="107" y="102"/>
                  </a:cxn>
                  <a:cxn ang="0">
                    <a:pos x="98" y="102"/>
                  </a:cxn>
                  <a:cxn ang="0">
                    <a:pos x="90" y="99"/>
                  </a:cxn>
                  <a:cxn ang="0">
                    <a:pos x="101" y="90"/>
                  </a:cxn>
                  <a:cxn ang="0">
                    <a:pos x="96" y="71"/>
                  </a:cxn>
                  <a:cxn ang="0">
                    <a:pos x="77" y="59"/>
                  </a:cxn>
                  <a:cxn ang="0">
                    <a:pos x="53" y="54"/>
                  </a:cxn>
                  <a:cxn ang="0">
                    <a:pos x="37" y="45"/>
                  </a:cxn>
                  <a:cxn ang="0">
                    <a:pos x="37" y="41"/>
                  </a:cxn>
                  <a:cxn ang="0">
                    <a:pos x="30" y="49"/>
                  </a:cxn>
                  <a:cxn ang="0">
                    <a:pos x="26" y="48"/>
                  </a:cxn>
                  <a:cxn ang="0">
                    <a:pos x="24" y="38"/>
                  </a:cxn>
                  <a:cxn ang="0">
                    <a:pos x="16" y="33"/>
                  </a:cxn>
                  <a:cxn ang="0">
                    <a:pos x="38" y="25"/>
                  </a:cxn>
                  <a:cxn ang="0">
                    <a:pos x="35" y="25"/>
                  </a:cxn>
                  <a:cxn ang="0">
                    <a:pos x="23" y="27"/>
                  </a:cxn>
                  <a:cxn ang="0">
                    <a:pos x="16" y="26"/>
                  </a:cxn>
                  <a:cxn ang="0">
                    <a:pos x="14" y="22"/>
                  </a:cxn>
                  <a:cxn ang="0">
                    <a:pos x="0" y="12"/>
                  </a:cxn>
                  <a:cxn ang="0">
                    <a:pos x="6" y="8"/>
                  </a:cxn>
                  <a:cxn ang="0">
                    <a:pos x="23" y="0"/>
                  </a:cxn>
                  <a:cxn ang="0">
                    <a:pos x="44" y="9"/>
                  </a:cxn>
                  <a:cxn ang="0">
                    <a:pos x="44" y="25"/>
                  </a:cxn>
                  <a:cxn ang="0">
                    <a:pos x="50" y="29"/>
                  </a:cxn>
                  <a:cxn ang="0">
                    <a:pos x="59" y="38"/>
                  </a:cxn>
                  <a:cxn ang="0">
                    <a:pos x="67" y="30"/>
                  </a:cxn>
                  <a:cxn ang="0">
                    <a:pos x="78" y="25"/>
                  </a:cxn>
                  <a:cxn ang="0">
                    <a:pos x="92" y="14"/>
                  </a:cxn>
                  <a:cxn ang="0">
                    <a:pos x="98" y="17"/>
                  </a:cxn>
                  <a:cxn ang="0">
                    <a:pos x="109" y="25"/>
                  </a:cxn>
                  <a:cxn ang="0">
                    <a:pos x="121" y="25"/>
                  </a:cxn>
                  <a:cxn ang="0">
                    <a:pos x="130" y="29"/>
                  </a:cxn>
                  <a:cxn ang="0">
                    <a:pos x="130" y="30"/>
                  </a:cxn>
                  <a:cxn ang="0">
                    <a:pos x="128" y="28"/>
                  </a:cxn>
                </a:cxnLst>
                <a:rect l="0" t="0" r="r" b="b"/>
                <a:pathLst>
                  <a:path w="255" h="133">
                    <a:moveTo>
                      <a:pt x="128" y="28"/>
                    </a:moveTo>
                    <a:cubicBezTo>
                      <a:pt x="133" y="33"/>
                      <a:pt x="149" y="39"/>
                      <a:pt x="160" y="39"/>
                    </a:cubicBezTo>
                    <a:cubicBezTo>
                      <a:pt x="165" y="39"/>
                      <a:pt x="168" y="45"/>
                      <a:pt x="173" y="45"/>
                    </a:cubicBezTo>
                    <a:cubicBezTo>
                      <a:pt x="173" y="48"/>
                      <a:pt x="176" y="49"/>
                      <a:pt x="179" y="49"/>
                    </a:cubicBezTo>
                    <a:cubicBezTo>
                      <a:pt x="193" y="54"/>
                      <a:pt x="192" y="66"/>
                      <a:pt x="203" y="71"/>
                    </a:cubicBezTo>
                    <a:cubicBezTo>
                      <a:pt x="207" y="73"/>
                      <a:pt x="217" y="68"/>
                      <a:pt x="217" y="78"/>
                    </a:cubicBezTo>
                    <a:cubicBezTo>
                      <a:pt x="217" y="83"/>
                      <a:pt x="208" y="81"/>
                      <a:pt x="208" y="85"/>
                    </a:cubicBezTo>
                    <a:cubicBezTo>
                      <a:pt x="208" y="87"/>
                      <a:pt x="216" y="95"/>
                      <a:pt x="217" y="96"/>
                    </a:cubicBezTo>
                    <a:cubicBezTo>
                      <a:pt x="221" y="100"/>
                      <a:pt x="220" y="103"/>
                      <a:pt x="224" y="108"/>
                    </a:cubicBezTo>
                    <a:cubicBezTo>
                      <a:pt x="225" y="111"/>
                      <a:pt x="230" y="113"/>
                      <a:pt x="233" y="113"/>
                    </a:cubicBezTo>
                    <a:cubicBezTo>
                      <a:pt x="235" y="113"/>
                      <a:pt x="236" y="116"/>
                      <a:pt x="237" y="118"/>
                    </a:cubicBezTo>
                    <a:cubicBezTo>
                      <a:pt x="238" y="120"/>
                      <a:pt x="240" y="118"/>
                      <a:pt x="242" y="119"/>
                    </a:cubicBezTo>
                    <a:cubicBezTo>
                      <a:pt x="245" y="119"/>
                      <a:pt x="246" y="122"/>
                      <a:pt x="247" y="124"/>
                    </a:cubicBezTo>
                    <a:cubicBezTo>
                      <a:pt x="247" y="126"/>
                      <a:pt x="254" y="125"/>
                      <a:pt x="255" y="126"/>
                    </a:cubicBezTo>
                    <a:cubicBezTo>
                      <a:pt x="253" y="127"/>
                      <a:pt x="250" y="130"/>
                      <a:pt x="250" y="133"/>
                    </a:cubicBezTo>
                    <a:cubicBezTo>
                      <a:pt x="249" y="133"/>
                      <a:pt x="248" y="133"/>
                      <a:pt x="247" y="133"/>
                    </a:cubicBezTo>
                    <a:cubicBezTo>
                      <a:pt x="246" y="133"/>
                      <a:pt x="240" y="128"/>
                      <a:pt x="239" y="127"/>
                    </a:cubicBezTo>
                    <a:cubicBezTo>
                      <a:pt x="227" y="127"/>
                      <a:pt x="227" y="127"/>
                      <a:pt x="227" y="127"/>
                    </a:cubicBezTo>
                    <a:cubicBezTo>
                      <a:pt x="221" y="126"/>
                      <a:pt x="210" y="121"/>
                      <a:pt x="210" y="116"/>
                    </a:cubicBezTo>
                    <a:cubicBezTo>
                      <a:pt x="210" y="115"/>
                      <a:pt x="207" y="114"/>
                      <a:pt x="206" y="113"/>
                    </a:cubicBezTo>
                    <a:cubicBezTo>
                      <a:pt x="197" y="104"/>
                      <a:pt x="189" y="92"/>
                      <a:pt x="175" y="92"/>
                    </a:cubicBezTo>
                    <a:cubicBezTo>
                      <a:pt x="164" y="92"/>
                      <a:pt x="165" y="100"/>
                      <a:pt x="158" y="103"/>
                    </a:cubicBezTo>
                    <a:cubicBezTo>
                      <a:pt x="160" y="108"/>
                      <a:pt x="156" y="110"/>
                      <a:pt x="156" y="113"/>
                    </a:cubicBezTo>
                    <a:cubicBezTo>
                      <a:pt x="146" y="113"/>
                      <a:pt x="144" y="113"/>
                      <a:pt x="139" y="113"/>
                    </a:cubicBezTo>
                    <a:cubicBezTo>
                      <a:pt x="128" y="113"/>
                      <a:pt x="125" y="100"/>
                      <a:pt x="113" y="100"/>
                    </a:cubicBezTo>
                    <a:cubicBezTo>
                      <a:pt x="112" y="100"/>
                      <a:pt x="107" y="100"/>
                      <a:pt x="107" y="102"/>
                    </a:cubicBezTo>
                    <a:cubicBezTo>
                      <a:pt x="98" y="102"/>
                      <a:pt x="98" y="102"/>
                      <a:pt x="98" y="102"/>
                    </a:cubicBezTo>
                    <a:cubicBezTo>
                      <a:pt x="94" y="102"/>
                      <a:pt x="90" y="102"/>
                      <a:pt x="90" y="99"/>
                    </a:cubicBezTo>
                    <a:cubicBezTo>
                      <a:pt x="90" y="93"/>
                      <a:pt x="99" y="91"/>
                      <a:pt x="101" y="90"/>
                    </a:cubicBezTo>
                    <a:cubicBezTo>
                      <a:pt x="95" y="84"/>
                      <a:pt x="98" y="78"/>
                      <a:pt x="96" y="71"/>
                    </a:cubicBezTo>
                    <a:cubicBezTo>
                      <a:pt x="94" y="66"/>
                      <a:pt x="82" y="61"/>
                      <a:pt x="77" y="59"/>
                    </a:cubicBezTo>
                    <a:cubicBezTo>
                      <a:pt x="72" y="56"/>
                      <a:pt x="60" y="54"/>
                      <a:pt x="53" y="54"/>
                    </a:cubicBezTo>
                    <a:cubicBezTo>
                      <a:pt x="47" y="54"/>
                      <a:pt x="44" y="43"/>
                      <a:pt x="37" y="45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6" y="44"/>
                      <a:pt x="34" y="49"/>
                      <a:pt x="30" y="49"/>
                    </a:cubicBezTo>
                    <a:cubicBezTo>
                      <a:pt x="29" y="49"/>
                      <a:pt x="26" y="49"/>
                      <a:pt x="26" y="48"/>
                    </a:cubicBezTo>
                    <a:cubicBezTo>
                      <a:pt x="24" y="43"/>
                      <a:pt x="26" y="41"/>
                      <a:pt x="24" y="38"/>
                    </a:cubicBezTo>
                    <a:cubicBezTo>
                      <a:pt x="22" y="34"/>
                      <a:pt x="17" y="36"/>
                      <a:pt x="16" y="33"/>
                    </a:cubicBezTo>
                    <a:cubicBezTo>
                      <a:pt x="22" y="29"/>
                      <a:pt x="35" y="30"/>
                      <a:pt x="38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0" y="26"/>
                      <a:pt x="27" y="27"/>
                      <a:pt x="23" y="27"/>
                    </a:cubicBezTo>
                    <a:cubicBezTo>
                      <a:pt x="20" y="27"/>
                      <a:pt x="19" y="26"/>
                      <a:pt x="16" y="26"/>
                    </a:cubicBezTo>
                    <a:cubicBezTo>
                      <a:pt x="15" y="25"/>
                      <a:pt x="14" y="23"/>
                      <a:pt x="14" y="22"/>
                    </a:cubicBezTo>
                    <a:cubicBezTo>
                      <a:pt x="11" y="15"/>
                      <a:pt x="0" y="18"/>
                      <a:pt x="0" y="12"/>
                    </a:cubicBezTo>
                    <a:cubicBezTo>
                      <a:pt x="0" y="9"/>
                      <a:pt x="4" y="8"/>
                      <a:pt x="6" y="8"/>
                    </a:cubicBezTo>
                    <a:cubicBezTo>
                      <a:pt x="12" y="8"/>
                      <a:pt x="15" y="0"/>
                      <a:pt x="23" y="0"/>
                    </a:cubicBezTo>
                    <a:cubicBezTo>
                      <a:pt x="30" y="0"/>
                      <a:pt x="36" y="7"/>
                      <a:pt x="44" y="9"/>
                    </a:cubicBezTo>
                    <a:cubicBezTo>
                      <a:pt x="44" y="15"/>
                      <a:pt x="44" y="22"/>
                      <a:pt x="44" y="25"/>
                    </a:cubicBezTo>
                    <a:cubicBezTo>
                      <a:pt x="44" y="27"/>
                      <a:pt x="46" y="29"/>
                      <a:pt x="50" y="29"/>
                    </a:cubicBezTo>
                    <a:cubicBezTo>
                      <a:pt x="50" y="31"/>
                      <a:pt x="56" y="38"/>
                      <a:pt x="59" y="38"/>
                    </a:cubicBezTo>
                    <a:cubicBezTo>
                      <a:pt x="62" y="38"/>
                      <a:pt x="66" y="31"/>
                      <a:pt x="67" y="30"/>
                    </a:cubicBezTo>
                    <a:cubicBezTo>
                      <a:pt x="71" y="27"/>
                      <a:pt x="71" y="26"/>
                      <a:pt x="78" y="25"/>
                    </a:cubicBezTo>
                    <a:cubicBezTo>
                      <a:pt x="82" y="23"/>
                      <a:pt x="87" y="15"/>
                      <a:pt x="92" y="14"/>
                    </a:cubicBezTo>
                    <a:cubicBezTo>
                      <a:pt x="93" y="17"/>
                      <a:pt x="96" y="16"/>
                      <a:pt x="98" y="17"/>
                    </a:cubicBezTo>
                    <a:cubicBezTo>
                      <a:pt x="103" y="18"/>
                      <a:pt x="106" y="24"/>
                      <a:pt x="109" y="25"/>
                    </a:cubicBezTo>
                    <a:cubicBezTo>
                      <a:pt x="121" y="25"/>
                      <a:pt x="121" y="25"/>
                      <a:pt x="121" y="25"/>
                    </a:cubicBezTo>
                    <a:cubicBezTo>
                      <a:pt x="123" y="27"/>
                      <a:pt x="128" y="29"/>
                      <a:pt x="130" y="29"/>
                    </a:cubicBezTo>
                    <a:cubicBezTo>
                      <a:pt x="130" y="30"/>
                      <a:pt x="130" y="30"/>
                      <a:pt x="130" y="30"/>
                    </a:cubicBezTo>
                    <a:lnTo>
                      <a:pt x="128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80" name="Group 361"/>
              <p:cNvGrpSpPr/>
              <p:nvPr/>
            </p:nvGrpSpPr>
            <p:grpSpPr>
              <a:xfrm>
                <a:off x="6275388" y="2917825"/>
                <a:ext cx="966788" cy="806451"/>
                <a:chOff x="6275388" y="2917825"/>
                <a:chExt cx="966788" cy="806451"/>
              </a:xfrm>
              <a:grpFill/>
            </p:grpSpPr>
            <p:sp>
              <p:nvSpPr>
                <p:cNvPr id="281" name="Freeform 7"/>
                <p:cNvSpPr>
                  <a:spLocks/>
                </p:cNvSpPr>
                <p:nvPr/>
              </p:nvSpPr>
              <p:spPr bwMode="auto">
                <a:xfrm>
                  <a:off x="6623050" y="2968625"/>
                  <a:ext cx="11113" cy="2540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8" y="5"/>
                    </a:cxn>
                    <a:cxn ang="0">
                      <a:pos x="5" y="9"/>
                    </a:cxn>
                    <a:cxn ang="0">
                      <a:pos x="2" y="19"/>
                    </a:cxn>
                    <a:cxn ang="0">
                      <a:pos x="0" y="15"/>
                    </a:cxn>
                    <a:cxn ang="0">
                      <a:pos x="4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19">
                      <a:moveTo>
                        <a:pt x="7" y="0"/>
                      </a:moveTo>
                      <a:cubicBezTo>
                        <a:pt x="7" y="4"/>
                        <a:pt x="8" y="2"/>
                        <a:pt x="8" y="5"/>
                      </a:cubicBezTo>
                      <a:cubicBezTo>
                        <a:pt x="8" y="8"/>
                        <a:pt x="7" y="9"/>
                        <a:pt x="5" y="9"/>
                      </a:cubicBezTo>
                      <a:cubicBezTo>
                        <a:pt x="5" y="14"/>
                        <a:pt x="6" y="19"/>
                        <a:pt x="2" y="19"/>
                      </a:cubicBezTo>
                      <a:cubicBezTo>
                        <a:pt x="1" y="19"/>
                        <a:pt x="0" y="16"/>
                        <a:pt x="0" y="15"/>
                      </a:cubicBezTo>
                      <a:cubicBezTo>
                        <a:pt x="0" y="11"/>
                        <a:pt x="4" y="10"/>
                        <a:pt x="4" y="8"/>
                      </a:cubicBezTo>
                      <a:cubicBezTo>
                        <a:pt x="4" y="4"/>
                        <a:pt x="3" y="0"/>
                        <a:pt x="7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2" name="Freeform 8"/>
                <p:cNvSpPr>
                  <a:spLocks/>
                </p:cNvSpPr>
                <p:nvPr/>
              </p:nvSpPr>
              <p:spPr bwMode="auto">
                <a:xfrm>
                  <a:off x="6867525" y="2944813"/>
                  <a:ext cx="65088" cy="38100"/>
                </a:xfrm>
                <a:custGeom>
                  <a:avLst/>
                  <a:gdLst/>
                  <a:ahLst/>
                  <a:cxnLst>
                    <a:cxn ang="0">
                      <a:pos x="13" y="27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18" y="17"/>
                    </a:cxn>
                    <a:cxn ang="0">
                      <a:pos x="35" y="13"/>
                    </a:cxn>
                    <a:cxn ang="0">
                      <a:pos x="45" y="0"/>
                    </a:cxn>
                    <a:cxn ang="0">
                      <a:pos x="49" y="7"/>
                    </a:cxn>
                    <a:cxn ang="0">
                      <a:pos x="40" y="22"/>
                    </a:cxn>
                    <a:cxn ang="0">
                      <a:pos x="19" y="29"/>
                    </a:cxn>
                    <a:cxn ang="0">
                      <a:pos x="11" y="25"/>
                    </a:cxn>
                    <a:cxn ang="0">
                      <a:pos x="13" y="27"/>
                    </a:cxn>
                  </a:cxnLst>
                  <a:rect l="0" t="0" r="r" b="b"/>
                  <a:pathLst>
                    <a:path w="49" h="29">
                      <a:moveTo>
                        <a:pt x="13" y="27"/>
                      </a:moveTo>
                      <a:cubicBezTo>
                        <a:pt x="9" y="22"/>
                        <a:pt x="1" y="24"/>
                        <a:pt x="0" y="18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4" y="18"/>
                        <a:pt x="18" y="17"/>
                        <a:pt x="18" y="17"/>
                      </a:cubicBezTo>
                      <a:cubicBezTo>
                        <a:pt x="25" y="14"/>
                        <a:pt x="31" y="15"/>
                        <a:pt x="35" y="13"/>
                      </a:cubicBezTo>
                      <a:cubicBezTo>
                        <a:pt x="41" y="10"/>
                        <a:pt x="39" y="0"/>
                        <a:pt x="45" y="0"/>
                      </a:cubicBezTo>
                      <a:cubicBezTo>
                        <a:pt x="48" y="0"/>
                        <a:pt x="49" y="4"/>
                        <a:pt x="49" y="7"/>
                      </a:cubicBezTo>
                      <a:cubicBezTo>
                        <a:pt x="49" y="16"/>
                        <a:pt x="40" y="14"/>
                        <a:pt x="40" y="22"/>
                      </a:cubicBezTo>
                      <a:cubicBezTo>
                        <a:pt x="32" y="24"/>
                        <a:pt x="28" y="29"/>
                        <a:pt x="19" y="29"/>
                      </a:cubicBezTo>
                      <a:cubicBezTo>
                        <a:pt x="17" y="29"/>
                        <a:pt x="11" y="26"/>
                        <a:pt x="11" y="25"/>
                      </a:cubicBezTo>
                      <a:lnTo>
                        <a:pt x="13" y="2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3" name="Freeform 10"/>
                <p:cNvSpPr>
                  <a:spLocks/>
                </p:cNvSpPr>
                <p:nvPr/>
              </p:nvSpPr>
              <p:spPr bwMode="auto">
                <a:xfrm>
                  <a:off x="6911975" y="2917825"/>
                  <a:ext cx="34925" cy="34925"/>
                </a:xfrm>
                <a:custGeom>
                  <a:avLst/>
                  <a:gdLst/>
                  <a:ahLst/>
                  <a:cxnLst>
                    <a:cxn ang="0">
                      <a:pos x="23" y="25"/>
                    </a:cxn>
                    <a:cxn ang="0">
                      <a:pos x="19" y="17"/>
                    </a:cxn>
                    <a:cxn ang="0">
                      <a:pos x="8" y="6"/>
                    </a:cxn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6" y="22"/>
                    </a:cxn>
                    <a:cxn ang="0">
                      <a:pos x="26" y="25"/>
                    </a:cxn>
                    <a:cxn ang="0">
                      <a:pos x="23" y="25"/>
                    </a:cxn>
                  </a:cxnLst>
                  <a:rect l="0" t="0" r="r" b="b"/>
                  <a:pathLst>
                    <a:path w="26" h="26">
                      <a:moveTo>
                        <a:pt x="23" y="25"/>
                      </a:moveTo>
                      <a:cubicBezTo>
                        <a:pt x="18" y="24"/>
                        <a:pt x="18" y="21"/>
                        <a:pt x="19" y="17"/>
                      </a:cubicBezTo>
                      <a:cubicBezTo>
                        <a:pt x="13" y="14"/>
                        <a:pt x="14" y="9"/>
                        <a:pt x="8" y="6"/>
                      </a:cubicBezTo>
                      <a:cubicBezTo>
                        <a:pt x="5" y="4"/>
                        <a:pt x="2" y="4"/>
                        <a:pt x="0" y="0"/>
                      </a:cubicBezTo>
                      <a:cubicBezTo>
                        <a:pt x="9" y="3"/>
                        <a:pt x="13" y="8"/>
                        <a:pt x="18" y="13"/>
                      </a:cubicBezTo>
                      <a:cubicBezTo>
                        <a:pt x="21" y="17"/>
                        <a:pt x="26" y="16"/>
                        <a:pt x="26" y="22"/>
                      </a:cubicBezTo>
                      <a:cubicBezTo>
                        <a:pt x="26" y="23"/>
                        <a:pt x="26" y="24"/>
                        <a:pt x="26" y="25"/>
                      </a:cubicBezTo>
                      <a:cubicBezTo>
                        <a:pt x="25" y="25"/>
                        <a:pt x="24" y="26"/>
                        <a:pt x="23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4" name="Freeform 11"/>
                <p:cNvSpPr>
                  <a:spLocks/>
                </p:cNvSpPr>
                <p:nvPr/>
              </p:nvSpPr>
              <p:spPr bwMode="auto">
                <a:xfrm>
                  <a:off x="6972300" y="2967038"/>
                  <a:ext cx="17463" cy="20638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1" y="0"/>
                    </a:cxn>
                    <a:cxn ang="0">
                      <a:pos x="13" y="12"/>
                    </a:cxn>
                    <a:cxn ang="0">
                      <a:pos x="10" y="16"/>
                    </a:cxn>
                    <a:cxn ang="0">
                      <a:pos x="7" y="13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13" h="16">
                      <a:moveTo>
                        <a:pt x="7" y="9"/>
                      </a:moveTo>
                      <a:cubicBezTo>
                        <a:pt x="2" y="9"/>
                        <a:pt x="0" y="4"/>
                        <a:pt x="1" y="0"/>
                      </a:cubicBezTo>
                      <a:cubicBezTo>
                        <a:pt x="4" y="1"/>
                        <a:pt x="13" y="11"/>
                        <a:pt x="13" y="12"/>
                      </a:cubicBezTo>
                      <a:cubicBezTo>
                        <a:pt x="13" y="14"/>
                        <a:pt x="11" y="16"/>
                        <a:pt x="10" y="16"/>
                      </a:cubicBezTo>
                      <a:cubicBezTo>
                        <a:pt x="9" y="16"/>
                        <a:pt x="7" y="14"/>
                        <a:pt x="7" y="13"/>
                      </a:cubicBezTo>
                      <a:cubicBezTo>
                        <a:pt x="7" y="12"/>
                        <a:pt x="7" y="11"/>
                        <a:pt x="7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5" name="Freeform 12"/>
                <p:cNvSpPr>
                  <a:spLocks/>
                </p:cNvSpPr>
                <p:nvPr/>
              </p:nvSpPr>
              <p:spPr bwMode="auto">
                <a:xfrm>
                  <a:off x="7086600" y="3046413"/>
                  <a:ext cx="9525" cy="11113"/>
                </a:xfrm>
                <a:custGeom>
                  <a:avLst/>
                  <a:gdLst/>
                  <a:ahLst/>
                  <a:cxnLst>
                    <a:cxn ang="0">
                      <a:pos x="7" y="6"/>
                    </a:cxn>
                    <a:cxn ang="0">
                      <a:pos x="7" y="9"/>
                    </a:cxn>
                    <a:cxn ang="0">
                      <a:pos x="0" y="0"/>
                    </a:cxn>
                    <a:cxn ang="0">
                      <a:pos x="7" y="6"/>
                    </a:cxn>
                  </a:cxnLst>
                  <a:rect l="0" t="0" r="r" b="b"/>
                  <a:pathLst>
                    <a:path w="7" h="9">
                      <a:moveTo>
                        <a:pt x="7" y="6"/>
                      </a:moveTo>
                      <a:cubicBezTo>
                        <a:pt x="7" y="7"/>
                        <a:pt x="7" y="8"/>
                        <a:pt x="7" y="9"/>
                      </a:cubicBezTo>
                      <a:cubicBezTo>
                        <a:pt x="3" y="9"/>
                        <a:pt x="0" y="2"/>
                        <a:pt x="0" y="0"/>
                      </a:cubicBezTo>
                      <a:cubicBezTo>
                        <a:pt x="4" y="2"/>
                        <a:pt x="7" y="3"/>
                        <a:pt x="7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6" name="Freeform 13"/>
                <p:cNvSpPr>
                  <a:spLocks/>
                </p:cNvSpPr>
                <p:nvPr/>
              </p:nvSpPr>
              <p:spPr bwMode="auto">
                <a:xfrm>
                  <a:off x="7061200" y="3036888"/>
                  <a:ext cx="20638" cy="9525"/>
                </a:xfrm>
                <a:custGeom>
                  <a:avLst/>
                  <a:gdLst/>
                  <a:ahLst/>
                  <a:cxnLst>
                    <a:cxn ang="0">
                      <a:pos x="15" y="6"/>
                    </a:cxn>
                    <a:cxn ang="0">
                      <a:pos x="12" y="7"/>
                    </a:cxn>
                    <a:cxn ang="0">
                      <a:pos x="0" y="0"/>
                    </a:cxn>
                    <a:cxn ang="0">
                      <a:pos x="15" y="6"/>
                    </a:cxn>
                  </a:cxnLst>
                  <a:rect l="0" t="0" r="r" b="b"/>
                  <a:pathLst>
                    <a:path w="15" h="7">
                      <a:moveTo>
                        <a:pt x="15" y="6"/>
                      </a:moveTo>
                      <a:cubicBezTo>
                        <a:pt x="14" y="6"/>
                        <a:pt x="13" y="7"/>
                        <a:pt x="12" y="7"/>
                      </a:cubicBezTo>
                      <a:cubicBezTo>
                        <a:pt x="7" y="7"/>
                        <a:pt x="0" y="5"/>
                        <a:pt x="0" y="0"/>
                      </a:cubicBezTo>
                      <a:cubicBezTo>
                        <a:pt x="7" y="0"/>
                        <a:pt x="11" y="1"/>
                        <a:pt x="15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7" name="Freeform 14"/>
                <p:cNvSpPr>
                  <a:spLocks/>
                </p:cNvSpPr>
                <p:nvPr/>
              </p:nvSpPr>
              <p:spPr bwMode="auto">
                <a:xfrm>
                  <a:off x="7064375" y="3013075"/>
                  <a:ext cx="17463" cy="19050"/>
                </a:xfrm>
                <a:custGeom>
                  <a:avLst/>
                  <a:gdLst/>
                  <a:ahLst/>
                  <a:cxnLst>
                    <a:cxn ang="0">
                      <a:pos x="13" y="14"/>
                    </a:cxn>
                    <a:cxn ang="0">
                      <a:pos x="0" y="0"/>
                    </a:cxn>
                    <a:cxn ang="0">
                      <a:pos x="13" y="14"/>
                    </a:cxn>
                  </a:cxnLst>
                  <a:rect l="0" t="0" r="r" b="b"/>
                  <a:pathLst>
                    <a:path w="13" h="14">
                      <a:moveTo>
                        <a:pt x="13" y="14"/>
                      </a:moveTo>
                      <a:cubicBezTo>
                        <a:pt x="9" y="14"/>
                        <a:pt x="1" y="3"/>
                        <a:pt x="0" y="0"/>
                      </a:cubicBezTo>
                      <a:cubicBezTo>
                        <a:pt x="6" y="3"/>
                        <a:pt x="11" y="7"/>
                        <a:pt x="13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8" name="Freeform 15"/>
                <p:cNvSpPr>
                  <a:spLocks/>
                </p:cNvSpPr>
                <p:nvPr/>
              </p:nvSpPr>
              <p:spPr bwMode="auto">
                <a:xfrm>
                  <a:off x="7027863" y="2998788"/>
                  <a:ext cx="23813" cy="1428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7" y="9"/>
                    </a:cxn>
                    <a:cxn ang="0">
                      <a:pos x="14" y="10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7" h="10">
                      <a:moveTo>
                        <a:pt x="2" y="0"/>
                      </a:moveTo>
                      <a:cubicBezTo>
                        <a:pt x="6" y="2"/>
                        <a:pt x="15" y="5"/>
                        <a:pt x="17" y="9"/>
                      </a:cubicBezTo>
                      <a:cubicBezTo>
                        <a:pt x="17" y="9"/>
                        <a:pt x="15" y="10"/>
                        <a:pt x="14" y="10"/>
                      </a:cubicBezTo>
                      <a:cubicBezTo>
                        <a:pt x="10" y="10"/>
                        <a:pt x="0" y="6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9" name="Freeform 16"/>
                <p:cNvSpPr>
                  <a:spLocks/>
                </p:cNvSpPr>
                <p:nvPr/>
              </p:nvSpPr>
              <p:spPr bwMode="auto">
                <a:xfrm>
                  <a:off x="7002463" y="2984500"/>
                  <a:ext cx="14288" cy="79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6"/>
                    </a:cxn>
                    <a:cxn ang="0">
                      <a:pos x="7" y="6"/>
                    </a:cxn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" h="6">
                      <a:moveTo>
                        <a:pt x="0" y="0"/>
                      </a:moveTo>
                      <a:cubicBezTo>
                        <a:pt x="5" y="3"/>
                        <a:pt x="8" y="2"/>
                        <a:pt x="11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3" y="2"/>
                        <a:pt x="3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0" name="Freeform 17"/>
                <p:cNvSpPr>
                  <a:spLocks/>
                </p:cNvSpPr>
                <p:nvPr/>
              </p:nvSpPr>
              <p:spPr bwMode="auto">
                <a:xfrm>
                  <a:off x="6800850" y="3594100"/>
                  <a:ext cx="63500" cy="65088"/>
                </a:xfrm>
                <a:custGeom>
                  <a:avLst/>
                  <a:gdLst/>
                  <a:ahLst/>
                  <a:cxnLst>
                    <a:cxn ang="0">
                      <a:pos x="24" y="7"/>
                    </a:cxn>
                    <a:cxn ang="0">
                      <a:pos x="43" y="3"/>
                    </a:cxn>
                    <a:cxn ang="0">
                      <a:pos x="48" y="16"/>
                    </a:cxn>
                    <a:cxn ang="0">
                      <a:pos x="27" y="49"/>
                    </a:cxn>
                    <a:cxn ang="0">
                      <a:pos x="0" y="7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48" h="49">
                      <a:moveTo>
                        <a:pt x="24" y="7"/>
                      </a:moveTo>
                      <a:cubicBezTo>
                        <a:pt x="30" y="7"/>
                        <a:pt x="37" y="5"/>
                        <a:pt x="43" y="3"/>
                      </a:cubicBezTo>
                      <a:cubicBezTo>
                        <a:pt x="45" y="8"/>
                        <a:pt x="48" y="11"/>
                        <a:pt x="48" y="16"/>
                      </a:cubicBezTo>
                      <a:cubicBezTo>
                        <a:pt x="48" y="26"/>
                        <a:pt x="36" y="49"/>
                        <a:pt x="27" y="49"/>
                      </a:cubicBezTo>
                      <a:cubicBezTo>
                        <a:pt x="14" y="49"/>
                        <a:pt x="0" y="16"/>
                        <a:pt x="0" y="7"/>
                      </a:cubicBezTo>
                      <a:cubicBezTo>
                        <a:pt x="0" y="0"/>
                        <a:pt x="24" y="7"/>
                        <a:pt x="24" y="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1" name="Freeform 18"/>
                <p:cNvSpPr>
                  <a:spLocks/>
                </p:cNvSpPr>
                <p:nvPr/>
              </p:nvSpPr>
              <p:spPr bwMode="auto">
                <a:xfrm>
                  <a:off x="6275388" y="3057525"/>
                  <a:ext cx="676275" cy="509588"/>
                </a:xfrm>
                <a:custGeom>
                  <a:avLst/>
                  <a:gdLst/>
                  <a:ahLst/>
                  <a:cxnLst>
                    <a:cxn ang="0">
                      <a:pos x="508" y="232"/>
                    </a:cxn>
                    <a:cxn ang="0">
                      <a:pos x="501" y="272"/>
                    </a:cxn>
                    <a:cxn ang="0">
                      <a:pos x="478" y="312"/>
                    </a:cxn>
                    <a:cxn ang="0">
                      <a:pos x="465" y="351"/>
                    </a:cxn>
                    <a:cxn ang="0">
                      <a:pos x="398" y="370"/>
                    </a:cxn>
                    <a:cxn ang="0">
                      <a:pos x="335" y="350"/>
                    </a:cxn>
                    <a:cxn ang="0">
                      <a:pos x="329" y="330"/>
                    </a:cxn>
                    <a:cxn ang="0">
                      <a:pos x="314" y="333"/>
                    </a:cxn>
                    <a:cxn ang="0">
                      <a:pos x="313" y="315"/>
                    </a:cxn>
                    <a:cxn ang="0">
                      <a:pos x="301" y="329"/>
                    </a:cxn>
                    <a:cxn ang="0">
                      <a:pos x="310" y="292"/>
                    </a:cxn>
                    <a:cxn ang="0">
                      <a:pos x="278" y="315"/>
                    </a:cxn>
                    <a:cxn ang="0">
                      <a:pos x="214" y="276"/>
                    </a:cxn>
                    <a:cxn ang="0">
                      <a:pos x="131" y="308"/>
                    </a:cxn>
                    <a:cxn ang="0">
                      <a:pos x="93" y="311"/>
                    </a:cxn>
                    <a:cxn ang="0">
                      <a:pos x="22" y="310"/>
                    </a:cxn>
                    <a:cxn ang="0">
                      <a:pos x="23" y="262"/>
                    </a:cxn>
                    <a:cxn ang="0">
                      <a:pos x="2" y="204"/>
                    </a:cxn>
                    <a:cxn ang="0">
                      <a:pos x="9" y="204"/>
                    </a:cxn>
                    <a:cxn ang="0">
                      <a:pos x="3" y="176"/>
                    </a:cxn>
                    <a:cxn ang="0">
                      <a:pos x="8" y="145"/>
                    </a:cxn>
                    <a:cxn ang="0">
                      <a:pos x="32" y="132"/>
                    </a:cxn>
                    <a:cxn ang="0">
                      <a:pos x="114" y="95"/>
                    </a:cxn>
                    <a:cxn ang="0">
                      <a:pos x="119" y="76"/>
                    </a:cxn>
                    <a:cxn ang="0">
                      <a:pos x="131" y="71"/>
                    </a:cxn>
                    <a:cxn ang="0">
                      <a:pos x="150" y="50"/>
                    </a:cxn>
                    <a:cxn ang="0">
                      <a:pos x="187" y="58"/>
                    </a:cxn>
                    <a:cxn ang="0">
                      <a:pos x="203" y="56"/>
                    </a:cxn>
                    <a:cxn ang="0">
                      <a:pos x="211" y="30"/>
                    </a:cxn>
                    <a:cxn ang="0">
                      <a:pos x="244" y="17"/>
                    </a:cxn>
                    <a:cxn ang="0">
                      <a:pos x="276" y="19"/>
                    </a:cxn>
                    <a:cxn ang="0">
                      <a:pos x="297" y="23"/>
                    </a:cxn>
                    <a:cxn ang="0">
                      <a:pos x="281" y="54"/>
                    </a:cxn>
                    <a:cxn ang="0">
                      <a:pos x="295" y="68"/>
                    </a:cxn>
                    <a:cxn ang="0">
                      <a:pos x="341" y="90"/>
                    </a:cxn>
                    <a:cxn ang="0">
                      <a:pos x="359" y="15"/>
                    </a:cxn>
                    <a:cxn ang="0">
                      <a:pos x="381" y="28"/>
                    </a:cxn>
                    <a:cxn ang="0">
                      <a:pos x="400" y="50"/>
                    </a:cxn>
                    <a:cxn ang="0">
                      <a:pos x="419" y="104"/>
                    </a:cxn>
                    <a:cxn ang="0">
                      <a:pos x="457" y="146"/>
                    </a:cxn>
                    <a:cxn ang="0">
                      <a:pos x="497" y="185"/>
                    </a:cxn>
                  </a:cxnLst>
                  <a:rect l="0" t="0" r="r" b="b"/>
                  <a:pathLst>
                    <a:path w="508" h="383">
                      <a:moveTo>
                        <a:pt x="496" y="186"/>
                      </a:moveTo>
                      <a:cubicBezTo>
                        <a:pt x="503" y="195"/>
                        <a:pt x="508" y="219"/>
                        <a:pt x="508" y="232"/>
                      </a:cubicBezTo>
                      <a:cubicBezTo>
                        <a:pt x="508" y="242"/>
                        <a:pt x="505" y="256"/>
                        <a:pt x="501" y="260"/>
                      </a:cubicBezTo>
                      <a:cubicBezTo>
                        <a:pt x="501" y="272"/>
                        <a:pt x="501" y="272"/>
                        <a:pt x="501" y="272"/>
                      </a:cubicBezTo>
                      <a:cubicBezTo>
                        <a:pt x="499" y="276"/>
                        <a:pt x="500" y="277"/>
                        <a:pt x="498" y="281"/>
                      </a:cubicBezTo>
                      <a:cubicBezTo>
                        <a:pt x="490" y="293"/>
                        <a:pt x="482" y="298"/>
                        <a:pt x="478" y="312"/>
                      </a:cubicBezTo>
                      <a:cubicBezTo>
                        <a:pt x="474" y="322"/>
                        <a:pt x="465" y="336"/>
                        <a:pt x="465" y="352"/>
                      </a:cubicBezTo>
                      <a:cubicBezTo>
                        <a:pt x="465" y="351"/>
                        <a:pt x="465" y="351"/>
                        <a:pt x="465" y="351"/>
                      </a:cubicBezTo>
                      <a:cubicBezTo>
                        <a:pt x="460" y="371"/>
                        <a:pt x="424" y="362"/>
                        <a:pt x="420" y="383"/>
                      </a:cubicBezTo>
                      <a:cubicBezTo>
                        <a:pt x="417" y="382"/>
                        <a:pt x="399" y="372"/>
                        <a:pt x="398" y="370"/>
                      </a:cubicBezTo>
                      <a:cubicBezTo>
                        <a:pt x="388" y="371"/>
                        <a:pt x="392" y="379"/>
                        <a:pt x="381" y="379"/>
                      </a:cubicBezTo>
                      <a:cubicBezTo>
                        <a:pt x="363" y="379"/>
                        <a:pt x="335" y="368"/>
                        <a:pt x="335" y="350"/>
                      </a:cubicBezTo>
                      <a:cubicBezTo>
                        <a:pt x="335" y="343"/>
                        <a:pt x="329" y="338"/>
                        <a:pt x="329" y="332"/>
                      </a:cubicBezTo>
                      <a:cubicBezTo>
                        <a:pt x="329" y="332"/>
                        <a:pt x="329" y="330"/>
                        <a:pt x="329" y="330"/>
                      </a:cubicBezTo>
                      <a:cubicBezTo>
                        <a:pt x="325" y="332"/>
                        <a:pt x="323" y="332"/>
                        <a:pt x="320" y="333"/>
                      </a:cubicBezTo>
                      <a:cubicBezTo>
                        <a:pt x="314" y="333"/>
                        <a:pt x="314" y="333"/>
                        <a:pt x="314" y="333"/>
                      </a:cubicBezTo>
                      <a:cubicBezTo>
                        <a:pt x="316" y="330"/>
                        <a:pt x="318" y="328"/>
                        <a:pt x="318" y="323"/>
                      </a:cubicBezTo>
                      <a:cubicBezTo>
                        <a:pt x="318" y="318"/>
                        <a:pt x="315" y="316"/>
                        <a:pt x="313" y="315"/>
                      </a:cubicBezTo>
                      <a:cubicBezTo>
                        <a:pt x="313" y="316"/>
                        <a:pt x="312" y="318"/>
                        <a:pt x="312" y="319"/>
                      </a:cubicBezTo>
                      <a:cubicBezTo>
                        <a:pt x="308" y="321"/>
                        <a:pt x="308" y="329"/>
                        <a:pt x="301" y="329"/>
                      </a:cubicBezTo>
                      <a:cubicBezTo>
                        <a:pt x="299" y="329"/>
                        <a:pt x="297" y="326"/>
                        <a:pt x="297" y="324"/>
                      </a:cubicBezTo>
                      <a:cubicBezTo>
                        <a:pt x="308" y="322"/>
                        <a:pt x="310" y="299"/>
                        <a:pt x="310" y="292"/>
                      </a:cubicBezTo>
                      <a:cubicBezTo>
                        <a:pt x="302" y="300"/>
                        <a:pt x="291" y="323"/>
                        <a:pt x="281" y="323"/>
                      </a:cubicBezTo>
                      <a:cubicBezTo>
                        <a:pt x="276" y="323"/>
                        <a:pt x="278" y="315"/>
                        <a:pt x="278" y="315"/>
                      </a:cubicBezTo>
                      <a:cubicBezTo>
                        <a:pt x="275" y="315"/>
                        <a:pt x="265" y="294"/>
                        <a:pt x="262" y="289"/>
                      </a:cubicBezTo>
                      <a:cubicBezTo>
                        <a:pt x="254" y="280"/>
                        <a:pt x="228" y="276"/>
                        <a:pt x="214" y="276"/>
                      </a:cubicBezTo>
                      <a:cubicBezTo>
                        <a:pt x="198" y="276"/>
                        <a:pt x="195" y="283"/>
                        <a:pt x="185" y="286"/>
                      </a:cubicBezTo>
                      <a:cubicBezTo>
                        <a:pt x="163" y="293"/>
                        <a:pt x="135" y="285"/>
                        <a:pt x="131" y="308"/>
                      </a:cubicBezTo>
                      <a:cubicBezTo>
                        <a:pt x="122" y="309"/>
                        <a:pt x="115" y="311"/>
                        <a:pt x="105" y="311"/>
                      </a:cubicBezTo>
                      <a:cubicBezTo>
                        <a:pt x="98" y="307"/>
                        <a:pt x="98" y="311"/>
                        <a:pt x="93" y="311"/>
                      </a:cubicBezTo>
                      <a:cubicBezTo>
                        <a:pt x="77" y="311"/>
                        <a:pt x="71" y="326"/>
                        <a:pt x="51" y="326"/>
                      </a:cubicBezTo>
                      <a:cubicBezTo>
                        <a:pt x="43" y="326"/>
                        <a:pt x="22" y="316"/>
                        <a:pt x="22" y="310"/>
                      </a:cubicBezTo>
                      <a:cubicBezTo>
                        <a:pt x="22" y="303"/>
                        <a:pt x="32" y="300"/>
                        <a:pt x="32" y="290"/>
                      </a:cubicBezTo>
                      <a:cubicBezTo>
                        <a:pt x="32" y="277"/>
                        <a:pt x="26" y="270"/>
                        <a:pt x="23" y="262"/>
                      </a:cubicBezTo>
                      <a:cubicBezTo>
                        <a:pt x="18" y="243"/>
                        <a:pt x="17" y="237"/>
                        <a:pt x="11" y="220"/>
                      </a:cubicBezTo>
                      <a:cubicBezTo>
                        <a:pt x="9" y="213"/>
                        <a:pt x="0" y="211"/>
                        <a:pt x="2" y="204"/>
                      </a:cubicBezTo>
                      <a:cubicBezTo>
                        <a:pt x="3" y="202"/>
                        <a:pt x="3" y="201"/>
                        <a:pt x="5" y="198"/>
                      </a:cubicBezTo>
                      <a:cubicBezTo>
                        <a:pt x="6" y="201"/>
                        <a:pt x="7" y="203"/>
                        <a:pt x="9" y="204"/>
                      </a:cubicBezTo>
                      <a:cubicBezTo>
                        <a:pt x="10" y="202"/>
                        <a:pt x="9" y="201"/>
                        <a:pt x="9" y="198"/>
                      </a:cubicBezTo>
                      <a:cubicBezTo>
                        <a:pt x="9" y="192"/>
                        <a:pt x="3" y="187"/>
                        <a:pt x="3" y="176"/>
                      </a:cubicBezTo>
                      <a:cubicBezTo>
                        <a:pt x="3" y="162"/>
                        <a:pt x="3" y="161"/>
                        <a:pt x="3" y="150"/>
                      </a:cubicBezTo>
                      <a:cubicBezTo>
                        <a:pt x="3" y="146"/>
                        <a:pt x="7" y="146"/>
                        <a:pt x="8" y="145"/>
                      </a:cubicBezTo>
                      <a:cubicBezTo>
                        <a:pt x="9" y="146"/>
                        <a:pt x="9" y="148"/>
                        <a:pt x="9" y="149"/>
                      </a:cubicBezTo>
                      <a:cubicBezTo>
                        <a:pt x="17" y="148"/>
                        <a:pt x="27" y="137"/>
                        <a:pt x="32" y="132"/>
                      </a:cubicBezTo>
                      <a:cubicBezTo>
                        <a:pt x="37" y="127"/>
                        <a:pt x="53" y="126"/>
                        <a:pt x="62" y="125"/>
                      </a:cubicBezTo>
                      <a:cubicBezTo>
                        <a:pt x="78" y="122"/>
                        <a:pt x="114" y="110"/>
                        <a:pt x="114" y="95"/>
                      </a:cubicBezTo>
                      <a:cubicBezTo>
                        <a:pt x="114" y="92"/>
                        <a:pt x="114" y="90"/>
                        <a:pt x="114" y="87"/>
                      </a:cubicBezTo>
                      <a:cubicBezTo>
                        <a:pt x="114" y="83"/>
                        <a:pt x="115" y="79"/>
                        <a:pt x="119" y="76"/>
                      </a:cubicBezTo>
                      <a:cubicBezTo>
                        <a:pt x="122" y="80"/>
                        <a:pt x="124" y="82"/>
                        <a:pt x="126" y="85"/>
                      </a:cubicBezTo>
                      <a:cubicBezTo>
                        <a:pt x="131" y="82"/>
                        <a:pt x="129" y="75"/>
                        <a:pt x="131" y="71"/>
                      </a:cubicBezTo>
                      <a:cubicBezTo>
                        <a:pt x="134" y="72"/>
                        <a:pt x="137" y="74"/>
                        <a:pt x="140" y="74"/>
                      </a:cubicBezTo>
                      <a:cubicBezTo>
                        <a:pt x="140" y="62"/>
                        <a:pt x="149" y="60"/>
                        <a:pt x="150" y="50"/>
                      </a:cubicBezTo>
                      <a:cubicBezTo>
                        <a:pt x="162" y="50"/>
                        <a:pt x="164" y="41"/>
                        <a:pt x="173" y="41"/>
                      </a:cubicBezTo>
                      <a:cubicBezTo>
                        <a:pt x="181" y="41"/>
                        <a:pt x="186" y="50"/>
                        <a:pt x="187" y="58"/>
                      </a:cubicBezTo>
                      <a:cubicBezTo>
                        <a:pt x="189" y="55"/>
                        <a:pt x="192" y="53"/>
                        <a:pt x="196" y="53"/>
                      </a:cubicBezTo>
                      <a:cubicBezTo>
                        <a:pt x="198" y="53"/>
                        <a:pt x="202" y="56"/>
                        <a:pt x="203" y="56"/>
                      </a:cubicBezTo>
                      <a:cubicBezTo>
                        <a:pt x="205" y="52"/>
                        <a:pt x="204" y="49"/>
                        <a:pt x="204" y="45"/>
                      </a:cubicBezTo>
                      <a:cubicBezTo>
                        <a:pt x="204" y="39"/>
                        <a:pt x="211" y="36"/>
                        <a:pt x="211" y="30"/>
                      </a:cubicBezTo>
                      <a:cubicBezTo>
                        <a:pt x="211" y="24"/>
                        <a:pt x="228" y="20"/>
                        <a:pt x="236" y="20"/>
                      </a:cubicBezTo>
                      <a:cubicBezTo>
                        <a:pt x="239" y="20"/>
                        <a:pt x="243" y="17"/>
                        <a:pt x="244" y="17"/>
                      </a:cubicBezTo>
                      <a:cubicBezTo>
                        <a:pt x="241" y="13"/>
                        <a:pt x="237" y="11"/>
                        <a:pt x="236" y="7"/>
                      </a:cubicBezTo>
                      <a:cubicBezTo>
                        <a:pt x="251" y="13"/>
                        <a:pt x="260" y="19"/>
                        <a:pt x="276" y="19"/>
                      </a:cubicBezTo>
                      <a:cubicBezTo>
                        <a:pt x="281" y="19"/>
                        <a:pt x="283" y="15"/>
                        <a:pt x="288" y="15"/>
                      </a:cubicBezTo>
                      <a:cubicBezTo>
                        <a:pt x="291" y="15"/>
                        <a:pt x="297" y="20"/>
                        <a:pt x="297" y="23"/>
                      </a:cubicBezTo>
                      <a:cubicBezTo>
                        <a:pt x="297" y="29"/>
                        <a:pt x="290" y="30"/>
                        <a:pt x="287" y="32"/>
                      </a:cubicBezTo>
                      <a:cubicBezTo>
                        <a:pt x="281" y="54"/>
                        <a:pt x="281" y="54"/>
                        <a:pt x="281" y="54"/>
                      </a:cubicBezTo>
                      <a:cubicBezTo>
                        <a:pt x="281" y="58"/>
                        <a:pt x="288" y="57"/>
                        <a:pt x="290" y="59"/>
                      </a:cubicBezTo>
                      <a:cubicBezTo>
                        <a:pt x="293" y="60"/>
                        <a:pt x="293" y="67"/>
                        <a:pt x="295" y="68"/>
                      </a:cubicBezTo>
                      <a:cubicBezTo>
                        <a:pt x="306" y="72"/>
                        <a:pt x="313" y="74"/>
                        <a:pt x="324" y="79"/>
                      </a:cubicBezTo>
                      <a:cubicBezTo>
                        <a:pt x="330" y="81"/>
                        <a:pt x="333" y="90"/>
                        <a:pt x="341" y="90"/>
                      </a:cubicBezTo>
                      <a:cubicBezTo>
                        <a:pt x="355" y="90"/>
                        <a:pt x="357" y="64"/>
                        <a:pt x="359" y="54"/>
                      </a:cubicBezTo>
                      <a:cubicBezTo>
                        <a:pt x="359" y="15"/>
                        <a:pt x="359" y="15"/>
                        <a:pt x="359" y="15"/>
                      </a:cubicBezTo>
                      <a:cubicBezTo>
                        <a:pt x="366" y="9"/>
                        <a:pt x="364" y="4"/>
                        <a:pt x="372" y="0"/>
                      </a:cubicBezTo>
                      <a:cubicBezTo>
                        <a:pt x="373" y="11"/>
                        <a:pt x="379" y="19"/>
                        <a:pt x="381" y="28"/>
                      </a:cubicBezTo>
                      <a:cubicBezTo>
                        <a:pt x="383" y="34"/>
                        <a:pt x="381" y="42"/>
                        <a:pt x="386" y="45"/>
                      </a:cubicBezTo>
                      <a:cubicBezTo>
                        <a:pt x="390" y="47"/>
                        <a:pt x="399" y="49"/>
                        <a:pt x="400" y="50"/>
                      </a:cubicBezTo>
                      <a:cubicBezTo>
                        <a:pt x="406" y="54"/>
                        <a:pt x="406" y="68"/>
                        <a:pt x="408" y="75"/>
                      </a:cubicBezTo>
                      <a:cubicBezTo>
                        <a:pt x="412" y="87"/>
                        <a:pt x="415" y="93"/>
                        <a:pt x="419" y="104"/>
                      </a:cubicBezTo>
                      <a:cubicBezTo>
                        <a:pt x="422" y="114"/>
                        <a:pt x="441" y="118"/>
                        <a:pt x="449" y="126"/>
                      </a:cubicBezTo>
                      <a:cubicBezTo>
                        <a:pt x="454" y="131"/>
                        <a:pt x="455" y="139"/>
                        <a:pt x="457" y="146"/>
                      </a:cubicBezTo>
                      <a:cubicBezTo>
                        <a:pt x="459" y="151"/>
                        <a:pt x="466" y="151"/>
                        <a:pt x="471" y="151"/>
                      </a:cubicBezTo>
                      <a:cubicBezTo>
                        <a:pt x="471" y="169"/>
                        <a:pt x="488" y="176"/>
                        <a:pt x="497" y="185"/>
                      </a:cubicBezTo>
                      <a:lnTo>
                        <a:pt x="496" y="18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2" name="Freeform 19"/>
                <p:cNvSpPr>
                  <a:spLocks/>
                </p:cNvSpPr>
                <p:nvPr/>
              </p:nvSpPr>
              <p:spPr bwMode="auto">
                <a:xfrm>
                  <a:off x="7043738" y="3598863"/>
                  <a:ext cx="127000" cy="125413"/>
                </a:xfrm>
                <a:custGeom>
                  <a:avLst/>
                  <a:gdLst/>
                  <a:ahLst/>
                  <a:cxnLst>
                    <a:cxn ang="0">
                      <a:pos x="58" y="26"/>
                    </a:cxn>
                    <a:cxn ang="0">
                      <a:pos x="59" y="22"/>
                    </a:cxn>
                    <a:cxn ang="0">
                      <a:pos x="67" y="17"/>
                    </a:cxn>
                    <a:cxn ang="0">
                      <a:pos x="67" y="14"/>
                    </a:cxn>
                    <a:cxn ang="0">
                      <a:pos x="78" y="0"/>
                    </a:cxn>
                    <a:cxn ang="0">
                      <a:pos x="81" y="4"/>
                    </a:cxn>
                    <a:cxn ang="0">
                      <a:pos x="83" y="10"/>
                    </a:cxn>
                    <a:cxn ang="0">
                      <a:pos x="90" y="6"/>
                    </a:cxn>
                    <a:cxn ang="0">
                      <a:pos x="94" y="8"/>
                    </a:cxn>
                    <a:cxn ang="0">
                      <a:pos x="96" y="15"/>
                    </a:cxn>
                    <a:cxn ang="0">
                      <a:pos x="79" y="37"/>
                    </a:cxn>
                    <a:cxn ang="0">
                      <a:pos x="79" y="50"/>
                    </a:cxn>
                    <a:cxn ang="0">
                      <a:pos x="63" y="53"/>
                    </a:cxn>
                    <a:cxn ang="0">
                      <a:pos x="49" y="84"/>
                    </a:cxn>
                    <a:cxn ang="0">
                      <a:pos x="32" y="94"/>
                    </a:cxn>
                    <a:cxn ang="0">
                      <a:pos x="23" y="92"/>
                    </a:cxn>
                    <a:cxn ang="0">
                      <a:pos x="3" y="83"/>
                    </a:cxn>
                    <a:cxn ang="0">
                      <a:pos x="0" y="81"/>
                    </a:cxn>
                    <a:cxn ang="0">
                      <a:pos x="18" y="57"/>
                    </a:cxn>
                    <a:cxn ang="0">
                      <a:pos x="25" y="51"/>
                    </a:cxn>
                    <a:cxn ang="0">
                      <a:pos x="50" y="37"/>
                    </a:cxn>
                    <a:cxn ang="0">
                      <a:pos x="58" y="26"/>
                    </a:cxn>
                  </a:cxnLst>
                  <a:rect l="0" t="0" r="r" b="b"/>
                  <a:pathLst>
                    <a:path w="96" h="94">
                      <a:moveTo>
                        <a:pt x="58" y="26"/>
                      </a:moveTo>
                      <a:cubicBezTo>
                        <a:pt x="58" y="26"/>
                        <a:pt x="58" y="23"/>
                        <a:pt x="59" y="22"/>
                      </a:cubicBezTo>
                      <a:cubicBezTo>
                        <a:pt x="60" y="18"/>
                        <a:pt x="63" y="17"/>
                        <a:pt x="67" y="17"/>
                      </a:cubicBezTo>
                      <a:cubicBezTo>
                        <a:pt x="67" y="16"/>
                        <a:pt x="67" y="15"/>
                        <a:pt x="67" y="14"/>
                      </a:cubicBezTo>
                      <a:cubicBezTo>
                        <a:pt x="67" y="8"/>
                        <a:pt x="74" y="2"/>
                        <a:pt x="78" y="0"/>
                      </a:cubicBezTo>
                      <a:cubicBezTo>
                        <a:pt x="78" y="3"/>
                        <a:pt x="79" y="4"/>
                        <a:pt x="81" y="4"/>
                      </a:cubicBezTo>
                      <a:cubicBezTo>
                        <a:pt x="81" y="7"/>
                        <a:pt x="80" y="10"/>
                        <a:pt x="83" y="10"/>
                      </a:cubicBezTo>
                      <a:cubicBezTo>
                        <a:pt x="86" y="10"/>
                        <a:pt x="88" y="7"/>
                        <a:pt x="90" y="6"/>
                      </a:cubicBezTo>
                      <a:cubicBezTo>
                        <a:pt x="91" y="8"/>
                        <a:pt x="92" y="8"/>
                        <a:pt x="94" y="8"/>
                      </a:cubicBezTo>
                      <a:cubicBezTo>
                        <a:pt x="94" y="12"/>
                        <a:pt x="94" y="14"/>
                        <a:pt x="96" y="15"/>
                      </a:cubicBezTo>
                      <a:cubicBezTo>
                        <a:pt x="95" y="21"/>
                        <a:pt x="86" y="37"/>
                        <a:pt x="79" y="37"/>
                      </a:cubicBezTo>
                      <a:cubicBezTo>
                        <a:pt x="78" y="43"/>
                        <a:pt x="80" y="45"/>
                        <a:pt x="79" y="50"/>
                      </a:cubicBezTo>
                      <a:cubicBezTo>
                        <a:pt x="77" y="50"/>
                        <a:pt x="66" y="53"/>
                        <a:pt x="63" y="53"/>
                      </a:cubicBezTo>
                      <a:cubicBezTo>
                        <a:pt x="61" y="58"/>
                        <a:pt x="49" y="84"/>
                        <a:pt x="49" y="84"/>
                      </a:cubicBezTo>
                      <a:cubicBezTo>
                        <a:pt x="45" y="88"/>
                        <a:pt x="37" y="94"/>
                        <a:pt x="32" y="94"/>
                      </a:cubicBezTo>
                      <a:cubicBezTo>
                        <a:pt x="30" y="94"/>
                        <a:pt x="25" y="92"/>
                        <a:pt x="23" y="92"/>
                      </a:cubicBezTo>
                      <a:cubicBezTo>
                        <a:pt x="20" y="92"/>
                        <a:pt x="3" y="85"/>
                        <a:pt x="3" y="83"/>
                      </a:cubicBezTo>
                      <a:cubicBezTo>
                        <a:pt x="2" y="83"/>
                        <a:pt x="0" y="82"/>
                        <a:pt x="0" y="81"/>
                      </a:cubicBezTo>
                      <a:cubicBezTo>
                        <a:pt x="0" y="70"/>
                        <a:pt x="14" y="64"/>
                        <a:pt x="18" y="57"/>
                      </a:cubicBezTo>
                      <a:cubicBezTo>
                        <a:pt x="20" y="54"/>
                        <a:pt x="22" y="51"/>
                        <a:pt x="25" y="51"/>
                      </a:cubicBezTo>
                      <a:cubicBezTo>
                        <a:pt x="36" y="51"/>
                        <a:pt x="42" y="40"/>
                        <a:pt x="50" y="37"/>
                      </a:cubicBezTo>
                      <a:cubicBezTo>
                        <a:pt x="52" y="36"/>
                        <a:pt x="58" y="26"/>
                        <a:pt x="58" y="2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3" name="Freeform 20"/>
                <p:cNvSpPr>
                  <a:spLocks/>
                </p:cNvSpPr>
                <p:nvPr/>
              </p:nvSpPr>
              <p:spPr bwMode="auto">
                <a:xfrm>
                  <a:off x="7148513" y="3476625"/>
                  <a:ext cx="93663" cy="139700"/>
                </a:xfrm>
                <a:custGeom>
                  <a:avLst/>
                  <a:gdLst/>
                  <a:ahLst/>
                  <a:cxnLst>
                    <a:cxn ang="0">
                      <a:pos x="22" y="40"/>
                    </a:cxn>
                    <a:cxn ang="0">
                      <a:pos x="17" y="31"/>
                    </a:cxn>
                    <a:cxn ang="0">
                      <a:pos x="19" y="27"/>
                    </a:cxn>
                    <a:cxn ang="0">
                      <a:pos x="0" y="0"/>
                    </a:cxn>
                    <a:cxn ang="0">
                      <a:pos x="16" y="12"/>
                    </a:cxn>
                    <a:cxn ang="0">
                      <a:pos x="22" y="19"/>
                    </a:cxn>
                    <a:cxn ang="0">
                      <a:pos x="20" y="22"/>
                    </a:cxn>
                    <a:cxn ang="0">
                      <a:pos x="27" y="37"/>
                    </a:cxn>
                    <a:cxn ang="0">
                      <a:pos x="30" y="37"/>
                    </a:cxn>
                    <a:cxn ang="0">
                      <a:pos x="34" y="32"/>
                    </a:cxn>
                    <a:cxn ang="0">
                      <a:pos x="37" y="32"/>
                    </a:cxn>
                    <a:cxn ang="0">
                      <a:pos x="53" y="50"/>
                    </a:cxn>
                    <a:cxn ang="0">
                      <a:pos x="68" y="46"/>
                    </a:cxn>
                    <a:cxn ang="0">
                      <a:pos x="71" y="48"/>
                    </a:cxn>
                    <a:cxn ang="0">
                      <a:pos x="63" y="71"/>
                    </a:cxn>
                    <a:cxn ang="0">
                      <a:pos x="61" y="68"/>
                    </a:cxn>
                    <a:cxn ang="0">
                      <a:pos x="60" y="70"/>
                    </a:cxn>
                    <a:cxn ang="0">
                      <a:pos x="51" y="75"/>
                    </a:cxn>
                    <a:cxn ang="0">
                      <a:pos x="52" y="80"/>
                    </a:cxn>
                    <a:cxn ang="0">
                      <a:pos x="46" y="89"/>
                    </a:cxn>
                    <a:cxn ang="0">
                      <a:pos x="30" y="104"/>
                    </a:cxn>
                    <a:cxn ang="0">
                      <a:pos x="23" y="98"/>
                    </a:cxn>
                    <a:cxn ang="0">
                      <a:pos x="29" y="86"/>
                    </a:cxn>
                    <a:cxn ang="0">
                      <a:pos x="12" y="72"/>
                    </a:cxn>
                    <a:cxn ang="0">
                      <a:pos x="19" y="65"/>
                    </a:cxn>
                    <a:cxn ang="0">
                      <a:pos x="24" y="48"/>
                    </a:cxn>
                    <a:cxn ang="0">
                      <a:pos x="22" y="38"/>
                    </a:cxn>
                    <a:cxn ang="0">
                      <a:pos x="22" y="38"/>
                    </a:cxn>
                    <a:cxn ang="0">
                      <a:pos x="22" y="40"/>
                    </a:cxn>
                  </a:cxnLst>
                  <a:rect l="0" t="0" r="r" b="b"/>
                  <a:pathLst>
                    <a:path w="71" h="104">
                      <a:moveTo>
                        <a:pt x="22" y="40"/>
                      </a:moveTo>
                      <a:cubicBezTo>
                        <a:pt x="21" y="36"/>
                        <a:pt x="17" y="35"/>
                        <a:pt x="17" y="31"/>
                      </a:cubicBezTo>
                      <a:cubicBezTo>
                        <a:pt x="17" y="30"/>
                        <a:pt x="18" y="28"/>
                        <a:pt x="19" y="27"/>
                      </a:cubicBezTo>
                      <a:cubicBezTo>
                        <a:pt x="8" y="25"/>
                        <a:pt x="2" y="11"/>
                        <a:pt x="0" y="0"/>
                      </a:cubicBezTo>
                      <a:cubicBezTo>
                        <a:pt x="4" y="7"/>
                        <a:pt x="12" y="8"/>
                        <a:pt x="16" y="12"/>
                      </a:cubicBezTo>
                      <a:cubicBezTo>
                        <a:pt x="19" y="15"/>
                        <a:pt x="19" y="18"/>
                        <a:pt x="22" y="19"/>
                      </a:cubicBezTo>
                      <a:cubicBezTo>
                        <a:pt x="21" y="21"/>
                        <a:pt x="20" y="21"/>
                        <a:pt x="20" y="22"/>
                      </a:cubicBezTo>
                      <a:cubicBezTo>
                        <a:pt x="20" y="25"/>
                        <a:pt x="25" y="34"/>
                        <a:pt x="27" y="37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34"/>
                        <a:pt x="32" y="32"/>
                        <a:pt x="34" y="32"/>
                      </a:cubicBezTo>
                      <a:cubicBezTo>
                        <a:pt x="35" y="32"/>
                        <a:pt x="36" y="32"/>
                        <a:pt x="37" y="32"/>
                      </a:cubicBezTo>
                      <a:cubicBezTo>
                        <a:pt x="37" y="44"/>
                        <a:pt x="42" y="50"/>
                        <a:pt x="53" y="50"/>
                      </a:cubicBezTo>
                      <a:cubicBezTo>
                        <a:pt x="61" y="50"/>
                        <a:pt x="61" y="46"/>
                        <a:pt x="68" y="46"/>
                      </a:cubicBezTo>
                      <a:cubicBezTo>
                        <a:pt x="69" y="46"/>
                        <a:pt x="71" y="47"/>
                        <a:pt x="71" y="48"/>
                      </a:cubicBezTo>
                      <a:cubicBezTo>
                        <a:pt x="65" y="55"/>
                        <a:pt x="67" y="64"/>
                        <a:pt x="63" y="71"/>
                      </a:cubicBezTo>
                      <a:cubicBezTo>
                        <a:pt x="61" y="68"/>
                        <a:pt x="61" y="68"/>
                        <a:pt x="61" y="68"/>
                      </a:cubicBezTo>
                      <a:cubicBezTo>
                        <a:pt x="60" y="68"/>
                        <a:pt x="60" y="70"/>
                        <a:pt x="60" y="70"/>
                      </a:cubicBezTo>
                      <a:cubicBezTo>
                        <a:pt x="55" y="71"/>
                        <a:pt x="51" y="72"/>
                        <a:pt x="51" y="75"/>
                      </a:cubicBezTo>
                      <a:cubicBezTo>
                        <a:pt x="51" y="77"/>
                        <a:pt x="52" y="78"/>
                        <a:pt x="52" y="80"/>
                      </a:cubicBezTo>
                      <a:cubicBezTo>
                        <a:pt x="52" y="83"/>
                        <a:pt x="47" y="87"/>
                        <a:pt x="46" y="89"/>
                      </a:cubicBezTo>
                      <a:cubicBezTo>
                        <a:pt x="42" y="95"/>
                        <a:pt x="39" y="104"/>
                        <a:pt x="30" y="104"/>
                      </a:cubicBezTo>
                      <a:cubicBezTo>
                        <a:pt x="26" y="104"/>
                        <a:pt x="23" y="102"/>
                        <a:pt x="23" y="98"/>
                      </a:cubicBezTo>
                      <a:cubicBezTo>
                        <a:pt x="23" y="93"/>
                        <a:pt x="29" y="91"/>
                        <a:pt x="29" y="86"/>
                      </a:cubicBezTo>
                      <a:cubicBezTo>
                        <a:pt x="29" y="77"/>
                        <a:pt x="12" y="80"/>
                        <a:pt x="12" y="72"/>
                      </a:cubicBezTo>
                      <a:cubicBezTo>
                        <a:pt x="12" y="68"/>
                        <a:pt x="16" y="67"/>
                        <a:pt x="19" y="65"/>
                      </a:cubicBezTo>
                      <a:cubicBezTo>
                        <a:pt x="23" y="61"/>
                        <a:pt x="24" y="55"/>
                        <a:pt x="24" y="48"/>
                      </a:cubicBezTo>
                      <a:cubicBezTo>
                        <a:pt x="24" y="44"/>
                        <a:pt x="22" y="40"/>
                        <a:pt x="22" y="38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lnTo>
                        <a:pt x="22" y="4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4" name="Freeform 116"/>
                <p:cNvSpPr>
                  <a:spLocks/>
                </p:cNvSpPr>
                <p:nvPr/>
              </p:nvSpPr>
              <p:spPr bwMode="auto">
                <a:xfrm>
                  <a:off x="6856413" y="3582988"/>
                  <a:ext cx="6350" cy="952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4" y="7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cubicBezTo>
                        <a:pt x="5" y="4"/>
                        <a:pt x="4" y="5"/>
                        <a:pt x="4" y="7"/>
                      </a:cubicBezTo>
                      <a:cubicBezTo>
                        <a:pt x="0" y="6"/>
                        <a:pt x="0" y="3"/>
                        <a:pt x="0" y="0"/>
                      </a:cubicBezTo>
                      <a:cubicBezTo>
                        <a:pt x="2" y="0"/>
                        <a:pt x="4" y="0"/>
                        <a:pt x="5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5" name="Freeform 117"/>
                <p:cNvSpPr>
                  <a:spLocks/>
                </p:cNvSpPr>
                <p:nvPr/>
              </p:nvSpPr>
              <p:spPr bwMode="auto">
                <a:xfrm>
                  <a:off x="6664325" y="3500438"/>
                  <a:ext cx="22225" cy="11113"/>
                </a:xfrm>
                <a:custGeom>
                  <a:avLst/>
                  <a:gdLst/>
                  <a:ahLst/>
                  <a:cxnLst>
                    <a:cxn ang="0">
                      <a:pos x="16" y="4"/>
                    </a:cxn>
                    <a:cxn ang="0">
                      <a:pos x="0" y="4"/>
                    </a:cxn>
                    <a:cxn ang="0">
                      <a:pos x="16" y="4"/>
                    </a:cxn>
                  </a:cxnLst>
                  <a:rect l="0" t="0" r="r" b="b"/>
                  <a:pathLst>
                    <a:path w="16" h="8">
                      <a:moveTo>
                        <a:pt x="16" y="4"/>
                      </a:moveTo>
                      <a:cubicBezTo>
                        <a:pt x="11" y="7"/>
                        <a:pt x="4" y="8"/>
                        <a:pt x="0" y="4"/>
                      </a:cubicBezTo>
                      <a:cubicBezTo>
                        <a:pt x="9" y="0"/>
                        <a:pt x="10" y="0"/>
                        <a:pt x="16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6" name="Freeform 118"/>
                <p:cNvSpPr>
                  <a:spLocks/>
                </p:cNvSpPr>
                <p:nvPr/>
              </p:nvSpPr>
              <p:spPr bwMode="auto">
                <a:xfrm>
                  <a:off x="6556375" y="3065463"/>
                  <a:ext cx="22225" cy="9525"/>
                </a:xfrm>
                <a:custGeom>
                  <a:avLst/>
                  <a:gdLst/>
                  <a:ahLst/>
                  <a:cxnLst>
                    <a:cxn ang="0">
                      <a:pos x="17" y="1"/>
                    </a:cxn>
                    <a:cxn ang="0">
                      <a:pos x="17" y="7"/>
                    </a:cxn>
                    <a:cxn ang="0">
                      <a:pos x="13" y="7"/>
                    </a:cxn>
                    <a:cxn ang="0">
                      <a:pos x="0" y="3"/>
                    </a:cxn>
                    <a:cxn ang="0">
                      <a:pos x="17" y="1"/>
                    </a:cxn>
                  </a:cxnLst>
                  <a:rect l="0" t="0" r="r" b="b"/>
                  <a:pathLst>
                    <a:path w="17" h="7">
                      <a:moveTo>
                        <a:pt x="17" y="1"/>
                      </a:move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6" y="7"/>
                        <a:pt x="14" y="7"/>
                        <a:pt x="13" y="7"/>
                      </a:cubicBezTo>
                      <a:cubicBezTo>
                        <a:pt x="8" y="7"/>
                        <a:pt x="2" y="5"/>
                        <a:pt x="0" y="3"/>
                      </a:cubicBezTo>
                      <a:cubicBezTo>
                        <a:pt x="8" y="1"/>
                        <a:pt x="11" y="0"/>
                        <a:pt x="17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96" name="Group 383"/>
            <p:cNvGrpSpPr/>
            <p:nvPr/>
          </p:nvGrpSpPr>
          <p:grpSpPr>
            <a:xfrm>
              <a:off x="4714312" y="1371869"/>
              <a:ext cx="3496451" cy="2471292"/>
              <a:chOff x="4713288" y="1038225"/>
              <a:chExt cx="2847975" cy="2012950"/>
            </a:xfrm>
            <a:grpFill/>
          </p:grpSpPr>
          <p:sp>
            <p:nvSpPr>
              <p:cNvPr id="212" name="Freeform 101"/>
              <p:cNvSpPr>
                <a:spLocks/>
              </p:cNvSpPr>
              <p:nvPr/>
            </p:nvSpPr>
            <p:spPr bwMode="auto">
              <a:xfrm>
                <a:off x="4818063" y="2127250"/>
                <a:ext cx="622300" cy="538163"/>
              </a:xfrm>
              <a:custGeom>
                <a:avLst/>
                <a:gdLst/>
                <a:ahLst/>
                <a:cxnLst>
                  <a:cxn ang="0">
                    <a:pos x="102" y="154"/>
                  </a:cxn>
                  <a:cxn ang="0">
                    <a:pos x="113" y="126"/>
                  </a:cxn>
                  <a:cxn ang="0">
                    <a:pos x="122" y="86"/>
                  </a:cxn>
                  <a:cxn ang="0">
                    <a:pos x="125" y="77"/>
                  </a:cxn>
                  <a:cxn ang="0">
                    <a:pos x="108" y="77"/>
                  </a:cxn>
                  <a:cxn ang="0">
                    <a:pos x="64" y="77"/>
                  </a:cxn>
                  <a:cxn ang="0">
                    <a:pos x="27" y="79"/>
                  </a:cxn>
                  <a:cxn ang="0">
                    <a:pos x="26" y="77"/>
                  </a:cxn>
                  <a:cxn ang="0">
                    <a:pos x="0" y="55"/>
                  </a:cxn>
                  <a:cxn ang="0">
                    <a:pos x="9" y="37"/>
                  </a:cxn>
                  <a:cxn ang="0">
                    <a:pos x="41" y="20"/>
                  </a:cxn>
                  <a:cxn ang="0">
                    <a:pos x="48" y="13"/>
                  </a:cxn>
                  <a:cxn ang="0">
                    <a:pos x="80" y="4"/>
                  </a:cxn>
                  <a:cxn ang="0">
                    <a:pos x="127" y="7"/>
                  </a:cxn>
                  <a:cxn ang="0">
                    <a:pos x="174" y="15"/>
                  </a:cxn>
                  <a:cxn ang="0">
                    <a:pos x="223" y="21"/>
                  </a:cxn>
                  <a:cxn ang="0">
                    <a:pos x="256" y="44"/>
                  </a:cxn>
                  <a:cxn ang="0">
                    <a:pos x="278" y="33"/>
                  </a:cxn>
                  <a:cxn ang="0">
                    <a:pos x="281" y="43"/>
                  </a:cxn>
                  <a:cxn ang="0">
                    <a:pos x="289" y="65"/>
                  </a:cxn>
                  <a:cxn ang="0">
                    <a:pos x="309" y="76"/>
                  </a:cxn>
                  <a:cxn ang="0">
                    <a:pos x="350" y="76"/>
                  </a:cxn>
                  <a:cxn ang="0">
                    <a:pos x="359" y="63"/>
                  </a:cxn>
                  <a:cxn ang="0">
                    <a:pos x="387" y="51"/>
                  </a:cxn>
                  <a:cxn ang="0">
                    <a:pos x="439" y="74"/>
                  </a:cxn>
                  <a:cxn ang="0">
                    <a:pos x="445" y="96"/>
                  </a:cxn>
                  <a:cxn ang="0">
                    <a:pos x="435" y="119"/>
                  </a:cxn>
                  <a:cxn ang="0">
                    <a:pos x="436" y="138"/>
                  </a:cxn>
                  <a:cxn ang="0">
                    <a:pos x="449" y="156"/>
                  </a:cxn>
                  <a:cxn ang="0">
                    <a:pos x="445" y="179"/>
                  </a:cxn>
                  <a:cxn ang="0">
                    <a:pos x="448" y="232"/>
                  </a:cxn>
                  <a:cxn ang="0">
                    <a:pos x="448" y="240"/>
                  </a:cxn>
                  <a:cxn ang="0">
                    <a:pos x="393" y="231"/>
                  </a:cxn>
                  <a:cxn ang="0">
                    <a:pos x="370" y="220"/>
                  </a:cxn>
                  <a:cxn ang="0">
                    <a:pos x="333" y="207"/>
                  </a:cxn>
                  <a:cxn ang="0">
                    <a:pos x="313" y="192"/>
                  </a:cxn>
                  <a:cxn ang="0">
                    <a:pos x="278" y="183"/>
                  </a:cxn>
                  <a:cxn ang="0">
                    <a:pos x="304" y="224"/>
                  </a:cxn>
                  <a:cxn ang="0">
                    <a:pos x="315" y="227"/>
                  </a:cxn>
                  <a:cxn ang="0">
                    <a:pos x="313" y="246"/>
                  </a:cxn>
                  <a:cxn ang="0">
                    <a:pos x="379" y="225"/>
                  </a:cxn>
                  <a:cxn ang="0">
                    <a:pos x="406" y="260"/>
                  </a:cxn>
                  <a:cxn ang="0">
                    <a:pos x="414" y="270"/>
                  </a:cxn>
                  <a:cxn ang="0">
                    <a:pos x="410" y="302"/>
                  </a:cxn>
                  <a:cxn ang="0">
                    <a:pos x="390" y="321"/>
                  </a:cxn>
                  <a:cxn ang="0">
                    <a:pos x="365" y="347"/>
                  </a:cxn>
                  <a:cxn ang="0">
                    <a:pos x="328" y="368"/>
                  </a:cxn>
                  <a:cxn ang="0">
                    <a:pos x="265" y="395"/>
                  </a:cxn>
                  <a:cxn ang="0">
                    <a:pos x="234" y="404"/>
                  </a:cxn>
                  <a:cxn ang="0">
                    <a:pos x="217" y="399"/>
                  </a:cxn>
                  <a:cxn ang="0">
                    <a:pos x="209" y="372"/>
                  </a:cxn>
                  <a:cxn ang="0">
                    <a:pos x="198" y="340"/>
                  </a:cxn>
                  <a:cxn ang="0">
                    <a:pos x="162" y="280"/>
                  </a:cxn>
                  <a:cxn ang="0">
                    <a:pos x="154" y="259"/>
                  </a:cxn>
                  <a:cxn ang="0">
                    <a:pos x="140" y="251"/>
                  </a:cxn>
                  <a:cxn ang="0">
                    <a:pos x="131" y="229"/>
                  </a:cxn>
                  <a:cxn ang="0">
                    <a:pos x="109" y="196"/>
                  </a:cxn>
                  <a:cxn ang="0">
                    <a:pos x="112" y="177"/>
                  </a:cxn>
                </a:cxnLst>
                <a:rect l="0" t="0" r="r" b="b"/>
                <a:pathLst>
                  <a:path w="467" h="405">
                    <a:moveTo>
                      <a:pt x="112" y="177"/>
                    </a:move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1"/>
                      <a:pt x="105" y="151"/>
                      <a:pt x="106" y="149"/>
                    </a:cubicBezTo>
                    <a:cubicBezTo>
                      <a:pt x="109" y="139"/>
                      <a:pt x="110" y="134"/>
                      <a:pt x="113" y="126"/>
                    </a:cubicBezTo>
                    <a:cubicBezTo>
                      <a:pt x="115" y="117"/>
                      <a:pt x="124" y="115"/>
                      <a:pt x="124" y="104"/>
                    </a:cubicBezTo>
                    <a:cubicBezTo>
                      <a:pt x="124" y="97"/>
                      <a:pt x="122" y="91"/>
                      <a:pt x="122" y="86"/>
                    </a:cubicBezTo>
                    <a:cubicBezTo>
                      <a:pt x="122" y="83"/>
                      <a:pt x="124" y="82"/>
                      <a:pt x="125" y="81"/>
                    </a:cubicBezTo>
                    <a:cubicBezTo>
                      <a:pt x="125" y="77"/>
                      <a:pt x="125" y="77"/>
                      <a:pt x="125" y="77"/>
                    </a:cubicBezTo>
                    <a:cubicBezTo>
                      <a:pt x="121" y="78"/>
                      <a:pt x="120" y="81"/>
                      <a:pt x="117" y="81"/>
                    </a:cubicBezTo>
                    <a:cubicBezTo>
                      <a:pt x="112" y="81"/>
                      <a:pt x="110" y="79"/>
                      <a:pt x="108" y="77"/>
                    </a:cubicBezTo>
                    <a:cubicBezTo>
                      <a:pt x="101" y="82"/>
                      <a:pt x="98" y="88"/>
                      <a:pt x="86" y="88"/>
                    </a:cubicBezTo>
                    <a:cubicBezTo>
                      <a:pt x="76" y="88"/>
                      <a:pt x="73" y="77"/>
                      <a:pt x="64" y="77"/>
                    </a:cubicBezTo>
                    <a:cubicBezTo>
                      <a:pt x="54" y="77"/>
                      <a:pt x="56" y="87"/>
                      <a:pt x="48" y="87"/>
                    </a:cubicBezTo>
                    <a:cubicBezTo>
                      <a:pt x="40" y="87"/>
                      <a:pt x="35" y="75"/>
                      <a:pt x="27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4" y="79"/>
                      <a:pt x="25" y="78"/>
                      <a:pt x="26" y="77"/>
                    </a:cubicBezTo>
                    <a:cubicBezTo>
                      <a:pt x="23" y="74"/>
                      <a:pt x="10" y="67"/>
                      <a:pt x="15" y="63"/>
                    </a:cubicBezTo>
                    <a:cubicBezTo>
                      <a:pt x="11" y="57"/>
                      <a:pt x="6" y="58"/>
                      <a:pt x="0" y="55"/>
                    </a:cubicBezTo>
                    <a:cubicBezTo>
                      <a:pt x="4" y="50"/>
                      <a:pt x="9" y="51"/>
                      <a:pt x="9" y="43"/>
                    </a:cubicBezTo>
                    <a:cubicBezTo>
                      <a:pt x="9" y="40"/>
                      <a:pt x="8" y="40"/>
                      <a:pt x="9" y="37"/>
                    </a:cubicBezTo>
                    <a:cubicBezTo>
                      <a:pt x="6" y="37"/>
                      <a:pt x="1" y="38"/>
                      <a:pt x="1" y="35"/>
                    </a:cubicBezTo>
                    <a:cubicBezTo>
                      <a:pt x="1" y="22"/>
                      <a:pt x="33" y="24"/>
                      <a:pt x="41" y="20"/>
                    </a:cubicBezTo>
                    <a:cubicBezTo>
                      <a:pt x="40" y="17"/>
                      <a:pt x="38" y="18"/>
                      <a:pt x="38" y="15"/>
                    </a:cubicBezTo>
                    <a:cubicBezTo>
                      <a:pt x="38" y="11"/>
                      <a:pt x="46" y="13"/>
                      <a:pt x="48" y="13"/>
                    </a:cubicBezTo>
                    <a:cubicBezTo>
                      <a:pt x="53" y="13"/>
                      <a:pt x="62" y="13"/>
                      <a:pt x="62" y="13"/>
                    </a:cubicBezTo>
                    <a:cubicBezTo>
                      <a:pt x="67" y="13"/>
                      <a:pt x="75" y="7"/>
                      <a:pt x="80" y="4"/>
                    </a:cubicBezTo>
                    <a:cubicBezTo>
                      <a:pt x="86" y="0"/>
                      <a:pt x="98" y="0"/>
                      <a:pt x="106" y="0"/>
                    </a:cubicBezTo>
                    <a:cubicBezTo>
                      <a:pt x="117" y="0"/>
                      <a:pt x="117" y="7"/>
                      <a:pt x="127" y="7"/>
                    </a:cubicBezTo>
                    <a:cubicBezTo>
                      <a:pt x="127" y="12"/>
                      <a:pt x="144" y="15"/>
                      <a:pt x="149" y="15"/>
                    </a:cubicBezTo>
                    <a:cubicBezTo>
                      <a:pt x="162" y="15"/>
                      <a:pt x="170" y="15"/>
                      <a:pt x="174" y="15"/>
                    </a:cubicBezTo>
                    <a:cubicBezTo>
                      <a:pt x="186" y="15"/>
                      <a:pt x="192" y="3"/>
                      <a:pt x="205" y="3"/>
                    </a:cubicBezTo>
                    <a:cubicBezTo>
                      <a:pt x="219" y="3"/>
                      <a:pt x="218" y="12"/>
                      <a:pt x="223" y="21"/>
                    </a:cubicBezTo>
                    <a:cubicBezTo>
                      <a:pt x="224" y="23"/>
                      <a:pt x="233" y="28"/>
                      <a:pt x="233" y="28"/>
                    </a:cubicBezTo>
                    <a:cubicBezTo>
                      <a:pt x="241" y="31"/>
                      <a:pt x="243" y="44"/>
                      <a:pt x="256" y="44"/>
                    </a:cubicBezTo>
                    <a:cubicBezTo>
                      <a:pt x="265" y="44"/>
                      <a:pt x="265" y="36"/>
                      <a:pt x="271" y="34"/>
                    </a:cubicBezTo>
                    <a:cubicBezTo>
                      <a:pt x="275" y="33"/>
                      <a:pt x="274" y="33"/>
                      <a:pt x="278" y="33"/>
                    </a:cubicBezTo>
                    <a:cubicBezTo>
                      <a:pt x="279" y="35"/>
                      <a:pt x="279" y="39"/>
                      <a:pt x="281" y="41"/>
                    </a:cubicBezTo>
                    <a:cubicBezTo>
                      <a:pt x="280" y="41"/>
                      <a:pt x="281" y="42"/>
                      <a:pt x="281" y="43"/>
                    </a:cubicBezTo>
                    <a:cubicBezTo>
                      <a:pt x="281" y="48"/>
                      <a:pt x="284" y="47"/>
                      <a:pt x="286" y="51"/>
                    </a:cubicBezTo>
                    <a:cubicBezTo>
                      <a:pt x="290" y="56"/>
                      <a:pt x="286" y="59"/>
                      <a:pt x="289" y="65"/>
                    </a:cubicBezTo>
                    <a:cubicBezTo>
                      <a:pt x="291" y="70"/>
                      <a:pt x="297" y="67"/>
                      <a:pt x="301" y="68"/>
                    </a:cubicBezTo>
                    <a:cubicBezTo>
                      <a:pt x="305" y="69"/>
                      <a:pt x="306" y="73"/>
                      <a:pt x="309" y="76"/>
                    </a:cubicBezTo>
                    <a:cubicBezTo>
                      <a:pt x="312" y="79"/>
                      <a:pt x="323" y="78"/>
                      <a:pt x="329" y="78"/>
                    </a:cubicBezTo>
                    <a:cubicBezTo>
                      <a:pt x="337" y="78"/>
                      <a:pt x="345" y="77"/>
                      <a:pt x="350" y="76"/>
                    </a:cubicBezTo>
                    <a:cubicBezTo>
                      <a:pt x="350" y="72"/>
                      <a:pt x="350" y="71"/>
                      <a:pt x="350" y="68"/>
                    </a:cubicBezTo>
                    <a:cubicBezTo>
                      <a:pt x="350" y="64"/>
                      <a:pt x="355" y="64"/>
                      <a:pt x="359" y="63"/>
                    </a:cubicBezTo>
                    <a:cubicBezTo>
                      <a:pt x="364" y="61"/>
                      <a:pt x="363" y="59"/>
                      <a:pt x="368" y="57"/>
                    </a:cubicBezTo>
                    <a:cubicBezTo>
                      <a:pt x="376" y="54"/>
                      <a:pt x="381" y="56"/>
                      <a:pt x="387" y="51"/>
                    </a:cubicBezTo>
                    <a:cubicBezTo>
                      <a:pt x="397" y="57"/>
                      <a:pt x="403" y="57"/>
                      <a:pt x="412" y="60"/>
                    </a:cubicBezTo>
                    <a:cubicBezTo>
                      <a:pt x="423" y="64"/>
                      <a:pt x="426" y="74"/>
                      <a:pt x="439" y="74"/>
                    </a:cubicBezTo>
                    <a:cubicBezTo>
                      <a:pt x="439" y="76"/>
                      <a:pt x="442" y="77"/>
                      <a:pt x="443" y="79"/>
                    </a:cubicBezTo>
                    <a:cubicBezTo>
                      <a:pt x="445" y="86"/>
                      <a:pt x="442" y="92"/>
                      <a:pt x="445" y="96"/>
                    </a:cubicBezTo>
                    <a:cubicBezTo>
                      <a:pt x="442" y="98"/>
                      <a:pt x="435" y="114"/>
                      <a:pt x="435" y="115"/>
                    </a:cubicBezTo>
                    <a:cubicBezTo>
                      <a:pt x="435" y="116"/>
                      <a:pt x="436" y="118"/>
                      <a:pt x="435" y="119"/>
                    </a:cubicBezTo>
                    <a:cubicBezTo>
                      <a:pt x="436" y="121"/>
                      <a:pt x="435" y="122"/>
                      <a:pt x="436" y="124"/>
                    </a:cubicBezTo>
                    <a:cubicBezTo>
                      <a:pt x="436" y="138"/>
                      <a:pt x="436" y="138"/>
                      <a:pt x="436" y="138"/>
                    </a:cubicBezTo>
                    <a:cubicBezTo>
                      <a:pt x="438" y="142"/>
                      <a:pt x="437" y="145"/>
                      <a:pt x="439" y="149"/>
                    </a:cubicBezTo>
                    <a:cubicBezTo>
                      <a:pt x="440" y="153"/>
                      <a:pt x="449" y="149"/>
                      <a:pt x="449" y="156"/>
                    </a:cubicBezTo>
                    <a:cubicBezTo>
                      <a:pt x="449" y="165"/>
                      <a:pt x="439" y="164"/>
                      <a:pt x="439" y="171"/>
                    </a:cubicBezTo>
                    <a:cubicBezTo>
                      <a:pt x="439" y="177"/>
                      <a:pt x="443" y="177"/>
                      <a:pt x="445" y="179"/>
                    </a:cubicBezTo>
                    <a:cubicBezTo>
                      <a:pt x="452" y="194"/>
                      <a:pt x="467" y="196"/>
                      <a:pt x="467" y="215"/>
                    </a:cubicBezTo>
                    <a:cubicBezTo>
                      <a:pt x="456" y="218"/>
                      <a:pt x="448" y="220"/>
                      <a:pt x="448" y="232"/>
                    </a:cubicBezTo>
                    <a:cubicBezTo>
                      <a:pt x="448" y="235"/>
                      <a:pt x="450" y="238"/>
                      <a:pt x="450" y="240"/>
                    </a:cubicBezTo>
                    <a:cubicBezTo>
                      <a:pt x="450" y="240"/>
                      <a:pt x="448" y="240"/>
                      <a:pt x="448" y="240"/>
                    </a:cubicBezTo>
                    <a:cubicBezTo>
                      <a:pt x="439" y="240"/>
                      <a:pt x="420" y="235"/>
                      <a:pt x="408" y="235"/>
                    </a:cubicBezTo>
                    <a:cubicBezTo>
                      <a:pt x="406" y="235"/>
                      <a:pt x="393" y="231"/>
                      <a:pt x="393" y="231"/>
                    </a:cubicBezTo>
                    <a:cubicBezTo>
                      <a:pt x="388" y="226"/>
                      <a:pt x="388" y="213"/>
                      <a:pt x="379" y="213"/>
                    </a:cubicBezTo>
                    <a:cubicBezTo>
                      <a:pt x="374" y="213"/>
                      <a:pt x="372" y="217"/>
                      <a:pt x="370" y="220"/>
                    </a:cubicBezTo>
                    <a:cubicBezTo>
                      <a:pt x="348" y="220"/>
                      <a:pt x="348" y="220"/>
                      <a:pt x="348" y="220"/>
                    </a:cubicBezTo>
                    <a:cubicBezTo>
                      <a:pt x="341" y="217"/>
                      <a:pt x="337" y="212"/>
                      <a:pt x="333" y="207"/>
                    </a:cubicBezTo>
                    <a:cubicBezTo>
                      <a:pt x="327" y="202"/>
                      <a:pt x="320" y="205"/>
                      <a:pt x="315" y="200"/>
                    </a:cubicBezTo>
                    <a:cubicBezTo>
                      <a:pt x="313" y="197"/>
                      <a:pt x="314" y="194"/>
                      <a:pt x="313" y="192"/>
                    </a:cubicBezTo>
                    <a:cubicBezTo>
                      <a:pt x="308" y="182"/>
                      <a:pt x="299" y="168"/>
                      <a:pt x="286" y="168"/>
                    </a:cubicBezTo>
                    <a:cubicBezTo>
                      <a:pt x="280" y="168"/>
                      <a:pt x="278" y="176"/>
                      <a:pt x="278" y="183"/>
                    </a:cubicBezTo>
                    <a:cubicBezTo>
                      <a:pt x="278" y="187"/>
                      <a:pt x="278" y="189"/>
                      <a:pt x="278" y="193"/>
                    </a:cubicBezTo>
                    <a:cubicBezTo>
                      <a:pt x="281" y="203"/>
                      <a:pt x="293" y="222"/>
                      <a:pt x="304" y="224"/>
                    </a:cubicBezTo>
                    <a:cubicBezTo>
                      <a:pt x="304" y="229"/>
                      <a:pt x="306" y="231"/>
                      <a:pt x="307" y="235"/>
                    </a:cubicBezTo>
                    <a:cubicBezTo>
                      <a:pt x="312" y="233"/>
                      <a:pt x="311" y="228"/>
                      <a:pt x="315" y="227"/>
                    </a:cubicBezTo>
                    <a:cubicBezTo>
                      <a:pt x="316" y="228"/>
                      <a:pt x="316" y="230"/>
                      <a:pt x="316" y="231"/>
                    </a:cubicBezTo>
                    <a:cubicBezTo>
                      <a:pt x="316" y="237"/>
                      <a:pt x="313" y="240"/>
                      <a:pt x="313" y="246"/>
                    </a:cubicBezTo>
                    <a:cubicBezTo>
                      <a:pt x="313" y="252"/>
                      <a:pt x="324" y="255"/>
                      <a:pt x="331" y="255"/>
                    </a:cubicBezTo>
                    <a:cubicBezTo>
                      <a:pt x="360" y="255"/>
                      <a:pt x="363" y="237"/>
                      <a:pt x="379" y="225"/>
                    </a:cubicBezTo>
                    <a:cubicBezTo>
                      <a:pt x="379" y="241"/>
                      <a:pt x="379" y="241"/>
                      <a:pt x="379" y="241"/>
                    </a:cubicBezTo>
                    <a:cubicBezTo>
                      <a:pt x="385" y="254"/>
                      <a:pt x="393" y="256"/>
                      <a:pt x="406" y="260"/>
                    </a:cubicBezTo>
                    <a:cubicBezTo>
                      <a:pt x="411" y="261"/>
                      <a:pt x="411" y="269"/>
                      <a:pt x="414" y="271"/>
                    </a:cubicBezTo>
                    <a:cubicBezTo>
                      <a:pt x="414" y="270"/>
                      <a:pt x="414" y="270"/>
                      <a:pt x="414" y="270"/>
                    </a:cubicBezTo>
                    <a:cubicBezTo>
                      <a:pt x="416" y="274"/>
                      <a:pt x="423" y="273"/>
                      <a:pt x="423" y="277"/>
                    </a:cubicBezTo>
                    <a:cubicBezTo>
                      <a:pt x="423" y="288"/>
                      <a:pt x="410" y="291"/>
                      <a:pt x="410" y="302"/>
                    </a:cubicBezTo>
                    <a:cubicBezTo>
                      <a:pt x="403" y="302"/>
                      <a:pt x="399" y="303"/>
                      <a:pt x="397" y="309"/>
                    </a:cubicBezTo>
                    <a:cubicBezTo>
                      <a:pt x="395" y="314"/>
                      <a:pt x="396" y="321"/>
                      <a:pt x="390" y="321"/>
                    </a:cubicBezTo>
                    <a:cubicBezTo>
                      <a:pt x="384" y="321"/>
                      <a:pt x="384" y="334"/>
                      <a:pt x="378" y="334"/>
                    </a:cubicBezTo>
                    <a:cubicBezTo>
                      <a:pt x="374" y="334"/>
                      <a:pt x="365" y="342"/>
                      <a:pt x="365" y="347"/>
                    </a:cubicBezTo>
                    <a:cubicBezTo>
                      <a:pt x="353" y="349"/>
                      <a:pt x="327" y="354"/>
                      <a:pt x="327" y="364"/>
                    </a:cubicBezTo>
                    <a:cubicBezTo>
                      <a:pt x="327" y="365"/>
                      <a:pt x="327" y="367"/>
                      <a:pt x="328" y="368"/>
                    </a:cubicBezTo>
                    <a:cubicBezTo>
                      <a:pt x="318" y="373"/>
                      <a:pt x="304" y="376"/>
                      <a:pt x="294" y="378"/>
                    </a:cubicBezTo>
                    <a:cubicBezTo>
                      <a:pt x="289" y="380"/>
                      <a:pt x="271" y="392"/>
                      <a:pt x="265" y="395"/>
                    </a:cubicBezTo>
                    <a:cubicBezTo>
                      <a:pt x="252" y="395"/>
                      <a:pt x="252" y="395"/>
                      <a:pt x="252" y="395"/>
                    </a:cubicBezTo>
                    <a:cubicBezTo>
                      <a:pt x="244" y="400"/>
                      <a:pt x="243" y="404"/>
                      <a:pt x="234" y="404"/>
                    </a:cubicBezTo>
                    <a:cubicBezTo>
                      <a:pt x="231" y="405"/>
                      <a:pt x="231" y="405"/>
                      <a:pt x="231" y="405"/>
                    </a:cubicBezTo>
                    <a:cubicBezTo>
                      <a:pt x="229" y="405"/>
                      <a:pt x="218" y="400"/>
                      <a:pt x="217" y="399"/>
                    </a:cubicBezTo>
                    <a:cubicBezTo>
                      <a:pt x="216" y="399"/>
                      <a:pt x="219" y="399"/>
                      <a:pt x="217" y="394"/>
                    </a:cubicBezTo>
                    <a:cubicBezTo>
                      <a:pt x="212" y="387"/>
                      <a:pt x="209" y="380"/>
                      <a:pt x="209" y="372"/>
                    </a:cubicBezTo>
                    <a:cubicBezTo>
                      <a:pt x="204" y="371"/>
                      <a:pt x="207" y="363"/>
                      <a:pt x="208" y="359"/>
                    </a:cubicBezTo>
                    <a:cubicBezTo>
                      <a:pt x="210" y="349"/>
                      <a:pt x="203" y="345"/>
                      <a:pt x="198" y="340"/>
                    </a:cubicBezTo>
                    <a:cubicBezTo>
                      <a:pt x="193" y="335"/>
                      <a:pt x="181" y="320"/>
                      <a:pt x="181" y="309"/>
                    </a:cubicBezTo>
                    <a:cubicBezTo>
                      <a:pt x="165" y="306"/>
                      <a:pt x="162" y="297"/>
                      <a:pt x="162" y="280"/>
                    </a:cubicBezTo>
                    <a:cubicBezTo>
                      <a:pt x="162" y="270"/>
                      <a:pt x="156" y="268"/>
                      <a:pt x="154" y="259"/>
                    </a:cubicBezTo>
                    <a:cubicBezTo>
                      <a:pt x="154" y="259"/>
                      <a:pt x="154" y="259"/>
                      <a:pt x="154" y="259"/>
                    </a:cubicBezTo>
                    <a:cubicBezTo>
                      <a:pt x="152" y="258"/>
                      <a:pt x="150" y="255"/>
                      <a:pt x="148" y="254"/>
                    </a:cubicBezTo>
                    <a:cubicBezTo>
                      <a:pt x="147" y="252"/>
                      <a:pt x="141" y="253"/>
                      <a:pt x="140" y="251"/>
                    </a:cubicBezTo>
                    <a:cubicBezTo>
                      <a:pt x="137" y="249"/>
                      <a:pt x="138" y="242"/>
                      <a:pt x="137" y="239"/>
                    </a:cubicBezTo>
                    <a:cubicBezTo>
                      <a:pt x="136" y="235"/>
                      <a:pt x="132" y="231"/>
                      <a:pt x="131" y="229"/>
                    </a:cubicBezTo>
                    <a:cubicBezTo>
                      <a:pt x="125" y="221"/>
                      <a:pt x="121" y="214"/>
                      <a:pt x="116" y="207"/>
                    </a:cubicBezTo>
                    <a:cubicBezTo>
                      <a:pt x="115" y="205"/>
                      <a:pt x="109" y="198"/>
                      <a:pt x="109" y="196"/>
                    </a:cubicBezTo>
                    <a:cubicBezTo>
                      <a:pt x="109" y="192"/>
                      <a:pt x="112" y="182"/>
                      <a:pt x="112" y="175"/>
                    </a:cubicBezTo>
                    <a:lnTo>
                      <a:pt x="112" y="1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3" name="Freeform 102"/>
              <p:cNvSpPr>
                <a:spLocks/>
              </p:cNvSpPr>
              <p:nvPr/>
            </p:nvSpPr>
            <p:spPr bwMode="auto">
              <a:xfrm>
                <a:off x="5713413" y="2714625"/>
                <a:ext cx="33338" cy="63500"/>
              </a:xfrm>
              <a:custGeom>
                <a:avLst/>
                <a:gdLst/>
                <a:ahLst/>
                <a:cxnLst>
                  <a:cxn ang="0">
                    <a:pos x="25" y="30"/>
                  </a:cxn>
                  <a:cxn ang="0">
                    <a:pos x="11" y="48"/>
                  </a:cxn>
                  <a:cxn ang="0">
                    <a:pos x="0" y="35"/>
                  </a:cxn>
                  <a:cxn ang="0">
                    <a:pos x="6" y="0"/>
                  </a:cxn>
                  <a:cxn ang="0">
                    <a:pos x="25" y="30"/>
                  </a:cxn>
                </a:cxnLst>
                <a:rect l="0" t="0" r="r" b="b"/>
                <a:pathLst>
                  <a:path w="25" h="48">
                    <a:moveTo>
                      <a:pt x="25" y="30"/>
                    </a:moveTo>
                    <a:cubicBezTo>
                      <a:pt x="25" y="37"/>
                      <a:pt x="20" y="48"/>
                      <a:pt x="11" y="48"/>
                    </a:cubicBezTo>
                    <a:cubicBezTo>
                      <a:pt x="5" y="48"/>
                      <a:pt x="0" y="41"/>
                      <a:pt x="0" y="35"/>
                    </a:cubicBezTo>
                    <a:cubicBezTo>
                      <a:pt x="0" y="22"/>
                      <a:pt x="6" y="13"/>
                      <a:pt x="6" y="0"/>
                    </a:cubicBezTo>
                    <a:cubicBezTo>
                      <a:pt x="13" y="10"/>
                      <a:pt x="25" y="15"/>
                      <a:pt x="25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4" name="Freeform 103"/>
              <p:cNvSpPr>
                <a:spLocks/>
              </p:cNvSpPr>
              <p:nvPr/>
            </p:nvSpPr>
            <p:spPr bwMode="auto">
              <a:xfrm>
                <a:off x="5397500" y="2195513"/>
                <a:ext cx="677863" cy="544513"/>
              </a:xfrm>
              <a:custGeom>
                <a:avLst/>
                <a:gdLst/>
                <a:ahLst/>
                <a:cxnLst>
                  <a:cxn ang="0">
                    <a:pos x="148" y="270"/>
                  </a:cxn>
                  <a:cxn ang="0">
                    <a:pos x="174" y="340"/>
                  </a:cxn>
                  <a:cxn ang="0">
                    <a:pos x="200" y="401"/>
                  </a:cxn>
                  <a:cxn ang="0">
                    <a:pos x="216" y="401"/>
                  </a:cxn>
                  <a:cxn ang="0">
                    <a:pos x="237" y="379"/>
                  </a:cxn>
                  <a:cxn ang="0">
                    <a:pos x="243" y="341"/>
                  </a:cxn>
                  <a:cxn ang="0">
                    <a:pos x="268" y="298"/>
                  </a:cxn>
                  <a:cxn ang="0">
                    <a:pos x="326" y="240"/>
                  </a:cxn>
                  <a:cxn ang="0">
                    <a:pos x="374" y="218"/>
                  </a:cxn>
                  <a:cxn ang="0">
                    <a:pos x="409" y="259"/>
                  </a:cxn>
                  <a:cxn ang="0">
                    <a:pos x="423" y="302"/>
                  </a:cxn>
                  <a:cxn ang="0">
                    <a:pos x="457" y="300"/>
                  </a:cxn>
                  <a:cxn ang="0">
                    <a:pos x="476" y="367"/>
                  </a:cxn>
                  <a:cxn ang="0">
                    <a:pos x="489" y="358"/>
                  </a:cxn>
                  <a:cxn ang="0">
                    <a:pos x="472" y="316"/>
                  </a:cxn>
                  <a:cxn ang="0">
                    <a:pos x="473" y="288"/>
                  </a:cxn>
                  <a:cxn ang="0">
                    <a:pos x="483" y="254"/>
                  </a:cxn>
                  <a:cxn ang="0">
                    <a:pos x="487" y="213"/>
                  </a:cxn>
                  <a:cxn ang="0">
                    <a:pos x="467" y="197"/>
                  </a:cxn>
                  <a:cxn ang="0">
                    <a:pos x="445" y="125"/>
                  </a:cxn>
                  <a:cxn ang="0">
                    <a:pos x="423" y="130"/>
                  </a:cxn>
                  <a:cxn ang="0">
                    <a:pos x="373" y="144"/>
                  </a:cxn>
                  <a:cxn ang="0">
                    <a:pos x="341" y="147"/>
                  </a:cxn>
                  <a:cxn ang="0">
                    <a:pos x="295" y="136"/>
                  </a:cxn>
                  <a:cxn ang="0">
                    <a:pos x="254" y="116"/>
                  </a:cxn>
                  <a:cxn ang="0">
                    <a:pos x="226" y="89"/>
                  </a:cxn>
                  <a:cxn ang="0">
                    <a:pos x="229" y="69"/>
                  </a:cxn>
                  <a:cxn ang="0">
                    <a:pos x="213" y="43"/>
                  </a:cxn>
                  <a:cxn ang="0">
                    <a:pos x="178" y="16"/>
                  </a:cxn>
                  <a:cxn ang="0">
                    <a:pos x="131" y="0"/>
                  </a:cxn>
                  <a:cxn ang="0">
                    <a:pos x="94" y="21"/>
                  </a:cxn>
                  <a:cxn ang="0">
                    <a:pos x="65" y="13"/>
                  </a:cxn>
                  <a:cxn ang="0">
                    <a:pos x="23" y="46"/>
                  </a:cxn>
                  <a:cxn ang="0">
                    <a:pos x="0" y="64"/>
                  </a:cxn>
                  <a:cxn ang="0">
                    <a:pos x="1" y="87"/>
                  </a:cxn>
                  <a:cxn ang="0">
                    <a:pos x="4" y="120"/>
                  </a:cxn>
                  <a:cxn ang="0">
                    <a:pos x="13" y="181"/>
                  </a:cxn>
                  <a:cxn ang="0">
                    <a:pos x="34" y="185"/>
                  </a:cxn>
                  <a:cxn ang="0">
                    <a:pos x="70" y="185"/>
                  </a:cxn>
                  <a:cxn ang="0">
                    <a:pos x="118" y="219"/>
                  </a:cxn>
                  <a:cxn ang="0">
                    <a:pos x="127" y="248"/>
                  </a:cxn>
                  <a:cxn ang="0">
                    <a:pos x="145" y="233"/>
                  </a:cxn>
                  <a:cxn ang="0">
                    <a:pos x="149" y="265"/>
                  </a:cxn>
                </a:cxnLst>
                <a:rect l="0" t="0" r="r" b="b"/>
                <a:pathLst>
                  <a:path w="509" h="410">
                    <a:moveTo>
                      <a:pt x="149" y="265"/>
                    </a:moveTo>
                    <a:cubicBezTo>
                      <a:pt x="147" y="263"/>
                      <a:pt x="147" y="263"/>
                      <a:pt x="147" y="263"/>
                    </a:cubicBezTo>
                    <a:cubicBezTo>
                      <a:pt x="147" y="265"/>
                      <a:pt x="148" y="268"/>
                      <a:pt x="148" y="270"/>
                    </a:cubicBezTo>
                    <a:cubicBezTo>
                      <a:pt x="148" y="278"/>
                      <a:pt x="153" y="286"/>
                      <a:pt x="155" y="295"/>
                    </a:cubicBezTo>
                    <a:cubicBezTo>
                      <a:pt x="158" y="305"/>
                      <a:pt x="166" y="319"/>
                      <a:pt x="168" y="326"/>
                    </a:cubicBezTo>
                    <a:cubicBezTo>
                      <a:pt x="170" y="332"/>
                      <a:pt x="170" y="334"/>
                      <a:pt x="174" y="340"/>
                    </a:cubicBezTo>
                    <a:cubicBezTo>
                      <a:pt x="177" y="345"/>
                      <a:pt x="175" y="351"/>
                      <a:pt x="179" y="358"/>
                    </a:cubicBezTo>
                    <a:cubicBezTo>
                      <a:pt x="180" y="362"/>
                      <a:pt x="187" y="366"/>
                      <a:pt x="188" y="372"/>
                    </a:cubicBezTo>
                    <a:cubicBezTo>
                      <a:pt x="191" y="382"/>
                      <a:pt x="196" y="390"/>
                      <a:pt x="200" y="401"/>
                    </a:cubicBezTo>
                    <a:cubicBezTo>
                      <a:pt x="200" y="402"/>
                      <a:pt x="202" y="405"/>
                      <a:pt x="204" y="405"/>
                    </a:cubicBezTo>
                    <a:cubicBezTo>
                      <a:pt x="204" y="409"/>
                      <a:pt x="207" y="410"/>
                      <a:pt x="210" y="410"/>
                    </a:cubicBezTo>
                    <a:cubicBezTo>
                      <a:pt x="214" y="410"/>
                      <a:pt x="214" y="405"/>
                      <a:pt x="216" y="401"/>
                    </a:cubicBezTo>
                    <a:cubicBezTo>
                      <a:pt x="218" y="397"/>
                      <a:pt x="219" y="398"/>
                      <a:pt x="224" y="396"/>
                    </a:cubicBezTo>
                    <a:cubicBezTo>
                      <a:pt x="228" y="394"/>
                      <a:pt x="227" y="382"/>
                      <a:pt x="233" y="381"/>
                    </a:cubicBezTo>
                    <a:cubicBezTo>
                      <a:pt x="234" y="380"/>
                      <a:pt x="237" y="380"/>
                      <a:pt x="237" y="379"/>
                    </a:cubicBezTo>
                    <a:cubicBezTo>
                      <a:pt x="240" y="379"/>
                      <a:pt x="240" y="379"/>
                      <a:pt x="240" y="379"/>
                    </a:cubicBezTo>
                    <a:cubicBezTo>
                      <a:pt x="237" y="367"/>
                      <a:pt x="237" y="367"/>
                      <a:pt x="237" y="367"/>
                    </a:cubicBezTo>
                    <a:cubicBezTo>
                      <a:pt x="237" y="359"/>
                      <a:pt x="243" y="352"/>
                      <a:pt x="243" y="341"/>
                    </a:cubicBezTo>
                    <a:cubicBezTo>
                      <a:pt x="243" y="334"/>
                      <a:pt x="240" y="329"/>
                      <a:pt x="240" y="321"/>
                    </a:cubicBezTo>
                    <a:cubicBezTo>
                      <a:pt x="240" y="312"/>
                      <a:pt x="249" y="311"/>
                      <a:pt x="257" y="308"/>
                    </a:cubicBezTo>
                    <a:cubicBezTo>
                      <a:pt x="260" y="307"/>
                      <a:pt x="265" y="302"/>
                      <a:pt x="268" y="298"/>
                    </a:cubicBezTo>
                    <a:cubicBezTo>
                      <a:pt x="277" y="290"/>
                      <a:pt x="284" y="281"/>
                      <a:pt x="293" y="272"/>
                    </a:cubicBezTo>
                    <a:cubicBezTo>
                      <a:pt x="300" y="265"/>
                      <a:pt x="313" y="263"/>
                      <a:pt x="321" y="255"/>
                    </a:cubicBezTo>
                    <a:cubicBezTo>
                      <a:pt x="325" y="251"/>
                      <a:pt x="325" y="246"/>
                      <a:pt x="326" y="240"/>
                    </a:cubicBezTo>
                    <a:cubicBezTo>
                      <a:pt x="328" y="236"/>
                      <a:pt x="337" y="236"/>
                      <a:pt x="340" y="229"/>
                    </a:cubicBezTo>
                    <a:cubicBezTo>
                      <a:pt x="344" y="231"/>
                      <a:pt x="344" y="233"/>
                      <a:pt x="351" y="233"/>
                    </a:cubicBezTo>
                    <a:cubicBezTo>
                      <a:pt x="362" y="233"/>
                      <a:pt x="374" y="231"/>
                      <a:pt x="374" y="218"/>
                    </a:cubicBezTo>
                    <a:cubicBezTo>
                      <a:pt x="381" y="219"/>
                      <a:pt x="389" y="222"/>
                      <a:pt x="390" y="228"/>
                    </a:cubicBezTo>
                    <a:cubicBezTo>
                      <a:pt x="392" y="233"/>
                      <a:pt x="391" y="240"/>
                      <a:pt x="395" y="245"/>
                    </a:cubicBezTo>
                    <a:cubicBezTo>
                      <a:pt x="398" y="251"/>
                      <a:pt x="403" y="255"/>
                      <a:pt x="409" y="259"/>
                    </a:cubicBezTo>
                    <a:cubicBezTo>
                      <a:pt x="414" y="267"/>
                      <a:pt x="419" y="274"/>
                      <a:pt x="422" y="283"/>
                    </a:cubicBezTo>
                    <a:cubicBezTo>
                      <a:pt x="423" y="285"/>
                      <a:pt x="425" y="286"/>
                      <a:pt x="425" y="289"/>
                    </a:cubicBezTo>
                    <a:cubicBezTo>
                      <a:pt x="425" y="293"/>
                      <a:pt x="423" y="296"/>
                      <a:pt x="423" y="302"/>
                    </a:cubicBezTo>
                    <a:cubicBezTo>
                      <a:pt x="423" y="307"/>
                      <a:pt x="423" y="313"/>
                      <a:pt x="430" y="313"/>
                    </a:cubicBezTo>
                    <a:cubicBezTo>
                      <a:pt x="442" y="313"/>
                      <a:pt x="445" y="300"/>
                      <a:pt x="453" y="293"/>
                    </a:cubicBezTo>
                    <a:cubicBezTo>
                      <a:pt x="455" y="295"/>
                      <a:pt x="454" y="297"/>
                      <a:pt x="457" y="300"/>
                    </a:cubicBezTo>
                    <a:cubicBezTo>
                      <a:pt x="457" y="300"/>
                      <a:pt x="461" y="300"/>
                      <a:pt x="462" y="302"/>
                    </a:cubicBezTo>
                    <a:cubicBezTo>
                      <a:pt x="467" y="308"/>
                      <a:pt x="459" y="322"/>
                      <a:pt x="465" y="322"/>
                    </a:cubicBezTo>
                    <a:cubicBezTo>
                      <a:pt x="465" y="336"/>
                      <a:pt x="476" y="347"/>
                      <a:pt x="476" y="367"/>
                    </a:cubicBezTo>
                    <a:cubicBezTo>
                      <a:pt x="476" y="371"/>
                      <a:pt x="473" y="382"/>
                      <a:pt x="476" y="383"/>
                    </a:cubicBezTo>
                    <a:cubicBezTo>
                      <a:pt x="480" y="376"/>
                      <a:pt x="481" y="371"/>
                      <a:pt x="485" y="363"/>
                    </a:cubicBezTo>
                    <a:cubicBezTo>
                      <a:pt x="486" y="361"/>
                      <a:pt x="489" y="360"/>
                      <a:pt x="489" y="358"/>
                    </a:cubicBezTo>
                    <a:cubicBezTo>
                      <a:pt x="489" y="354"/>
                      <a:pt x="483" y="334"/>
                      <a:pt x="479" y="330"/>
                    </a:cubicBezTo>
                    <a:cubicBezTo>
                      <a:pt x="476" y="327"/>
                      <a:pt x="472" y="325"/>
                      <a:pt x="472" y="320"/>
                    </a:cubicBezTo>
                    <a:cubicBezTo>
                      <a:pt x="472" y="319"/>
                      <a:pt x="472" y="318"/>
                      <a:pt x="472" y="316"/>
                    </a:cubicBezTo>
                    <a:cubicBezTo>
                      <a:pt x="472" y="317"/>
                      <a:pt x="472" y="317"/>
                      <a:pt x="472" y="317"/>
                    </a:cubicBezTo>
                    <a:cubicBezTo>
                      <a:pt x="473" y="316"/>
                      <a:pt x="476" y="311"/>
                      <a:pt x="476" y="307"/>
                    </a:cubicBezTo>
                    <a:cubicBezTo>
                      <a:pt x="476" y="302"/>
                      <a:pt x="476" y="293"/>
                      <a:pt x="473" y="288"/>
                    </a:cubicBezTo>
                    <a:cubicBezTo>
                      <a:pt x="470" y="284"/>
                      <a:pt x="464" y="284"/>
                      <a:pt x="464" y="276"/>
                    </a:cubicBezTo>
                    <a:cubicBezTo>
                      <a:pt x="464" y="268"/>
                      <a:pt x="467" y="262"/>
                      <a:pt x="472" y="258"/>
                    </a:cubicBezTo>
                    <a:cubicBezTo>
                      <a:pt x="474" y="255"/>
                      <a:pt x="479" y="256"/>
                      <a:pt x="483" y="254"/>
                    </a:cubicBezTo>
                    <a:cubicBezTo>
                      <a:pt x="493" y="247"/>
                      <a:pt x="500" y="244"/>
                      <a:pt x="509" y="230"/>
                    </a:cubicBezTo>
                    <a:cubicBezTo>
                      <a:pt x="506" y="230"/>
                      <a:pt x="505" y="231"/>
                      <a:pt x="501" y="231"/>
                    </a:cubicBezTo>
                    <a:cubicBezTo>
                      <a:pt x="493" y="231"/>
                      <a:pt x="487" y="222"/>
                      <a:pt x="487" y="213"/>
                    </a:cubicBezTo>
                    <a:cubicBezTo>
                      <a:pt x="483" y="212"/>
                      <a:pt x="482" y="199"/>
                      <a:pt x="478" y="199"/>
                    </a:cubicBezTo>
                    <a:cubicBezTo>
                      <a:pt x="475" y="199"/>
                      <a:pt x="472" y="202"/>
                      <a:pt x="469" y="202"/>
                    </a:cubicBezTo>
                    <a:cubicBezTo>
                      <a:pt x="468" y="202"/>
                      <a:pt x="467" y="199"/>
                      <a:pt x="467" y="197"/>
                    </a:cubicBezTo>
                    <a:cubicBezTo>
                      <a:pt x="467" y="181"/>
                      <a:pt x="479" y="180"/>
                      <a:pt x="479" y="163"/>
                    </a:cubicBezTo>
                    <a:cubicBezTo>
                      <a:pt x="479" y="154"/>
                      <a:pt x="472" y="151"/>
                      <a:pt x="468" y="144"/>
                    </a:cubicBezTo>
                    <a:cubicBezTo>
                      <a:pt x="457" y="139"/>
                      <a:pt x="448" y="140"/>
                      <a:pt x="445" y="125"/>
                    </a:cubicBezTo>
                    <a:cubicBezTo>
                      <a:pt x="442" y="125"/>
                      <a:pt x="442" y="125"/>
                      <a:pt x="442" y="125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33" y="131"/>
                      <a:pt x="427" y="126"/>
                      <a:pt x="423" y="130"/>
                    </a:cubicBezTo>
                    <a:cubicBezTo>
                      <a:pt x="422" y="132"/>
                      <a:pt x="421" y="133"/>
                      <a:pt x="418" y="135"/>
                    </a:cubicBezTo>
                    <a:cubicBezTo>
                      <a:pt x="415" y="137"/>
                      <a:pt x="401" y="149"/>
                      <a:pt x="394" y="149"/>
                    </a:cubicBezTo>
                    <a:cubicBezTo>
                      <a:pt x="387" y="149"/>
                      <a:pt x="382" y="144"/>
                      <a:pt x="373" y="144"/>
                    </a:cubicBezTo>
                    <a:cubicBezTo>
                      <a:pt x="362" y="144"/>
                      <a:pt x="360" y="152"/>
                      <a:pt x="354" y="155"/>
                    </a:cubicBezTo>
                    <a:cubicBezTo>
                      <a:pt x="353" y="152"/>
                      <a:pt x="352" y="145"/>
                      <a:pt x="349" y="145"/>
                    </a:cubicBezTo>
                    <a:cubicBezTo>
                      <a:pt x="347" y="145"/>
                      <a:pt x="345" y="147"/>
                      <a:pt x="341" y="147"/>
                    </a:cubicBezTo>
                    <a:cubicBezTo>
                      <a:pt x="335" y="147"/>
                      <a:pt x="329" y="147"/>
                      <a:pt x="323" y="147"/>
                    </a:cubicBezTo>
                    <a:cubicBezTo>
                      <a:pt x="313" y="147"/>
                      <a:pt x="309" y="141"/>
                      <a:pt x="302" y="136"/>
                    </a:cubicBezTo>
                    <a:cubicBezTo>
                      <a:pt x="300" y="135"/>
                      <a:pt x="296" y="139"/>
                      <a:pt x="295" y="136"/>
                    </a:cubicBezTo>
                    <a:cubicBezTo>
                      <a:pt x="293" y="132"/>
                      <a:pt x="293" y="129"/>
                      <a:pt x="290" y="127"/>
                    </a:cubicBezTo>
                    <a:cubicBezTo>
                      <a:pt x="283" y="124"/>
                      <a:pt x="279" y="126"/>
                      <a:pt x="273" y="120"/>
                    </a:cubicBezTo>
                    <a:cubicBezTo>
                      <a:pt x="268" y="115"/>
                      <a:pt x="263" y="118"/>
                      <a:pt x="254" y="116"/>
                    </a:cubicBezTo>
                    <a:cubicBezTo>
                      <a:pt x="246" y="114"/>
                      <a:pt x="243" y="108"/>
                      <a:pt x="236" y="106"/>
                    </a:cubicBezTo>
                    <a:cubicBezTo>
                      <a:pt x="234" y="105"/>
                      <a:pt x="229" y="106"/>
                      <a:pt x="228" y="103"/>
                    </a:cubicBezTo>
                    <a:cubicBezTo>
                      <a:pt x="227" y="98"/>
                      <a:pt x="227" y="94"/>
                      <a:pt x="226" y="89"/>
                    </a:cubicBezTo>
                    <a:cubicBezTo>
                      <a:pt x="226" y="85"/>
                      <a:pt x="226" y="85"/>
                      <a:pt x="226" y="85"/>
                    </a:cubicBezTo>
                    <a:cubicBezTo>
                      <a:pt x="231" y="85"/>
                      <a:pt x="236" y="86"/>
                      <a:pt x="236" y="80"/>
                    </a:cubicBezTo>
                    <a:cubicBezTo>
                      <a:pt x="236" y="75"/>
                      <a:pt x="229" y="74"/>
                      <a:pt x="229" y="69"/>
                    </a:cubicBezTo>
                    <a:cubicBezTo>
                      <a:pt x="229" y="57"/>
                      <a:pt x="246" y="59"/>
                      <a:pt x="246" y="47"/>
                    </a:cubicBezTo>
                    <a:cubicBezTo>
                      <a:pt x="246" y="43"/>
                      <a:pt x="236" y="35"/>
                      <a:pt x="232" y="35"/>
                    </a:cubicBezTo>
                    <a:cubicBezTo>
                      <a:pt x="224" y="35"/>
                      <a:pt x="221" y="42"/>
                      <a:pt x="213" y="43"/>
                    </a:cubicBezTo>
                    <a:cubicBezTo>
                      <a:pt x="205" y="40"/>
                      <a:pt x="200" y="40"/>
                      <a:pt x="194" y="34"/>
                    </a:cubicBezTo>
                    <a:cubicBezTo>
                      <a:pt x="191" y="31"/>
                      <a:pt x="193" y="25"/>
                      <a:pt x="188" y="24"/>
                    </a:cubicBezTo>
                    <a:cubicBezTo>
                      <a:pt x="182" y="22"/>
                      <a:pt x="178" y="24"/>
                      <a:pt x="178" y="16"/>
                    </a:cubicBezTo>
                    <a:cubicBezTo>
                      <a:pt x="172" y="15"/>
                      <a:pt x="168" y="15"/>
                      <a:pt x="163" y="15"/>
                    </a:cubicBezTo>
                    <a:cubicBezTo>
                      <a:pt x="154" y="15"/>
                      <a:pt x="150" y="23"/>
                      <a:pt x="140" y="23"/>
                    </a:cubicBezTo>
                    <a:cubicBezTo>
                      <a:pt x="130" y="23"/>
                      <a:pt x="140" y="0"/>
                      <a:pt x="131" y="0"/>
                    </a:cubicBezTo>
                    <a:cubicBezTo>
                      <a:pt x="122" y="0"/>
                      <a:pt x="120" y="10"/>
                      <a:pt x="116" y="10"/>
                    </a:cubicBezTo>
                    <a:cubicBezTo>
                      <a:pt x="115" y="10"/>
                      <a:pt x="114" y="11"/>
                      <a:pt x="113" y="10"/>
                    </a:cubicBezTo>
                    <a:cubicBezTo>
                      <a:pt x="110" y="16"/>
                      <a:pt x="103" y="21"/>
                      <a:pt x="94" y="21"/>
                    </a:cubicBezTo>
                    <a:cubicBezTo>
                      <a:pt x="91" y="21"/>
                      <a:pt x="90" y="16"/>
                      <a:pt x="86" y="16"/>
                    </a:cubicBezTo>
                    <a:cubicBezTo>
                      <a:pt x="83" y="16"/>
                      <a:pt x="73" y="20"/>
                      <a:pt x="72" y="15"/>
                    </a:cubicBezTo>
                    <a:cubicBezTo>
                      <a:pt x="68" y="15"/>
                      <a:pt x="69" y="13"/>
                      <a:pt x="65" y="13"/>
                    </a:cubicBezTo>
                    <a:cubicBezTo>
                      <a:pt x="54" y="13"/>
                      <a:pt x="53" y="24"/>
                      <a:pt x="45" y="32"/>
                    </a:cubicBezTo>
                    <a:cubicBezTo>
                      <a:pt x="42" y="35"/>
                      <a:pt x="37" y="35"/>
                      <a:pt x="33" y="39"/>
                    </a:cubicBezTo>
                    <a:cubicBezTo>
                      <a:pt x="30" y="42"/>
                      <a:pt x="28" y="46"/>
                      <a:pt x="23" y="46"/>
                    </a:cubicBezTo>
                    <a:cubicBezTo>
                      <a:pt x="19" y="46"/>
                      <a:pt x="16" y="42"/>
                      <a:pt x="12" y="42"/>
                    </a:cubicBezTo>
                    <a:cubicBezTo>
                      <a:pt x="11" y="42"/>
                      <a:pt x="11" y="45"/>
                      <a:pt x="10" y="45"/>
                    </a:cubicBezTo>
                    <a:cubicBezTo>
                      <a:pt x="7" y="47"/>
                      <a:pt x="0" y="63"/>
                      <a:pt x="0" y="64"/>
                    </a:cubicBezTo>
                    <a:cubicBezTo>
                      <a:pt x="0" y="65"/>
                      <a:pt x="1" y="67"/>
                      <a:pt x="0" y="68"/>
                    </a:cubicBezTo>
                    <a:cubicBezTo>
                      <a:pt x="1" y="70"/>
                      <a:pt x="0" y="71"/>
                      <a:pt x="1" y="73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3" y="91"/>
                      <a:pt x="2" y="94"/>
                      <a:pt x="4" y="98"/>
                    </a:cubicBezTo>
                    <a:cubicBezTo>
                      <a:pt x="5" y="102"/>
                      <a:pt x="14" y="98"/>
                      <a:pt x="14" y="105"/>
                    </a:cubicBezTo>
                    <a:cubicBezTo>
                      <a:pt x="14" y="114"/>
                      <a:pt x="4" y="113"/>
                      <a:pt x="4" y="120"/>
                    </a:cubicBezTo>
                    <a:cubicBezTo>
                      <a:pt x="4" y="126"/>
                      <a:pt x="8" y="126"/>
                      <a:pt x="10" y="128"/>
                    </a:cubicBezTo>
                    <a:cubicBezTo>
                      <a:pt x="17" y="143"/>
                      <a:pt x="32" y="145"/>
                      <a:pt x="32" y="164"/>
                    </a:cubicBezTo>
                    <a:cubicBezTo>
                      <a:pt x="21" y="167"/>
                      <a:pt x="13" y="169"/>
                      <a:pt x="13" y="181"/>
                    </a:cubicBezTo>
                    <a:cubicBezTo>
                      <a:pt x="13" y="184"/>
                      <a:pt x="15" y="187"/>
                      <a:pt x="15" y="189"/>
                    </a:cubicBezTo>
                    <a:cubicBezTo>
                      <a:pt x="30" y="188"/>
                      <a:pt x="30" y="188"/>
                      <a:pt x="30" y="188"/>
                    </a:cubicBezTo>
                    <a:cubicBezTo>
                      <a:pt x="31" y="187"/>
                      <a:pt x="33" y="186"/>
                      <a:pt x="34" y="185"/>
                    </a:cubicBezTo>
                    <a:cubicBezTo>
                      <a:pt x="46" y="188"/>
                      <a:pt x="46" y="188"/>
                      <a:pt x="46" y="188"/>
                    </a:cubicBezTo>
                    <a:cubicBezTo>
                      <a:pt x="50" y="188"/>
                      <a:pt x="52" y="184"/>
                      <a:pt x="57" y="184"/>
                    </a:cubicBezTo>
                    <a:cubicBezTo>
                      <a:pt x="62" y="184"/>
                      <a:pt x="65" y="184"/>
                      <a:pt x="70" y="185"/>
                    </a:cubicBezTo>
                    <a:cubicBezTo>
                      <a:pt x="75" y="187"/>
                      <a:pt x="78" y="197"/>
                      <a:pt x="82" y="203"/>
                    </a:cubicBezTo>
                    <a:cubicBezTo>
                      <a:pt x="86" y="209"/>
                      <a:pt x="99" y="218"/>
                      <a:pt x="108" y="218"/>
                    </a:cubicBezTo>
                    <a:cubicBezTo>
                      <a:pt x="111" y="218"/>
                      <a:pt x="114" y="218"/>
                      <a:pt x="118" y="219"/>
                    </a:cubicBezTo>
                    <a:cubicBezTo>
                      <a:pt x="116" y="221"/>
                      <a:pt x="116" y="225"/>
                      <a:pt x="112" y="225"/>
                    </a:cubicBezTo>
                    <a:cubicBezTo>
                      <a:pt x="108" y="227"/>
                      <a:pt x="105" y="225"/>
                      <a:pt x="101" y="227"/>
                    </a:cubicBezTo>
                    <a:cubicBezTo>
                      <a:pt x="108" y="234"/>
                      <a:pt x="113" y="248"/>
                      <a:pt x="127" y="248"/>
                    </a:cubicBezTo>
                    <a:cubicBezTo>
                      <a:pt x="138" y="248"/>
                      <a:pt x="139" y="233"/>
                      <a:pt x="144" y="227"/>
                    </a:cubicBezTo>
                    <a:cubicBezTo>
                      <a:pt x="148" y="227"/>
                      <a:pt x="148" y="227"/>
                      <a:pt x="148" y="227"/>
                    </a:cubicBezTo>
                    <a:cubicBezTo>
                      <a:pt x="148" y="229"/>
                      <a:pt x="145" y="232"/>
                      <a:pt x="145" y="233"/>
                    </a:cubicBezTo>
                    <a:cubicBezTo>
                      <a:pt x="145" y="239"/>
                      <a:pt x="150" y="244"/>
                      <a:pt x="150" y="251"/>
                    </a:cubicBezTo>
                    <a:cubicBezTo>
                      <a:pt x="150" y="257"/>
                      <a:pt x="147" y="258"/>
                      <a:pt x="147" y="264"/>
                    </a:cubicBezTo>
                    <a:lnTo>
                      <a:pt x="149" y="2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5" name="Freeform 104"/>
              <p:cNvSpPr>
                <a:spLocks/>
              </p:cNvSpPr>
              <p:nvPr/>
            </p:nvSpPr>
            <p:spPr bwMode="auto">
              <a:xfrm>
                <a:off x="5975350" y="2781300"/>
                <a:ext cx="177800" cy="192088"/>
              </a:xfrm>
              <a:custGeom>
                <a:avLst/>
                <a:gdLst/>
                <a:ahLst/>
                <a:cxnLst>
                  <a:cxn ang="0">
                    <a:pos x="59" y="74"/>
                  </a:cxn>
                  <a:cxn ang="0">
                    <a:pos x="58" y="70"/>
                  </a:cxn>
                  <a:cxn ang="0">
                    <a:pos x="51" y="68"/>
                  </a:cxn>
                  <a:cxn ang="0">
                    <a:pos x="45" y="53"/>
                  </a:cxn>
                  <a:cxn ang="0">
                    <a:pos x="28" y="38"/>
                  </a:cxn>
                  <a:cxn ang="0">
                    <a:pos x="22" y="25"/>
                  </a:cxn>
                  <a:cxn ang="0">
                    <a:pos x="11" y="21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1" y="4"/>
                  </a:cxn>
                  <a:cxn ang="0">
                    <a:pos x="26" y="4"/>
                  </a:cxn>
                  <a:cxn ang="0">
                    <a:pos x="42" y="20"/>
                  </a:cxn>
                  <a:cxn ang="0">
                    <a:pos x="47" y="23"/>
                  </a:cxn>
                  <a:cxn ang="0">
                    <a:pos x="61" y="35"/>
                  </a:cxn>
                  <a:cxn ang="0">
                    <a:pos x="86" y="53"/>
                  </a:cxn>
                  <a:cxn ang="0">
                    <a:pos x="101" y="64"/>
                  </a:cxn>
                  <a:cxn ang="0">
                    <a:pos x="100" y="66"/>
                  </a:cxn>
                  <a:cxn ang="0">
                    <a:pos x="103" y="66"/>
                  </a:cxn>
                  <a:cxn ang="0">
                    <a:pos x="107" y="70"/>
                  </a:cxn>
                  <a:cxn ang="0">
                    <a:pos x="105" y="74"/>
                  </a:cxn>
                  <a:cxn ang="0">
                    <a:pos x="114" y="81"/>
                  </a:cxn>
                  <a:cxn ang="0">
                    <a:pos x="124" y="98"/>
                  </a:cxn>
                  <a:cxn ang="0">
                    <a:pos x="133" y="106"/>
                  </a:cxn>
                  <a:cxn ang="0">
                    <a:pos x="133" y="125"/>
                  </a:cxn>
                  <a:cxn ang="0">
                    <a:pos x="131" y="138"/>
                  </a:cxn>
                  <a:cxn ang="0">
                    <a:pos x="119" y="144"/>
                  </a:cxn>
                  <a:cxn ang="0">
                    <a:pos x="108" y="132"/>
                  </a:cxn>
                  <a:cxn ang="0">
                    <a:pos x="84" y="112"/>
                  </a:cxn>
                  <a:cxn ang="0">
                    <a:pos x="67" y="85"/>
                  </a:cxn>
                  <a:cxn ang="0">
                    <a:pos x="59" y="74"/>
                  </a:cxn>
                </a:cxnLst>
                <a:rect l="0" t="0" r="r" b="b"/>
                <a:pathLst>
                  <a:path w="133" h="144">
                    <a:moveTo>
                      <a:pt x="59" y="74"/>
                    </a:moveTo>
                    <a:cubicBezTo>
                      <a:pt x="58" y="74"/>
                      <a:pt x="59" y="72"/>
                      <a:pt x="58" y="70"/>
                    </a:cubicBezTo>
                    <a:cubicBezTo>
                      <a:pt x="57" y="69"/>
                      <a:pt x="52" y="69"/>
                      <a:pt x="51" y="68"/>
                    </a:cubicBezTo>
                    <a:cubicBezTo>
                      <a:pt x="49" y="67"/>
                      <a:pt x="45" y="56"/>
                      <a:pt x="45" y="53"/>
                    </a:cubicBezTo>
                    <a:cubicBezTo>
                      <a:pt x="41" y="43"/>
                      <a:pt x="31" y="44"/>
                      <a:pt x="28" y="38"/>
                    </a:cubicBezTo>
                    <a:cubicBezTo>
                      <a:pt x="26" y="33"/>
                      <a:pt x="24" y="30"/>
                      <a:pt x="22" y="25"/>
                    </a:cubicBezTo>
                    <a:cubicBezTo>
                      <a:pt x="20" y="21"/>
                      <a:pt x="15" y="22"/>
                      <a:pt x="11" y="21"/>
                    </a:cubicBezTo>
                    <a:cubicBezTo>
                      <a:pt x="8" y="20"/>
                      <a:pt x="1" y="8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" y="0"/>
                      <a:pt x="8" y="2"/>
                      <a:pt x="11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35" y="7"/>
                      <a:pt x="38" y="13"/>
                      <a:pt x="42" y="20"/>
                    </a:cubicBezTo>
                    <a:cubicBezTo>
                      <a:pt x="43" y="23"/>
                      <a:pt x="45" y="22"/>
                      <a:pt x="47" y="23"/>
                    </a:cubicBezTo>
                    <a:cubicBezTo>
                      <a:pt x="53" y="25"/>
                      <a:pt x="56" y="30"/>
                      <a:pt x="61" y="35"/>
                    </a:cubicBezTo>
                    <a:cubicBezTo>
                      <a:pt x="69" y="43"/>
                      <a:pt x="74" y="49"/>
                      <a:pt x="86" y="53"/>
                    </a:cubicBezTo>
                    <a:cubicBezTo>
                      <a:pt x="93" y="55"/>
                      <a:pt x="101" y="57"/>
                      <a:pt x="101" y="64"/>
                    </a:cubicBezTo>
                    <a:cubicBezTo>
                      <a:pt x="101" y="64"/>
                      <a:pt x="100" y="65"/>
                      <a:pt x="100" y="66"/>
                    </a:cubicBezTo>
                    <a:cubicBezTo>
                      <a:pt x="101" y="66"/>
                      <a:pt x="102" y="66"/>
                      <a:pt x="103" y="66"/>
                    </a:cubicBezTo>
                    <a:cubicBezTo>
                      <a:pt x="105" y="66"/>
                      <a:pt x="106" y="68"/>
                      <a:pt x="107" y="70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5" y="80"/>
                      <a:pt x="109" y="81"/>
                      <a:pt x="114" y="81"/>
                    </a:cubicBezTo>
                    <a:cubicBezTo>
                      <a:pt x="114" y="91"/>
                      <a:pt x="119" y="93"/>
                      <a:pt x="124" y="98"/>
                    </a:cubicBezTo>
                    <a:cubicBezTo>
                      <a:pt x="127" y="101"/>
                      <a:pt x="133" y="102"/>
                      <a:pt x="133" y="106"/>
                    </a:cubicBezTo>
                    <a:cubicBezTo>
                      <a:pt x="133" y="112"/>
                      <a:pt x="133" y="116"/>
                      <a:pt x="133" y="125"/>
                    </a:cubicBezTo>
                    <a:cubicBezTo>
                      <a:pt x="128" y="127"/>
                      <a:pt x="131" y="133"/>
                      <a:pt x="131" y="138"/>
                    </a:cubicBezTo>
                    <a:cubicBezTo>
                      <a:pt x="131" y="143"/>
                      <a:pt x="122" y="144"/>
                      <a:pt x="119" y="144"/>
                    </a:cubicBezTo>
                    <a:cubicBezTo>
                      <a:pt x="116" y="144"/>
                      <a:pt x="109" y="132"/>
                      <a:pt x="108" y="132"/>
                    </a:cubicBezTo>
                    <a:cubicBezTo>
                      <a:pt x="100" y="124"/>
                      <a:pt x="92" y="120"/>
                      <a:pt x="84" y="112"/>
                    </a:cubicBezTo>
                    <a:cubicBezTo>
                      <a:pt x="75" y="103"/>
                      <a:pt x="71" y="95"/>
                      <a:pt x="67" y="85"/>
                    </a:cubicBezTo>
                    <a:cubicBezTo>
                      <a:pt x="66" y="83"/>
                      <a:pt x="60" y="74"/>
                      <a:pt x="59" y="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6" name="Freeform 105"/>
              <p:cNvSpPr>
                <a:spLocks/>
              </p:cNvSpPr>
              <p:nvPr/>
            </p:nvSpPr>
            <p:spPr bwMode="auto">
              <a:xfrm>
                <a:off x="6203950" y="2757488"/>
                <a:ext cx="169863" cy="188913"/>
              </a:xfrm>
              <a:custGeom>
                <a:avLst/>
                <a:gdLst/>
                <a:ahLst/>
                <a:cxnLst>
                  <a:cxn ang="0">
                    <a:pos x="37" y="130"/>
                  </a:cxn>
                  <a:cxn ang="0">
                    <a:pos x="36" y="124"/>
                  </a:cxn>
                  <a:cxn ang="0">
                    <a:pos x="27" y="126"/>
                  </a:cxn>
                  <a:cxn ang="0">
                    <a:pos x="11" y="102"/>
                  </a:cxn>
                  <a:cxn ang="0">
                    <a:pos x="12" y="99"/>
                  </a:cxn>
                  <a:cxn ang="0">
                    <a:pos x="6" y="97"/>
                  </a:cxn>
                  <a:cxn ang="0">
                    <a:pos x="0" y="78"/>
                  </a:cxn>
                  <a:cxn ang="0">
                    <a:pos x="15" y="74"/>
                  </a:cxn>
                  <a:cxn ang="0">
                    <a:pos x="33" y="54"/>
                  </a:cxn>
                  <a:cxn ang="0">
                    <a:pos x="45" y="50"/>
                  </a:cxn>
                  <a:cxn ang="0">
                    <a:pos x="56" y="41"/>
                  </a:cxn>
                  <a:cxn ang="0">
                    <a:pos x="59" y="35"/>
                  </a:cxn>
                  <a:cxn ang="0">
                    <a:pos x="63" y="32"/>
                  </a:cxn>
                  <a:cxn ang="0">
                    <a:pos x="66" y="29"/>
                  </a:cxn>
                  <a:cxn ang="0">
                    <a:pos x="82" y="23"/>
                  </a:cxn>
                  <a:cxn ang="0">
                    <a:pos x="102" y="0"/>
                  </a:cxn>
                  <a:cxn ang="0">
                    <a:pos x="109" y="11"/>
                  </a:cxn>
                  <a:cxn ang="0">
                    <a:pos x="127" y="23"/>
                  </a:cxn>
                  <a:cxn ang="0">
                    <a:pos x="117" y="29"/>
                  </a:cxn>
                  <a:cxn ang="0">
                    <a:pos x="119" y="31"/>
                  </a:cxn>
                  <a:cxn ang="0">
                    <a:pos x="106" y="37"/>
                  </a:cxn>
                  <a:cxn ang="0">
                    <a:pos x="108" y="41"/>
                  </a:cxn>
                  <a:cxn ang="0">
                    <a:pos x="105" y="44"/>
                  </a:cxn>
                  <a:cxn ang="0">
                    <a:pos x="125" y="73"/>
                  </a:cxn>
                  <a:cxn ang="0">
                    <a:pos x="115" y="77"/>
                  </a:cxn>
                  <a:cxn ang="0">
                    <a:pos x="111" y="78"/>
                  </a:cxn>
                  <a:cxn ang="0">
                    <a:pos x="109" y="83"/>
                  </a:cxn>
                  <a:cxn ang="0">
                    <a:pos x="103" y="102"/>
                  </a:cxn>
                  <a:cxn ang="0">
                    <a:pos x="93" y="113"/>
                  </a:cxn>
                  <a:cxn ang="0">
                    <a:pos x="95" y="119"/>
                  </a:cxn>
                  <a:cxn ang="0">
                    <a:pos x="90" y="134"/>
                  </a:cxn>
                  <a:cxn ang="0">
                    <a:pos x="76" y="141"/>
                  </a:cxn>
                  <a:cxn ang="0">
                    <a:pos x="71" y="135"/>
                  </a:cxn>
                  <a:cxn ang="0">
                    <a:pos x="51" y="128"/>
                  </a:cxn>
                  <a:cxn ang="0">
                    <a:pos x="40" y="132"/>
                  </a:cxn>
                  <a:cxn ang="0">
                    <a:pos x="37" y="130"/>
                  </a:cxn>
                </a:cxnLst>
                <a:rect l="0" t="0" r="r" b="b"/>
                <a:pathLst>
                  <a:path w="127" h="141">
                    <a:moveTo>
                      <a:pt x="37" y="130"/>
                    </a:moveTo>
                    <a:cubicBezTo>
                      <a:pt x="36" y="130"/>
                      <a:pt x="36" y="125"/>
                      <a:pt x="36" y="124"/>
                    </a:cubicBezTo>
                    <a:cubicBezTo>
                      <a:pt x="32" y="123"/>
                      <a:pt x="30" y="126"/>
                      <a:pt x="27" y="126"/>
                    </a:cubicBezTo>
                    <a:cubicBezTo>
                      <a:pt x="10" y="126"/>
                      <a:pt x="17" y="110"/>
                      <a:pt x="11" y="102"/>
                    </a:cubicBezTo>
                    <a:cubicBezTo>
                      <a:pt x="11" y="101"/>
                      <a:pt x="12" y="100"/>
                      <a:pt x="12" y="99"/>
                    </a:cubicBezTo>
                    <a:cubicBezTo>
                      <a:pt x="11" y="97"/>
                      <a:pt x="8" y="97"/>
                      <a:pt x="6" y="97"/>
                    </a:cubicBezTo>
                    <a:cubicBezTo>
                      <a:pt x="4" y="96"/>
                      <a:pt x="0" y="80"/>
                      <a:pt x="0" y="78"/>
                    </a:cubicBezTo>
                    <a:cubicBezTo>
                      <a:pt x="0" y="71"/>
                      <a:pt x="9" y="74"/>
                      <a:pt x="15" y="74"/>
                    </a:cubicBezTo>
                    <a:cubicBezTo>
                      <a:pt x="29" y="74"/>
                      <a:pt x="27" y="60"/>
                      <a:pt x="33" y="54"/>
                    </a:cubicBezTo>
                    <a:cubicBezTo>
                      <a:pt x="36" y="51"/>
                      <a:pt x="41" y="51"/>
                      <a:pt x="45" y="50"/>
                    </a:cubicBezTo>
                    <a:cubicBezTo>
                      <a:pt x="52" y="49"/>
                      <a:pt x="52" y="44"/>
                      <a:pt x="56" y="41"/>
                    </a:cubicBezTo>
                    <a:cubicBezTo>
                      <a:pt x="54" y="39"/>
                      <a:pt x="59" y="35"/>
                      <a:pt x="59" y="35"/>
                    </a:cubicBezTo>
                    <a:cubicBezTo>
                      <a:pt x="61" y="34"/>
                      <a:pt x="61" y="33"/>
                      <a:pt x="63" y="32"/>
                    </a:cubicBezTo>
                    <a:cubicBezTo>
                      <a:pt x="64" y="32"/>
                      <a:pt x="65" y="30"/>
                      <a:pt x="66" y="29"/>
                    </a:cubicBezTo>
                    <a:cubicBezTo>
                      <a:pt x="70" y="25"/>
                      <a:pt x="80" y="27"/>
                      <a:pt x="82" y="23"/>
                    </a:cubicBezTo>
                    <a:cubicBezTo>
                      <a:pt x="85" y="16"/>
                      <a:pt x="95" y="0"/>
                      <a:pt x="102" y="0"/>
                    </a:cubicBezTo>
                    <a:cubicBezTo>
                      <a:pt x="109" y="0"/>
                      <a:pt x="109" y="4"/>
                      <a:pt x="109" y="11"/>
                    </a:cubicBezTo>
                    <a:cubicBezTo>
                      <a:pt x="109" y="20"/>
                      <a:pt x="127" y="15"/>
                      <a:pt x="127" y="23"/>
                    </a:cubicBezTo>
                    <a:cubicBezTo>
                      <a:pt x="127" y="27"/>
                      <a:pt x="117" y="25"/>
                      <a:pt x="117" y="29"/>
                    </a:cubicBezTo>
                    <a:cubicBezTo>
                      <a:pt x="117" y="30"/>
                      <a:pt x="118" y="31"/>
                      <a:pt x="119" y="31"/>
                    </a:cubicBezTo>
                    <a:cubicBezTo>
                      <a:pt x="118" y="32"/>
                      <a:pt x="106" y="37"/>
                      <a:pt x="106" y="37"/>
                    </a:cubicBezTo>
                    <a:cubicBezTo>
                      <a:pt x="107" y="38"/>
                      <a:pt x="108" y="40"/>
                      <a:pt x="108" y="41"/>
                    </a:cubicBezTo>
                    <a:cubicBezTo>
                      <a:pt x="107" y="42"/>
                      <a:pt x="105" y="43"/>
                      <a:pt x="105" y="44"/>
                    </a:cubicBezTo>
                    <a:cubicBezTo>
                      <a:pt x="105" y="51"/>
                      <a:pt x="117" y="73"/>
                      <a:pt x="125" y="73"/>
                    </a:cubicBezTo>
                    <a:cubicBezTo>
                      <a:pt x="124" y="79"/>
                      <a:pt x="120" y="77"/>
                      <a:pt x="115" y="77"/>
                    </a:cubicBezTo>
                    <a:cubicBezTo>
                      <a:pt x="114" y="77"/>
                      <a:pt x="112" y="78"/>
                      <a:pt x="111" y="78"/>
                    </a:cubicBezTo>
                    <a:cubicBezTo>
                      <a:pt x="109" y="83"/>
                      <a:pt x="109" y="83"/>
                      <a:pt x="109" y="83"/>
                    </a:cubicBezTo>
                    <a:cubicBezTo>
                      <a:pt x="106" y="92"/>
                      <a:pt x="103" y="95"/>
                      <a:pt x="103" y="102"/>
                    </a:cubicBezTo>
                    <a:cubicBezTo>
                      <a:pt x="98" y="103"/>
                      <a:pt x="93" y="110"/>
                      <a:pt x="93" y="113"/>
                    </a:cubicBezTo>
                    <a:cubicBezTo>
                      <a:pt x="93" y="116"/>
                      <a:pt x="95" y="117"/>
                      <a:pt x="95" y="119"/>
                    </a:cubicBezTo>
                    <a:cubicBezTo>
                      <a:pt x="95" y="122"/>
                      <a:pt x="90" y="129"/>
                      <a:pt x="90" y="134"/>
                    </a:cubicBezTo>
                    <a:cubicBezTo>
                      <a:pt x="83" y="135"/>
                      <a:pt x="82" y="141"/>
                      <a:pt x="76" y="141"/>
                    </a:cubicBezTo>
                    <a:cubicBezTo>
                      <a:pt x="72" y="141"/>
                      <a:pt x="71" y="137"/>
                      <a:pt x="71" y="135"/>
                    </a:cubicBezTo>
                    <a:cubicBezTo>
                      <a:pt x="64" y="133"/>
                      <a:pt x="59" y="128"/>
                      <a:pt x="51" y="128"/>
                    </a:cubicBezTo>
                    <a:cubicBezTo>
                      <a:pt x="48" y="128"/>
                      <a:pt x="45" y="132"/>
                      <a:pt x="40" y="132"/>
                    </a:cubicBezTo>
                    <a:cubicBezTo>
                      <a:pt x="39" y="132"/>
                      <a:pt x="38" y="130"/>
                      <a:pt x="37" y="1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7" name="Freeform 106"/>
              <p:cNvSpPr>
                <a:spLocks/>
              </p:cNvSpPr>
              <p:nvPr/>
            </p:nvSpPr>
            <p:spPr bwMode="auto">
              <a:xfrm>
                <a:off x="6367463" y="2847975"/>
                <a:ext cx="106363" cy="123825"/>
              </a:xfrm>
              <a:custGeom>
                <a:avLst/>
                <a:gdLst/>
                <a:ahLst/>
                <a:cxnLst>
                  <a:cxn ang="0">
                    <a:pos x="31" y="34"/>
                  </a:cxn>
                  <a:cxn ang="0">
                    <a:pos x="27" y="38"/>
                  </a:cxn>
                  <a:cxn ang="0">
                    <a:pos x="17" y="24"/>
                  </a:cxn>
                  <a:cxn ang="0">
                    <a:pos x="32" y="16"/>
                  </a:cxn>
                  <a:cxn ang="0">
                    <a:pos x="49" y="15"/>
                  </a:cxn>
                  <a:cxn ang="0">
                    <a:pos x="64" y="18"/>
                  </a:cxn>
                  <a:cxn ang="0">
                    <a:pos x="77" y="4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63" y="10"/>
                  </a:cxn>
                  <a:cxn ang="0">
                    <a:pos x="59" y="10"/>
                  </a:cxn>
                  <a:cxn ang="0">
                    <a:pos x="28" y="5"/>
                  </a:cxn>
                  <a:cxn ang="0">
                    <a:pos x="12" y="30"/>
                  </a:cxn>
                  <a:cxn ang="0">
                    <a:pos x="8" y="37"/>
                  </a:cxn>
                  <a:cxn ang="0">
                    <a:pos x="0" y="61"/>
                  </a:cxn>
                  <a:cxn ang="0">
                    <a:pos x="8" y="66"/>
                  </a:cxn>
                  <a:cxn ang="0">
                    <a:pos x="8" y="87"/>
                  </a:cxn>
                  <a:cxn ang="0">
                    <a:pos x="16" y="93"/>
                  </a:cxn>
                  <a:cxn ang="0">
                    <a:pos x="22" y="76"/>
                  </a:cxn>
                  <a:cxn ang="0">
                    <a:pos x="18" y="61"/>
                  </a:cxn>
                  <a:cxn ang="0">
                    <a:pos x="25" y="56"/>
                  </a:cxn>
                  <a:cxn ang="0">
                    <a:pos x="28" y="56"/>
                  </a:cxn>
                  <a:cxn ang="0">
                    <a:pos x="27" y="65"/>
                  </a:cxn>
                  <a:cxn ang="0">
                    <a:pos x="34" y="79"/>
                  </a:cxn>
                  <a:cxn ang="0">
                    <a:pos x="34" y="83"/>
                  </a:cxn>
                  <a:cxn ang="0">
                    <a:pos x="39" y="83"/>
                  </a:cxn>
                  <a:cxn ang="0">
                    <a:pos x="49" y="73"/>
                  </a:cxn>
                  <a:cxn ang="0">
                    <a:pos x="43" y="65"/>
                  </a:cxn>
                  <a:cxn ang="0">
                    <a:pos x="45" y="63"/>
                  </a:cxn>
                  <a:cxn ang="0">
                    <a:pos x="34" y="44"/>
                  </a:cxn>
                  <a:cxn ang="0">
                    <a:pos x="57" y="31"/>
                  </a:cxn>
                  <a:cxn ang="0">
                    <a:pos x="57" y="28"/>
                  </a:cxn>
                  <a:cxn ang="0">
                    <a:pos x="31" y="36"/>
                  </a:cxn>
                  <a:cxn ang="0">
                    <a:pos x="31" y="34"/>
                  </a:cxn>
                </a:cxnLst>
                <a:rect l="0" t="0" r="r" b="b"/>
                <a:pathLst>
                  <a:path w="79" h="93">
                    <a:moveTo>
                      <a:pt x="31" y="34"/>
                    </a:moveTo>
                    <a:cubicBezTo>
                      <a:pt x="30" y="36"/>
                      <a:pt x="29" y="38"/>
                      <a:pt x="27" y="38"/>
                    </a:cubicBezTo>
                    <a:cubicBezTo>
                      <a:pt x="20" y="38"/>
                      <a:pt x="17" y="30"/>
                      <a:pt x="17" y="24"/>
                    </a:cubicBezTo>
                    <a:cubicBezTo>
                      <a:pt x="17" y="15"/>
                      <a:pt x="24" y="16"/>
                      <a:pt x="32" y="16"/>
                    </a:cubicBezTo>
                    <a:cubicBezTo>
                      <a:pt x="39" y="16"/>
                      <a:pt x="42" y="15"/>
                      <a:pt x="49" y="15"/>
                    </a:cubicBezTo>
                    <a:cubicBezTo>
                      <a:pt x="54" y="15"/>
                      <a:pt x="58" y="18"/>
                      <a:pt x="64" y="18"/>
                    </a:cubicBezTo>
                    <a:cubicBezTo>
                      <a:pt x="73" y="18"/>
                      <a:pt x="76" y="10"/>
                      <a:pt x="77" y="4"/>
                    </a:cubicBezTo>
                    <a:cubicBezTo>
                      <a:pt x="79" y="4"/>
                      <a:pt x="79" y="1"/>
                      <a:pt x="79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2" y="4"/>
                      <a:pt x="65" y="8"/>
                      <a:pt x="63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17" y="5"/>
                      <a:pt x="12" y="20"/>
                      <a:pt x="12" y="30"/>
                    </a:cubicBezTo>
                    <a:cubicBezTo>
                      <a:pt x="12" y="33"/>
                      <a:pt x="8" y="35"/>
                      <a:pt x="8" y="37"/>
                    </a:cubicBezTo>
                    <a:cubicBezTo>
                      <a:pt x="4" y="47"/>
                      <a:pt x="0" y="51"/>
                      <a:pt x="0" y="61"/>
                    </a:cubicBezTo>
                    <a:cubicBezTo>
                      <a:pt x="0" y="66"/>
                      <a:pt x="6" y="66"/>
                      <a:pt x="8" y="66"/>
                    </a:cubicBezTo>
                    <a:cubicBezTo>
                      <a:pt x="8" y="73"/>
                      <a:pt x="8" y="83"/>
                      <a:pt x="8" y="87"/>
                    </a:cubicBezTo>
                    <a:cubicBezTo>
                      <a:pt x="8" y="90"/>
                      <a:pt x="12" y="93"/>
                      <a:pt x="16" y="93"/>
                    </a:cubicBezTo>
                    <a:cubicBezTo>
                      <a:pt x="20" y="93"/>
                      <a:pt x="22" y="78"/>
                      <a:pt x="22" y="76"/>
                    </a:cubicBezTo>
                    <a:cubicBezTo>
                      <a:pt x="22" y="70"/>
                      <a:pt x="18" y="67"/>
                      <a:pt x="18" y="61"/>
                    </a:cubicBezTo>
                    <a:cubicBezTo>
                      <a:pt x="18" y="58"/>
                      <a:pt x="22" y="56"/>
                      <a:pt x="25" y="56"/>
                    </a:cubicBezTo>
                    <a:cubicBezTo>
                      <a:pt x="26" y="56"/>
                      <a:pt x="27" y="56"/>
                      <a:pt x="28" y="56"/>
                    </a:cubicBezTo>
                    <a:cubicBezTo>
                      <a:pt x="27" y="65"/>
                      <a:pt x="27" y="65"/>
                      <a:pt x="27" y="65"/>
                    </a:cubicBezTo>
                    <a:cubicBezTo>
                      <a:pt x="27" y="71"/>
                      <a:pt x="34" y="73"/>
                      <a:pt x="34" y="79"/>
                    </a:cubicBezTo>
                    <a:cubicBezTo>
                      <a:pt x="34" y="80"/>
                      <a:pt x="34" y="81"/>
                      <a:pt x="34" y="83"/>
                    </a:cubicBezTo>
                    <a:cubicBezTo>
                      <a:pt x="39" y="83"/>
                      <a:pt x="39" y="83"/>
                      <a:pt x="39" y="83"/>
                    </a:cubicBezTo>
                    <a:cubicBezTo>
                      <a:pt x="39" y="78"/>
                      <a:pt x="49" y="78"/>
                      <a:pt x="49" y="73"/>
                    </a:cubicBezTo>
                    <a:cubicBezTo>
                      <a:pt x="47" y="73"/>
                      <a:pt x="43" y="68"/>
                      <a:pt x="43" y="65"/>
                    </a:cubicBezTo>
                    <a:cubicBezTo>
                      <a:pt x="43" y="65"/>
                      <a:pt x="44" y="64"/>
                      <a:pt x="45" y="63"/>
                    </a:cubicBezTo>
                    <a:cubicBezTo>
                      <a:pt x="42" y="61"/>
                      <a:pt x="34" y="46"/>
                      <a:pt x="34" y="44"/>
                    </a:cubicBezTo>
                    <a:cubicBezTo>
                      <a:pt x="46" y="44"/>
                      <a:pt x="47" y="35"/>
                      <a:pt x="57" y="31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4" y="27"/>
                      <a:pt x="31" y="35"/>
                      <a:pt x="31" y="36"/>
                    </a:cubicBezTo>
                    <a:lnTo>
                      <a:pt x="31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8" name="Freeform 107"/>
              <p:cNvSpPr>
                <a:spLocks/>
              </p:cNvSpPr>
              <p:nvPr/>
            </p:nvSpPr>
            <p:spPr bwMode="auto">
              <a:xfrm>
                <a:off x="6145213" y="2973388"/>
                <a:ext cx="171450" cy="49213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14" y="33"/>
                  </a:cxn>
                  <a:cxn ang="0">
                    <a:pos x="114" y="37"/>
                  </a:cxn>
                  <a:cxn ang="0">
                    <a:pos x="67" y="31"/>
                  </a:cxn>
                  <a:cxn ang="0">
                    <a:pos x="56" y="25"/>
                  </a:cxn>
                  <a:cxn ang="0">
                    <a:pos x="32" y="22"/>
                  </a:cxn>
                  <a:cxn ang="0">
                    <a:pos x="14" y="20"/>
                  </a:cxn>
                  <a:cxn ang="0">
                    <a:pos x="0" y="10"/>
                  </a:cxn>
                  <a:cxn ang="0">
                    <a:pos x="11" y="1"/>
                  </a:cxn>
                  <a:cxn ang="0">
                    <a:pos x="14" y="3"/>
                  </a:cxn>
                  <a:cxn ang="0">
                    <a:pos x="22" y="0"/>
                  </a:cxn>
                  <a:cxn ang="0">
                    <a:pos x="55" y="14"/>
                  </a:cxn>
                  <a:cxn ang="0">
                    <a:pos x="68" y="7"/>
                  </a:cxn>
                  <a:cxn ang="0">
                    <a:pos x="88" y="15"/>
                  </a:cxn>
                  <a:cxn ang="0">
                    <a:pos x="101" y="14"/>
                  </a:cxn>
                  <a:cxn ang="0">
                    <a:pos x="105" y="14"/>
                  </a:cxn>
                  <a:cxn ang="0">
                    <a:pos x="89" y="17"/>
                  </a:cxn>
                  <a:cxn ang="0">
                    <a:pos x="107" y="22"/>
                  </a:cxn>
                  <a:cxn ang="0">
                    <a:pos x="111" y="26"/>
                  </a:cxn>
                  <a:cxn ang="0">
                    <a:pos x="121" y="27"/>
                  </a:cxn>
                  <a:cxn ang="0">
                    <a:pos x="128" y="31"/>
                  </a:cxn>
                  <a:cxn ang="0">
                    <a:pos x="123" y="36"/>
                  </a:cxn>
                </a:cxnLst>
                <a:rect l="0" t="0" r="r" b="b"/>
                <a:pathLst>
                  <a:path w="128" h="37">
                    <a:moveTo>
                      <a:pt x="123" y="36"/>
                    </a:moveTo>
                    <a:cubicBezTo>
                      <a:pt x="119" y="36"/>
                      <a:pt x="119" y="33"/>
                      <a:pt x="114" y="33"/>
                    </a:cubicBezTo>
                    <a:cubicBezTo>
                      <a:pt x="113" y="33"/>
                      <a:pt x="114" y="36"/>
                      <a:pt x="114" y="37"/>
                    </a:cubicBezTo>
                    <a:cubicBezTo>
                      <a:pt x="100" y="32"/>
                      <a:pt x="85" y="31"/>
                      <a:pt x="67" y="31"/>
                    </a:cubicBezTo>
                    <a:cubicBezTo>
                      <a:pt x="62" y="31"/>
                      <a:pt x="61" y="25"/>
                      <a:pt x="56" y="25"/>
                    </a:cubicBezTo>
                    <a:cubicBezTo>
                      <a:pt x="48" y="25"/>
                      <a:pt x="41" y="25"/>
                      <a:pt x="32" y="22"/>
                    </a:cubicBezTo>
                    <a:cubicBezTo>
                      <a:pt x="25" y="20"/>
                      <a:pt x="19" y="24"/>
                      <a:pt x="14" y="20"/>
                    </a:cubicBezTo>
                    <a:cubicBezTo>
                      <a:pt x="10" y="15"/>
                      <a:pt x="7" y="10"/>
                      <a:pt x="0" y="10"/>
                    </a:cubicBezTo>
                    <a:cubicBezTo>
                      <a:pt x="0" y="9"/>
                      <a:pt x="8" y="1"/>
                      <a:pt x="11" y="1"/>
                    </a:cubicBezTo>
                    <a:cubicBezTo>
                      <a:pt x="12" y="1"/>
                      <a:pt x="13" y="3"/>
                      <a:pt x="14" y="3"/>
                    </a:cubicBezTo>
                    <a:cubicBezTo>
                      <a:pt x="17" y="3"/>
                      <a:pt x="19" y="0"/>
                      <a:pt x="22" y="0"/>
                    </a:cubicBezTo>
                    <a:cubicBezTo>
                      <a:pt x="35" y="0"/>
                      <a:pt x="41" y="14"/>
                      <a:pt x="55" y="14"/>
                    </a:cubicBezTo>
                    <a:cubicBezTo>
                      <a:pt x="62" y="14"/>
                      <a:pt x="63" y="7"/>
                      <a:pt x="68" y="7"/>
                    </a:cubicBezTo>
                    <a:cubicBezTo>
                      <a:pt x="77" y="7"/>
                      <a:pt x="80" y="15"/>
                      <a:pt x="88" y="15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4" y="16"/>
                      <a:pt x="89" y="17"/>
                      <a:pt x="89" y="17"/>
                    </a:cubicBezTo>
                    <a:cubicBezTo>
                      <a:pt x="93" y="22"/>
                      <a:pt x="99" y="22"/>
                      <a:pt x="107" y="22"/>
                    </a:cubicBezTo>
                    <a:cubicBezTo>
                      <a:pt x="110" y="22"/>
                      <a:pt x="110" y="26"/>
                      <a:pt x="111" y="26"/>
                    </a:cubicBezTo>
                    <a:cubicBezTo>
                      <a:pt x="114" y="30"/>
                      <a:pt x="117" y="26"/>
                      <a:pt x="121" y="27"/>
                    </a:cubicBezTo>
                    <a:cubicBezTo>
                      <a:pt x="125" y="29"/>
                      <a:pt x="125" y="30"/>
                      <a:pt x="128" y="31"/>
                    </a:cubicBezTo>
                    <a:cubicBezTo>
                      <a:pt x="127" y="33"/>
                      <a:pt x="124" y="36"/>
                      <a:pt x="12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9" name="Freeform 108"/>
              <p:cNvSpPr>
                <a:spLocks/>
              </p:cNvSpPr>
              <p:nvPr/>
            </p:nvSpPr>
            <p:spPr bwMode="auto">
              <a:xfrm>
                <a:off x="6386513" y="3013075"/>
                <a:ext cx="52388" cy="12700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10" y="9"/>
                  </a:cxn>
                  <a:cxn ang="0">
                    <a:pos x="0" y="4"/>
                  </a:cxn>
                  <a:cxn ang="0">
                    <a:pos x="8" y="1"/>
                  </a:cxn>
                  <a:cxn ang="0">
                    <a:pos x="26" y="4"/>
                  </a:cxn>
                  <a:cxn ang="0">
                    <a:pos x="39" y="0"/>
                  </a:cxn>
                  <a:cxn ang="0">
                    <a:pos x="26" y="9"/>
                  </a:cxn>
                </a:cxnLst>
                <a:rect l="0" t="0" r="r" b="b"/>
                <a:pathLst>
                  <a:path w="39" h="9">
                    <a:moveTo>
                      <a:pt x="26" y="9"/>
                    </a:moveTo>
                    <a:cubicBezTo>
                      <a:pt x="20" y="9"/>
                      <a:pt x="13" y="9"/>
                      <a:pt x="10" y="9"/>
                    </a:cubicBezTo>
                    <a:cubicBezTo>
                      <a:pt x="7" y="9"/>
                      <a:pt x="0" y="9"/>
                      <a:pt x="0" y="4"/>
                    </a:cubicBezTo>
                    <a:cubicBezTo>
                      <a:pt x="0" y="1"/>
                      <a:pt x="5" y="1"/>
                      <a:pt x="8" y="1"/>
                    </a:cubicBezTo>
                    <a:cubicBezTo>
                      <a:pt x="16" y="1"/>
                      <a:pt x="19" y="4"/>
                      <a:pt x="26" y="4"/>
                    </a:cubicBezTo>
                    <a:cubicBezTo>
                      <a:pt x="32" y="4"/>
                      <a:pt x="35" y="2"/>
                      <a:pt x="39" y="0"/>
                    </a:cubicBezTo>
                    <a:cubicBezTo>
                      <a:pt x="35" y="6"/>
                      <a:pt x="32" y="7"/>
                      <a:pt x="26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0" name="Freeform 109"/>
              <p:cNvSpPr>
                <a:spLocks/>
              </p:cNvSpPr>
              <p:nvPr/>
            </p:nvSpPr>
            <p:spPr bwMode="auto">
              <a:xfrm>
                <a:off x="6335713" y="3016250"/>
                <a:ext cx="36513" cy="12700"/>
              </a:xfrm>
              <a:custGeom>
                <a:avLst/>
                <a:gdLst/>
                <a:ahLst/>
                <a:cxnLst>
                  <a:cxn ang="0">
                    <a:pos x="27" y="6"/>
                  </a:cxn>
                  <a:cxn ang="0">
                    <a:pos x="23" y="6"/>
                  </a:cxn>
                  <a:cxn ang="0">
                    <a:pos x="19" y="5"/>
                  </a:cxn>
                  <a:cxn ang="0">
                    <a:pos x="9" y="9"/>
                  </a:cxn>
                  <a:cxn ang="0">
                    <a:pos x="0" y="6"/>
                  </a:cxn>
                  <a:cxn ang="0">
                    <a:pos x="7" y="1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27" y="6"/>
                  </a:cxn>
                </a:cxnLst>
                <a:rect l="0" t="0" r="r" b="b"/>
                <a:pathLst>
                  <a:path w="27" h="9">
                    <a:moveTo>
                      <a:pt x="27" y="6"/>
                    </a:moveTo>
                    <a:cubicBezTo>
                      <a:pt x="23" y="6"/>
                      <a:pt x="23" y="6"/>
                      <a:pt x="23" y="6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5" y="6"/>
                      <a:pt x="13" y="9"/>
                      <a:pt x="9" y="9"/>
                    </a:cubicBezTo>
                    <a:cubicBezTo>
                      <a:pt x="5" y="9"/>
                      <a:pt x="0" y="8"/>
                      <a:pt x="0" y="6"/>
                    </a:cubicBezTo>
                    <a:cubicBezTo>
                      <a:pt x="0" y="1"/>
                      <a:pt x="3" y="1"/>
                      <a:pt x="7" y="1"/>
                    </a:cubicBezTo>
                    <a:cubicBezTo>
                      <a:pt x="11" y="1"/>
                      <a:pt x="13" y="2"/>
                      <a:pt x="16" y="3"/>
                    </a:cubicBezTo>
                    <a:cubicBezTo>
                      <a:pt x="16" y="2"/>
                      <a:pt x="16" y="1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3"/>
                      <a:pt x="26" y="5"/>
                      <a:pt x="27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1" name="Freeform 110"/>
              <p:cNvSpPr>
                <a:spLocks/>
              </p:cNvSpPr>
              <p:nvPr/>
            </p:nvSpPr>
            <p:spPr bwMode="auto">
              <a:xfrm>
                <a:off x="6373813" y="3030538"/>
                <a:ext cx="26988" cy="19050"/>
              </a:xfrm>
              <a:custGeom>
                <a:avLst/>
                <a:gdLst/>
                <a:ahLst/>
                <a:cxnLst>
                  <a:cxn ang="0">
                    <a:pos x="15" y="14"/>
                  </a:cxn>
                  <a:cxn ang="0">
                    <a:pos x="12" y="9"/>
                  </a:cxn>
                  <a:cxn ang="0">
                    <a:pos x="0" y="4"/>
                  </a:cxn>
                  <a:cxn ang="0">
                    <a:pos x="9" y="1"/>
                  </a:cxn>
                  <a:cxn ang="0">
                    <a:pos x="13" y="1"/>
                  </a:cxn>
                  <a:cxn ang="0">
                    <a:pos x="20" y="11"/>
                  </a:cxn>
                  <a:cxn ang="0">
                    <a:pos x="16" y="14"/>
                  </a:cxn>
                  <a:cxn ang="0">
                    <a:pos x="15" y="14"/>
                  </a:cxn>
                </a:cxnLst>
                <a:rect l="0" t="0" r="r" b="b"/>
                <a:pathLst>
                  <a:path w="20" h="14">
                    <a:moveTo>
                      <a:pt x="15" y="14"/>
                    </a:moveTo>
                    <a:cubicBezTo>
                      <a:pt x="12" y="14"/>
                      <a:pt x="12" y="10"/>
                      <a:pt x="12" y="9"/>
                    </a:cubicBezTo>
                    <a:cubicBezTo>
                      <a:pt x="8" y="9"/>
                      <a:pt x="0" y="8"/>
                      <a:pt x="0" y="4"/>
                    </a:cubicBezTo>
                    <a:cubicBezTo>
                      <a:pt x="0" y="0"/>
                      <a:pt x="6" y="1"/>
                      <a:pt x="9" y="1"/>
                    </a:cubicBezTo>
                    <a:cubicBezTo>
                      <a:pt x="10" y="1"/>
                      <a:pt x="12" y="1"/>
                      <a:pt x="13" y="1"/>
                    </a:cubicBezTo>
                    <a:cubicBezTo>
                      <a:pt x="13" y="7"/>
                      <a:pt x="20" y="6"/>
                      <a:pt x="20" y="11"/>
                    </a:cubicBezTo>
                    <a:cubicBezTo>
                      <a:pt x="20" y="13"/>
                      <a:pt x="18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2" name="Freeform 111"/>
              <p:cNvSpPr>
                <a:spLocks/>
              </p:cNvSpPr>
              <p:nvPr/>
            </p:nvSpPr>
            <p:spPr bwMode="auto">
              <a:xfrm>
                <a:off x="6323013" y="3014663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3" y="8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6" y="0"/>
                      <a:pt x="6" y="2"/>
                      <a:pt x="8" y="3"/>
                    </a:cubicBezTo>
                    <a:cubicBezTo>
                      <a:pt x="7" y="6"/>
                      <a:pt x="5" y="8"/>
                      <a:pt x="3" y="8"/>
                    </a:cubicBezTo>
                    <a:cubicBezTo>
                      <a:pt x="2" y="8"/>
                      <a:pt x="0" y="6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3" name="Freeform 112"/>
              <p:cNvSpPr>
                <a:spLocks/>
              </p:cNvSpPr>
              <p:nvPr/>
            </p:nvSpPr>
            <p:spPr bwMode="auto">
              <a:xfrm>
                <a:off x="6448425" y="3016250"/>
                <a:ext cx="58738" cy="349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7" y="19"/>
                  </a:cxn>
                  <a:cxn ang="0">
                    <a:pos x="3" y="26"/>
                  </a:cxn>
                  <a:cxn ang="0">
                    <a:pos x="0" y="22"/>
                  </a:cxn>
                  <a:cxn ang="0">
                    <a:pos x="15" y="10"/>
                  </a:cxn>
                  <a:cxn ang="0">
                    <a:pos x="17" y="6"/>
                  </a:cxn>
                  <a:cxn ang="0">
                    <a:pos x="45" y="3"/>
                  </a:cxn>
                  <a:cxn ang="0">
                    <a:pos x="19" y="13"/>
                  </a:cxn>
                </a:cxnLst>
                <a:rect l="0" t="0" r="r" b="b"/>
                <a:pathLst>
                  <a:path w="45" h="26">
                    <a:moveTo>
                      <a:pt x="19" y="13"/>
                    </a:moveTo>
                    <a:cubicBezTo>
                      <a:pt x="16" y="13"/>
                      <a:pt x="19" y="17"/>
                      <a:pt x="17" y="19"/>
                    </a:cubicBezTo>
                    <a:cubicBezTo>
                      <a:pt x="15" y="21"/>
                      <a:pt x="8" y="26"/>
                      <a:pt x="3" y="26"/>
                    </a:cubicBezTo>
                    <a:cubicBezTo>
                      <a:pt x="1" y="26"/>
                      <a:pt x="0" y="24"/>
                      <a:pt x="0" y="22"/>
                    </a:cubicBezTo>
                    <a:cubicBezTo>
                      <a:pt x="0" y="12"/>
                      <a:pt x="8" y="12"/>
                      <a:pt x="15" y="10"/>
                    </a:cubicBezTo>
                    <a:cubicBezTo>
                      <a:pt x="16" y="10"/>
                      <a:pt x="16" y="7"/>
                      <a:pt x="17" y="6"/>
                    </a:cubicBezTo>
                    <a:cubicBezTo>
                      <a:pt x="21" y="2"/>
                      <a:pt x="41" y="0"/>
                      <a:pt x="45" y="3"/>
                    </a:cubicBezTo>
                    <a:cubicBezTo>
                      <a:pt x="40" y="9"/>
                      <a:pt x="26" y="13"/>
                      <a:pt x="19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4" name="Freeform 113"/>
              <p:cNvSpPr>
                <a:spLocks/>
              </p:cNvSpPr>
              <p:nvPr/>
            </p:nvSpPr>
            <p:spPr bwMode="auto">
              <a:xfrm>
                <a:off x="6489700" y="2922588"/>
                <a:ext cx="17463" cy="19050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8" y="14"/>
                  </a:cxn>
                  <a:cxn ang="0">
                    <a:pos x="0" y="5"/>
                  </a:cxn>
                  <a:cxn ang="0">
                    <a:pos x="13" y="8"/>
                  </a:cxn>
                </a:cxnLst>
                <a:rect l="0" t="0" r="r" b="b"/>
                <a:pathLst>
                  <a:path w="13" h="14">
                    <a:moveTo>
                      <a:pt x="13" y="8"/>
                    </a:moveTo>
                    <a:cubicBezTo>
                      <a:pt x="13" y="9"/>
                      <a:pt x="10" y="14"/>
                      <a:pt x="8" y="14"/>
                    </a:cubicBezTo>
                    <a:cubicBezTo>
                      <a:pt x="6" y="14"/>
                      <a:pt x="0" y="9"/>
                      <a:pt x="0" y="5"/>
                    </a:cubicBezTo>
                    <a:cubicBezTo>
                      <a:pt x="0" y="0"/>
                      <a:pt x="13" y="4"/>
                      <a:pt x="13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5" name="Freeform 114"/>
              <p:cNvSpPr>
                <a:spLocks/>
              </p:cNvSpPr>
              <p:nvPr/>
            </p:nvSpPr>
            <p:spPr bwMode="auto">
              <a:xfrm>
                <a:off x="6519863" y="2924175"/>
                <a:ext cx="47625" cy="14288"/>
              </a:xfrm>
              <a:custGeom>
                <a:avLst/>
                <a:gdLst/>
                <a:ahLst/>
                <a:cxnLst>
                  <a:cxn ang="0">
                    <a:pos x="31" y="2"/>
                  </a:cxn>
                  <a:cxn ang="0">
                    <a:pos x="36" y="10"/>
                  </a:cxn>
                  <a:cxn ang="0">
                    <a:pos x="34" y="10"/>
                  </a:cxn>
                  <a:cxn ang="0">
                    <a:pos x="18" y="6"/>
                  </a:cxn>
                  <a:cxn ang="0">
                    <a:pos x="8" y="6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23" y="0"/>
                  </a:cxn>
                  <a:cxn ang="0">
                    <a:pos x="30" y="2"/>
                  </a:cxn>
                  <a:cxn ang="0">
                    <a:pos x="31" y="2"/>
                  </a:cxn>
                </a:cxnLst>
                <a:rect l="0" t="0" r="r" b="b"/>
                <a:pathLst>
                  <a:path w="36" h="10">
                    <a:moveTo>
                      <a:pt x="31" y="2"/>
                    </a:moveTo>
                    <a:cubicBezTo>
                      <a:pt x="32" y="5"/>
                      <a:pt x="36" y="6"/>
                      <a:pt x="36" y="10"/>
                    </a:cubicBezTo>
                    <a:cubicBezTo>
                      <a:pt x="36" y="10"/>
                      <a:pt x="35" y="10"/>
                      <a:pt x="34" y="10"/>
                    </a:cubicBezTo>
                    <a:cubicBezTo>
                      <a:pt x="28" y="10"/>
                      <a:pt x="25" y="6"/>
                      <a:pt x="18" y="6"/>
                    </a:cubicBezTo>
                    <a:cubicBezTo>
                      <a:pt x="14" y="6"/>
                      <a:pt x="12" y="6"/>
                      <a:pt x="8" y="6"/>
                    </a:cubicBezTo>
                    <a:cubicBezTo>
                      <a:pt x="6" y="6"/>
                      <a:pt x="0" y="4"/>
                      <a:pt x="0" y="4"/>
                    </a:cubicBezTo>
                    <a:cubicBezTo>
                      <a:pt x="0" y="2"/>
                      <a:pt x="3" y="1"/>
                      <a:pt x="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3"/>
                      <a:pt x="27" y="2"/>
                      <a:pt x="30" y="2"/>
                    </a:cubicBezTo>
                    <a:lnTo>
                      <a:pt x="3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6" name="Freeform 115"/>
              <p:cNvSpPr>
                <a:spLocks/>
              </p:cNvSpPr>
              <p:nvPr/>
            </p:nvSpPr>
            <p:spPr bwMode="auto">
              <a:xfrm>
                <a:off x="6513513" y="2836863"/>
                <a:ext cx="19050" cy="46038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5"/>
                  </a:cxn>
                  <a:cxn ang="0">
                    <a:pos x="14" y="24"/>
                  </a:cxn>
                  <a:cxn ang="0">
                    <a:pos x="11" y="17"/>
                  </a:cxn>
                  <a:cxn ang="0">
                    <a:pos x="15" y="12"/>
                  </a:cxn>
                  <a:cxn ang="0">
                    <a:pos x="4" y="0"/>
                  </a:cxn>
                  <a:cxn ang="0">
                    <a:pos x="0" y="9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9" y="35"/>
                  </a:cxn>
                  <a:cxn ang="0">
                    <a:pos x="4" y="28"/>
                  </a:cxn>
                </a:cxnLst>
                <a:rect l="0" t="0" r="r" b="b"/>
                <a:pathLst>
                  <a:path w="15" h="35">
                    <a:moveTo>
                      <a:pt x="4" y="28"/>
                    </a:moveTo>
                    <a:cubicBezTo>
                      <a:pt x="4" y="25"/>
                      <a:pt x="4" y="25"/>
                      <a:pt x="4" y="25"/>
                    </a:cubicBezTo>
                    <a:cubicBezTo>
                      <a:pt x="8" y="25"/>
                      <a:pt x="12" y="24"/>
                      <a:pt x="14" y="24"/>
                    </a:cubicBezTo>
                    <a:cubicBezTo>
                      <a:pt x="14" y="20"/>
                      <a:pt x="11" y="20"/>
                      <a:pt x="11" y="17"/>
                    </a:cubicBezTo>
                    <a:cubicBezTo>
                      <a:pt x="11" y="15"/>
                      <a:pt x="15" y="14"/>
                      <a:pt x="15" y="12"/>
                    </a:cubicBezTo>
                    <a:cubicBezTo>
                      <a:pt x="8" y="10"/>
                      <a:pt x="4" y="6"/>
                      <a:pt x="4" y="0"/>
                    </a:cubicBezTo>
                    <a:cubicBezTo>
                      <a:pt x="0" y="2"/>
                      <a:pt x="0" y="5"/>
                      <a:pt x="0" y="9"/>
                    </a:cubicBezTo>
                    <a:cubicBezTo>
                      <a:pt x="0" y="15"/>
                      <a:pt x="3" y="16"/>
                      <a:pt x="3" y="21"/>
                    </a:cubicBezTo>
                    <a:cubicBezTo>
                      <a:pt x="3" y="26"/>
                      <a:pt x="3" y="24"/>
                      <a:pt x="3" y="27"/>
                    </a:cubicBezTo>
                    <a:cubicBezTo>
                      <a:pt x="3" y="30"/>
                      <a:pt x="4" y="35"/>
                      <a:pt x="9" y="35"/>
                    </a:cubicBezTo>
                    <a:cubicBezTo>
                      <a:pt x="7" y="32"/>
                      <a:pt x="6" y="31"/>
                      <a:pt x="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7" name="Freeform 119"/>
              <p:cNvSpPr>
                <a:spLocks/>
              </p:cNvSpPr>
              <p:nvPr/>
            </p:nvSpPr>
            <p:spPr bwMode="auto">
              <a:xfrm>
                <a:off x="6424613" y="2709863"/>
                <a:ext cx="76200" cy="71438"/>
              </a:xfrm>
              <a:custGeom>
                <a:avLst/>
                <a:gdLst/>
                <a:ahLst/>
                <a:cxnLst>
                  <a:cxn ang="0">
                    <a:pos x="48" y="38"/>
                  </a:cxn>
                  <a:cxn ang="0">
                    <a:pos x="46" y="35"/>
                  </a:cxn>
                  <a:cxn ang="0">
                    <a:pos x="42" y="40"/>
                  </a:cxn>
                  <a:cxn ang="0">
                    <a:pos x="47" y="48"/>
                  </a:cxn>
                  <a:cxn ang="0">
                    <a:pos x="42" y="53"/>
                  </a:cxn>
                  <a:cxn ang="0">
                    <a:pos x="40" y="50"/>
                  </a:cxn>
                  <a:cxn ang="0">
                    <a:pos x="36" y="51"/>
                  </a:cxn>
                  <a:cxn ang="0">
                    <a:pos x="26" y="37"/>
                  </a:cxn>
                  <a:cxn ang="0">
                    <a:pos x="28" y="32"/>
                  </a:cxn>
                  <a:cxn ang="0">
                    <a:pos x="27" y="29"/>
                  </a:cxn>
                  <a:cxn ang="0">
                    <a:pos x="21" y="28"/>
                  </a:cxn>
                  <a:cxn ang="0">
                    <a:pos x="21" y="32"/>
                  </a:cxn>
                  <a:cxn ang="0">
                    <a:pos x="17" y="30"/>
                  </a:cxn>
                  <a:cxn ang="0">
                    <a:pos x="16" y="32"/>
                  </a:cxn>
                  <a:cxn ang="0">
                    <a:pos x="12" y="28"/>
                  </a:cxn>
                  <a:cxn ang="0">
                    <a:pos x="4" y="45"/>
                  </a:cxn>
                  <a:cxn ang="0">
                    <a:pos x="4" y="36"/>
                  </a:cxn>
                  <a:cxn ang="0">
                    <a:pos x="2" y="32"/>
                  </a:cxn>
                  <a:cxn ang="0">
                    <a:pos x="5" y="22"/>
                  </a:cxn>
                  <a:cxn ang="0">
                    <a:pos x="19" y="14"/>
                  </a:cxn>
                  <a:cxn ang="0">
                    <a:pos x="26" y="20"/>
                  </a:cxn>
                  <a:cxn ang="0">
                    <a:pos x="28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2" y="0"/>
                  </a:cxn>
                  <a:cxn ang="0">
                    <a:pos x="48" y="4"/>
                  </a:cxn>
                  <a:cxn ang="0">
                    <a:pos x="58" y="33"/>
                  </a:cxn>
                  <a:cxn ang="0">
                    <a:pos x="53" y="46"/>
                  </a:cxn>
                  <a:cxn ang="0">
                    <a:pos x="48" y="36"/>
                  </a:cxn>
                  <a:cxn ang="0">
                    <a:pos x="48" y="38"/>
                  </a:cxn>
                </a:cxnLst>
                <a:rect l="0" t="0" r="r" b="b"/>
                <a:pathLst>
                  <a:path w="58" h="53">
                    <a:moveTo>
                      <a:pt x="48" y="38"/>
                    </a:moveTo>
                    <a:cubicBezTo>
                      <a:pt x="48" y="37"/>
                      <a:pt x="47" y="36"/>
                      <a:pt x="46" y="35"/>
                    </a:cubicBezTo>
                    <a:cubicBezTo>
                      <a:pt x="44" y="37"/>
                      <a:pt x="42" y="38"/>
                      <a:pt x="42" y="40"/>
                    </a:cubicBezTo>
                    <a:cubicBezTo>
                      <a:pt x="42" y="43"/>
                      <a:pt x="47" y="44"/>
                      <a:pt x="47" y="48"/>
                    </a:cubicBezTo>
                    <a:cubicBezTo>
                      <a:pt x="47" y="51"/>
                      <a:pt x="45" y="53"/>
                      <a:pt x="42" y="53"/>
                    </a:cubicBezTo>
                    <a:cubicBezTo>
                      <a:pt x="41" y="53"/>
                      <a:pt x="40" y="51"/>
                      <a:pt x="40" y="50"/>
                    </a:cubicBezTo>
                    <a:cubicBezTo>
                      <a:pt x="39" y="51"/>
                      <a:pt x="37" y="51"/>
                      <a:pt x="36" y="51"/>
                    </a:cubicBezTo>
                    <a:cubicBezTo>
                      <a:pt x="31" y="51"/>
                      <a:pt x="26" y="44"/>
                      <a:pt x="26" y="37"/>
                    </a:cubicBezTo>
                    <a:cubicBezTo>
                      <a:pt x="26" y="34"/>
                      <a:pt x="27" y="33"/>
                      <a:pt x="28" y="32"/>
                    </a:cubicBezTo>
                    <a:cubicBezTo>
                      <a:pt x="28" y="31"/>
                      <a:pt x="27" y="30"/>
                      <a:pt x="27" y="2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1" y="30"/>
                      <a:pt x="20" y="31"/>
                      <a:pt x="21" y="32"/>
                    </a:cubicBezTo>
                    <a:cubicBezTo>
                      <a:pt x="18" y="32"/>
                      <a:pt x="18" y="31"/>
                      <a:pt x="17" y="30"/>
                    </a:cubicBezTo>
                    <a:cubicBezTo>
                      <a:pt x="17" y="30"/>
                      <a:pt x="16" y="31"/>
                      <a:pt x="16" y="32"/>
                    </a:cubicBezTo>
                    <a:cubicBezTo>
                      <a:pt x="14" y="31"/>
                      <a:pt x="12" y="28"/>
                      <a:pt x="12" y="28"/>
                    </a:cubicBezTo>
                    <a:cubicBezTo>
                      <a:pt x="8" y="32"/>
                      <a:pt x="8" y="45"/>
                      <a:pt x="4" y="45"/>
                    </a:cubicBezTo>
                    <a:cubicBezTo>
                      <a:pt x="0" y="45"/>
                      <a:pt x="4" y="37"/>
                      <a:pt x="4" y="36"/>
                    </a:cubicBezTo>
                    <a:cubicBezTo>
                      <a:pt x="4" y="35"/>
                      <a:pt x="2" y="33"/>
                      <a:pt x="2" y="32"/>
                    </a:cubicBezTo>
                    <a:cubicBezTo>
                      <a:pt x="2" y="28"/>
                      <a:pt x="4" y="26"/>
                      <a:pt x="5" y="22"/>
                    </a:cubicBezTo>
                    <a:cubicBezTo>
                      <a:pt x="13" y="22"/>
                      <a:pt x="11" y="14"/>
                      <a:pt x="19" y="14"/>
                    </a:cubicBezTo>
                    <a:cubicBezTo>
                      <a:pt x="24" y="14"/>
                      <a:pt x="23" y="20"/>
                      <a:pt x="26" y="20"/>
                    </a:cubicBezTo>
                    <a:cubicBezTo>
                      <a:pt x="27" y="20"/>
                      <a:pt x="27" y="20"/>
                      <a:pt x="28" y="20"/>
                    </a:cubicBezTo>
                    <a:cubicBezTo>
                      <a:pt x="28" y="18"/>
                      <a:pt x="30" y="16"/>
                      <a:pt x="32" y="15"/>
                    </a:cubicBezTo>
                    <a:cubicBezTo>
                      <a:pt x="32" y="10"/>
                      <a:pt x="39" y="12"/>
                      <a:pt x="41" y="9"/>
                    </a:cubicBezTo>
                    <a:cubicBezTo>
                      <a:pt x="42" y="7"/>
                      <a:pt x="42" y="1"/>
                      <a:pt x="42" y="0"/>
                    </a:cubicBezTo>
                    <a:cubicBezTo>
                      <a:pt x="45" y="0"/>
                      <a:pt x="47" y="2"/>
                      <a:pt x="48" y="4"/>
                    </a:cubicBezTo>
                    <a:cubicBezTo>
                      <a:pt x="51" y="7"/>
                      <a:pt x="58" y="30"/>
                      <a:pt x="58" y="33"/>
                    </a:cubicBezTo>
                    <a:cubicBezTo>
                      <a:pt x="58" y="37"/>
                      <a:pt x="53" y="39"/>
                      <a:pt x="53" y="46"/>
                    </a:cubicBezTo>
                    <a:cubicBezTo>
                      <a:pt x="51" y="46"/>
                      <a:pt x="48" y="37"/>
                      <a:pt x="48" y="36"/>
                    </a:cubicBezTo>
                    <a:lnTo>
                      <a:pt x="4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8" name="Freeform 120"/>
              <p:cNvSpPr>
                <a:spLocks/>
              </p:cNvSpPr>
              <p:nvPr/>
            </p:nvSpPr>
            <p:spPr bwMode="auto">
              <a:xfrm>
                <a:off x="6354763" y="2690813"/>
                <a:ext cx="36513" cy="39688"/>
              </a:xfrm>
              <a:custGeom>
                <a:avLst/>
                <a:gdLst/>
                <a:ahLst/>
                <a:cxnLst>
                  <a:cxn ang="0">
                    <a:pos x="3" y="29"/>
                  </a:cxn>
                  <a:cxn ang="0">
                    <a:pos x="0" y="29"/>
                  </a:cxn>
                  <a:cxn ang="0">
                    <a:pos x="22" y="5"/>
                  </a:cxn>
                  <a:cxn ang="0">
                    <a:pos x="25" y="0"/>
                  </a:cxn>
                  <a:cxn ang="0">
                    <a:pos x="28" y="6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3" y="29"/>
                  </a:cxn>
                </a:cxnLst>
                <a:rect l="0" t="0" r="r" b="b"/>
                <a:pathLst>
                  <a:path w="28" h="29">
                    <a:moveTo>
                      <a:pt x="3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4" y="18"/>
                      <a:pt x="18" y="13"/>
                      <a:pt x="22" y="5"/>
                    </a:cubicBezTo>
                    <a:cubicBezTo>
                      <a:pt x="23" y="3"/>
                      <a:pt x="23" y="1"/>
                      <a:pt x="25" y="0"/>
                    </a:cubicBezTo>
                    <a:cubicBezTo>
                      <a:pt x="24" y="4"/>
                      <a:pt x="26" y="5"/>
                      <a:pt x="28" y="6"/>
                    </a:cubicBezTo>
                    <a:cubicBezTo>
                      <a:pt x="26" y="8"/>
                      <a:pt x="26" y="9"/>
                      <a:pt x="24" y="9"/>
                    </a:cubicBezTo>
                    <a:cubicBezTo>
                      <a:pt x="23" y="12"/>
                      <a:pt x="20" y="13"/>
                      <a:pt x="17" y="13"/>
                    </a:cubicBezTo>
                    <a:cubicBezTo>
                      <a:pt x="15" y="22"/>
                      <a:pt x="8" y="26"/>
                      <a:pt x="3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9" name="Freeform 121"/>
              <p:cNvSpPr>
                <a:spLocks/>
              </p:cNvSpPr>
              <p:nvPr/>
            </p:nvSpPr>
            <p:spPr bwMode="auto">
              <a:xfrm>
                <a:off x="6383338" y="2563813"/>
                <a:ext cx="71438" cy="101600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6" y="20"/>
                  </a:cxn>
                  <a:cxn ang="0">
                    <a:pos x="5" y="7"/>
                  </a:cxn>
                  <a:cxn ang="0">
                    <a:pos x="9" y="0"/>
                  </a:cxn>
                  <a:cxn ang="0">
                    <a:pos x="16" y="7"/>
                  </a:cxn>
                  <a:cxn ang="0">
                    <a:pos x="21" y="3"/>
                  </a:cxn>
                  <a:cxn ang="0">
                    <a:pos x="22" y="5"/>
                  </a:cxn>
                  <a:cxn ang="0">
                    <a:pos x="23" y="8"/>
                  </a:cxn>
                  <a:cxn ang="0">
                    <a:pos x="28" y="25"/>
                  </a:cxn>
                  <a:cxn ang="0">
                    <a:pos x="20" y="42"/>
                  </a:cxn>
                  <a:cxn ang="0">
                    <a:pos x="30" y="59"/>
                  </a:cxn>
                  <a:cxn ang="0">
                    <a:pos x="30" y="58"/>
                  </a:cxn>
                  <a:cxn ang="0">
                    <a:pos x="34" y="55"/>
                  </a:cxn>
                  <a:cxn ang="0">
                    <a:pos x="43" y="64"/>
                  </a:cxn>
                  <a:cxn ang="0">
                    <a:pos x="46" y="61"/>
                  </a:cxn>
                  <a:cxn ang="0">
                    <a:pos x="49" y="62"/>
                  </a:cxn>
                  <a:cxn ang="0">
                    <a:pos x="46" y="66"/>
                  </a:cxn>
                  <a:cxn ang="0">
                    <a:pos x="49" y="66"/>
                  </a:cxn>
                  <a:cxn ang="0">
                    <a:pos x="54" y="71"/>
                  </a:cxn>
                  <a:cxn ang="0">
                    <a:pos x="54" y="74"/>
                  </a:cxn>
                  <a:cxn ang="0">
                    <a:pos x="53" y="76"/>
                  </a:cxn>
                  <a:cxn ang="0">
                    <a:pos x="51" y="73"/>
                  </a:cxn>
                  <a:cxn ang="0">
                    <a:pos x="36" y="61"/>
                  </a:cxn>
                  <a:cxn ang="0">
                    <a:pos x="37" y="69"/>
                  </a:cxn>
                  <a:cxn ang="0">
                    <a:pos x="25" y="60"/>
                  </a:cxn>
                  <a:cxn ang="0">
                    <a:pos x="19" y="62"/>
                  </a:cxn>
                  <a:cxn ang="0">
                    <a:pos x="13" y="57"/>
                  </a:cxn>
                  <a:cxn ang="0">
                    <a:pos x="15" y="53"/>
                  </a:cxn>
                  <a:cxn ang="0">
                    <a:pos x="15" y="49"/>
                  </a:cxn>
                  <a:cxn ang="0">
                    <a:pos x="13" y="49"/>
                  </a:cxn>
                  <a:cxn ang="0">
                    <a:pos x="10" y="51"/>
                  </a:cxn>
                  <a:cxn ang="0">
                    <a:pos x="1" y="44"/>
                  </a:cxn>
                  <a:cxn ang="0">
                    <a:pos x="4" y="31"/>
                  </a:cxn>
                </a:cxnLst>
                <a:rect l="0" t="0" r="r" b="b"/>
                <a:pathLst>
                  <a:path w="54" h="76">
                    <a:moveTo>
                      <a:pt x="4" y="31"/>
                    </a:moveTo>
                    <a:cubicBezTo>
                      <a:pt x="6" y="28"/>
                      <a:pt x="6" y="23"/>
                      <a:pt x="6" y="20"/>
                    </a:cubicBezTo>
                    <a:cubicBezTo>
                      <a:pt x="7" y="15"/>
                      <a:pt x="5" y="12"/>
                      <a:pt x="5" y="7"/>
                    </a:cubicBezTo>
                    <a:cubicBezTo>
                      <a:pt x="5" y="3"/>
                      <a:pt x="6" y="0"/>
                      <a:pt x="9" y="0"/>
                    </a:cubicBezTo>
                    <a:cubicBezTo>
                      <a:pt x="13" y="0"/>
                      <a:pt x="12" y="7"/>
                      <a:pt x="16" y="7"/>
                    </a:cubicBezTo>
                    <a:cubicBezTo>
                      <a:pt x="18" y="7"/>
                      <a:pt x="20" y="4"/>
                      <a:pt x="21" y="3"/>
                    </a:cubicBezTo>
                    <a:cubicBezTo>
                      <a:pt x="21" y="3"/>
                      <a:pt x="22" y="4"/>
                      <a:pt x="22" y="5"/>
                    </a:cubicBezTo>
                    <a:cubicBezTo>
                      <a:pt x="22" y="6"/>
                      <a:pt x="23" y="7"/>
                      <a:pt x="23" y="8"/>
                    </a:cubicBezTo>
                    <a:cubicBezTo>
                      <a:pt x="23" y="13"/>
                      <a:pt x="28" y="18"/>
                      <a:pt x="28" y="25"/>
                    </a:cubicBezTo>
                    <a:cubicBezTo>
                      <a:pt x="28" y="33"/>
                      <a:pt x="20" y="34"/>
                      <a:pt x="20" y="42"/>
                    </a:cubicBezTo>
                    <a:cubicBezTo>
                      <a:pt x="20" y="48"/>
                      <a:pt x="26" y="57"/>
                      <a:pt x="30" y="59"/>
                    </a:cubicBezTo>
                    <a:cubicBezTo>
                      <a:pt x="30" y="59"/>
                      <a:pt x="30" y="58"/>
                      <a:pt x="30" y="58"/>
                    </a:cubicBezTo>
                    <a:cubicBezTo>
                      <a:pt x="30" y="56"/>
                      <a:pt x="32" y="54"/>
                      <a:pt x="34" y="55"/>
                    </a:cubicBezTo>
                    <a:cubicBezTo>
                      <a:pt x="39" y="55"/>
                      <a:pt x="40" y="63"/>
                      <a:pt x="43" y="64"/>
                    </a:cubicBezTo>
                    <a:cubicBezTo>
                      <a:pt x="44" y="64"/>
                      <a:pt x="45" y="61"/>
                      <a:pt x="46" y="61"/>
                    </a:cubicBezTo>
                    <a:cubicBezTo>
                      <a:pt x="47" y="61"/>
                      <a:pt x="48" y="62"/>
                      <a:pt x="49" y="62"/>
                    </a:cubicBezTo>
                    <a:cubicBezTo>
                      <a:pt x="48" y="64"/>
                      <a:pt x="46" y="64"/>
                      <a:pt x="46" y="66"/>
                    </a:cubicBezTo>
                    <a:cubicBezTo>
                      <a:pt x="46" y="67"/>
                      <a:pt x="48" y="67"/>
                      <a:pt x="49" y="66"/>
                    </a:cubicBezTo>
                    <a:cubicBezTo>
                      <a:pt x="49" y="69"/>
                      <a:pt x="51" y="71"/>
                      <a:pt x="54" y="71"/>
                    </a:cubicBezTo>
                    <a:cubicBezTo>
                      <a:pt x="54" y="72"/>
                      <a:pt x="54" y="73"/>
                      <a:pt x="54" y="74"/>
                    </a:cubicBezTo>
                    <a:cubicBezTo>
                      <a:pt x="54" y="75"/>
                      <a:pt x="53" y="76"/>
                      <a:pt x="53" y="76"/>
                    </a:cubicBezTo>
                    <a:cubicBezTo>
                      <a:pt x="51" y="76"/>
                      <a:pt x="51" y="74"/>
                      <a:pt x="51" y="73"/>
                    </a:cubicBezTo>
                    <a:cubicBezTo>
                      <a:pt x="48" y="69"/>
                      <a:pt x="39" y="65"/>
                      <a:pt x="36" y="61"/>
                    </a:cubicBezTo>
                    <a:cubicBezTo>
                      <a:pt x="34" y="64"/>
                      <a:pt x="35" y="66"/>
                      <a:pt x="37" y="69"/>
                    </a:cubicBezTo>
                    <a:cubicBezTo>
                      <a:pt x="31" y="69"/>
                      <a:pt x="31" y="60"/>
                      <a:pt x="25" y="60"/>
                    </a:cubicBezTo>
                    <a:cubicBezTo>
                      <a:pt x="23" y="60"/>
                      <a:pt x="21" y="62"/>
                      <a:pt x="19" y="62"/>
                    </a:cubicBezTo>
                    <a:cubicBezTo>
                      <a:pt x="16" y="62"/>
                      <a:pt x="13" y="59"/>
                      <a:pt x="13" y="57"/>
                    </a:cubicBezTo>
                    <a:cubicBezTo>
                      <a:pt x="13" y="55"/>
                      <a:pt x="14" y="53"/>
                      <a:pt x="15" y="53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2" y="50"/>
                      <a:pt x="11" y="51"/>
                      <a:pt x="10" y="51"/>
                    </a:cubicBezTo>
                    <a:cubicBezTo>
                      <a:pt x="8" y="51"/>
                      <a:pt x="1" y="47"/>
                      <a:pt x="1" y="44"/>
                    </a:cubicBezTo>
                    <a:cubicBezTo>
                      <a:pt x="1" y="38"/>
                      <a:pt x="0" y="30"/>
                      <a:pt x="4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0" name="Freeform 122"/>
              <p:cNvSpPr>
                <a:spLocks/>
              </p:cNvSpPr>
              <p:nvPr/>
            </p:nvSpPr>
            <p:spPr bwMode="auto">
              <a:xfrm>
                <a:off x="6457950" y="2665413"/>
                <a:ext cx="23813" cy="41275"/>
              </a:xfrm>
              <a:custGeom>
                <a:avLst/>
                <a:gdLst/>
                <a:ahLst/>
                <a:cxnLst>
                  <a:cxn ang="0">
                    <a:pos x="16" y="20"/>
                  </a:cxn>
                  <a:cxn ang="0">
                    <a:pos x="10" y="20"/>
                  </a:cxn>
                  <a:cxn ang="0">
                    <a:pos x="14" y="28"/>
                  </a:cxn>
                  <a:cxn ang="0">
                    <a:pos x="14" y="30"/>
                  </a:cxn>
                  <a:cxn ang="0">
                    <a:pos x="10" y="30"/>
                  </a:cxn>
                  <a:cxn ang="0">
                    <a:pos x="8" y="25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2" y="15"/>
                  </a:cxn>
                  <a:cxn ang="0">
                    <a:pos x="8" y="15"/>
                  </a:cxn>
                  <a:cxn ang="0">
                    <a:pos x="10" y="13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3" y="2"/>
                  </a:cxn>
                  <a:cxn ang="0">
                    <a:pos x="13" y="6"/>
                  </a:cxn>
                  <a:cxn ang="0">
                    <a:pos x="15" y="6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6" y="20"/>
                  </a:cxn>
                </a:cxnLst>
                <a:rect l="0" t="0" r="r" b="b"/>
                <a:pathLst>
                  <a:path w="18" h="30">
                    <a:moveTo>
                      <a:pt x="16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3"/>
                      <a:pt x="12" y="27"/>
                      <a:pt x="14" y="28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3" y="30"/>
                      <a:pt x="11" y="30"/>
                      <a:pt x="10" y="30"/>
                    </a:cubicBezTo>
                    <a:cubicBezTo>
                      <a:pt x="7" y="30"/>
                      <a:pt x="7" y="27"/>
                      <a:pt x="8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5" y="23"/>
                      <a:pt x="3" y="19"/>
                      <a:pt x="2" y="17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4" y="15"/>
                      <a:pt x="7" y="15"/>
                      <a:pt x="8" y="15"/>
                    </a:cubicBezTo>
                    <a:cubicBezTo>
                      <a:pt x="8" y="15"/>
                      <a:pt x="10" y="14"/>
                      <a:pt x="10" y="13"/>
                    </a:cubicBezTo>
                    <a:cubicBezTo>
                      <a:pt x="10" y="8"/>
                      <a:pt x="1" y="5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7" y="0"/>
                      <a:pt x="9" y="2"/>
                      <a:pt x="13" y="2"/>
                    </a:cubicBezTo>
                    <a:cubicBezTo>
                      <a:pt x="13" y="3"/>
                      <a:pt x="13" y="5"/>
                      <a:pt x="13" y="6"/>
                    </a:cubicBezTo>
                    <a:cubicBezTo>
                      <a:pt x="13" y="6"/>
                      <a:pt x="14" y="6"/>
                      <a:pt x="15" y="6"/>
                    </a:cubicBezTo>
                    <a:cubicBezTo>
                      <a:pt x="15" y="8"/>
                      <a:pt x="15" y="12"/>
                      <a:pt x="15" y="12"/>
                    </a:cubicBezTo>
                    <a:cubicBezTo>
                      <a:pt x="15" y="12"/>
                      <a:pt x="18" y="15"/>
                      <a:pt x="18" y="15"/>
                    </a:cubicBezTo>
                    <a:cubicBezTo>
                      <a:pt x="18" y="18"/>
                      <a:pt x="17" y="19"/>
                      <a:pt x="16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1" name="Freeform 123"/>
              <p:cNvSpPr>
                <a:spLocks/>
              </p:cNvSpPr>
              <p:nvPr/>
            </p:nvSpPr>
            <p:spPr bwMode="auto">
              <a:xfrm>
                <a:off x="6423025" y="2676525"/>
                <a:ext cx="19050" cy="2540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4" y="7"/>
                  </a:cxn>
                  <a:cxn ang="0">
                    <a:pos x="1" y="19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3" y="1"/>
                  </a:cxn>
                </a:cxnLst>
                <a:rect l="0" t="0" r="r" b="b"/>
                <a:pathLst>
                  <a:path w="14" h="19">
                    <a:moveTo>
                      <a:pt x="3" y="1"/>
                    </a:moveTo>
                    <a:cubicBezTo>
                      <a:pt x="4" y="3"/>
                      <a:pt x="14" y="4"/>
                      <a:pt x="14" y="7"/>
                    </a:cubicBezTo>
                    <a:cubicBezTo>
                      <a:pt x="14" y="14"/>
                      <a:pt x="5" y="17"/>
                      <a:pt x="1" y="19"/>
                    </a:cubicBezTo>
                    <a:cubicBezTo>
                      <a:pt x="1" y="13"/>
                      <a:pt x="0" y="6"/>
                      <a:pt x="0" y="2"/>
                    </a:cubicBezTo>
                    <a:cubicBezTo>
                      <a:pt x="0" y="1"/>
                      <a:pt x="2" y="0"/>
                      <a:pt x="2" y="0"/>
                    </a:cubicBezTo>
                    <a:cubicBezTo>
                      <a:pt x="3" y="0"/>
                      <a:pt x="4" y="2"/>
                      <a:pt x="5" y="2"/>
                    </a:cubicBezTo>
                    <a:lnTo>
                      <a:pt x="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2" name="Freeform 124"/>
              <p:cNvSpPr>
                <a:spLocks/>
              </p:cNvSpPr>
              <p:nvPr/>
            </p:nvSpPr>
            <p:spPr bwMode="auto">
              <a:xfrm>
                <a:off x="6432550" y="2692400"/>
                <a:ext cx="19050" cy="31750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9" y="17"/>
                  </a:cxn>
                  <a:cxn ang="0">
                    <a:pos x="11" y="22"/>
                  </a:cxn>
                  <a:cxn ang="0">
                    <a:pos x="9" y="24"/>
                  </a:cxn>
                  <a:cxn ang="0">
                    <a:pos x="0" y="14"/>
                  </a:cxn>
                  <a:cxn ang="0">
                    <a:pos x="4" y="12"/>
                  </a:cxn>
                  <a:cxn ang="0">
                    <a:pos x="8" y="1"/>
                  </a:cxn>
                  <a:cxn ang="0">
                    <a:pos x="14" y="5"/>
                  </a:cxn>
                </a:cxnLst>
                <a:rect l="0" t="0" r="r" b="b"/>
                <a:pathLst>
                  <a:path w="14" h="24">
                    <a:moveTo>
                      <a:pt x="14" y="5"/>
                    </a:moveTo>
                    <a:cubicBezTo>
                      <a:pt x="14" y="10"/>
                      <a:pt x="10" y="13"/>
                      <a:pt x="9" y="17"/>
                    </a:cubicBezTo>
                    <a:cubicBezTo>
                      <a:pt x="9" y="21"/>
                      <a:pt x="11" y="20"/>
                      <a:pt x="11" y="22"/>
                    </a:cubicBezTo>
                    <a:cubicBezTo>
                      <a:pt x="11" y="23"/>
                      <a:pt x="10" y="24"/>
                      <a:pt x="9" y="24"/>
                    </a:cubicBezTo>
                    <a:cubicBezTo>
                      <a:pt x="7" y="24"/>
                      <a:pt x="0" y="17"/>
                      <a:pt x="0" y="14"/>
                    </a:cubicBezTo>
                    <a:cubicBezTo>
                      <a:pt x="0" y="13"/>
                      <a:pt x="3" y="12"/>
                      <a:pt x="4" y="12"/>
                    </a:cubicBezTo>
                    <a:cubicBezTo>
                      <a:pt x="4" y="11"/>
                      <a:pt x="6" y="1"/>
                      <a:pt x="8" y="1"/>
                    </a:cubicBezTo>
                    <a:cubicBezTo>
                      <a:pt x="12" y="0"/>
                      <a:pt x="14" y="3"/>
                      <a:pt x="14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3" name="Freeform 125"/>
              <p:cNvSpPr>
                <a:spLocks/>
              </p:cNvSpPr>
              <p:nvPr/>
            </p:nvSpPr>
            <p:spPr bwMode="auto">
              <a:xfrm>
                <a:off x="6450013" y="2693988"/>
                <a:ext cx="7938" cy="206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4" y="0"/>
                  </a:cxn>
                  <a:cxn ang="0">
                    <a:pos x="7" y="0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7" y="7"/>
                      <a:pt x="2" y="9"/>
                      <a:pt x="2" y="15"/>
                    </a:cubicBezTo>
                    <a:cubicBezTo>
                      <a:pt x="2" y="15"/>
                      <a:pt x="0" y="15"/>
                      <a:pt x="0" y="15"/>
                    </a:cubicBezTo>
                    <a:cubicBezTo>
                      <a:pt x="1" y="10"/>
                      <a:pt x="4" y="7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4" name="Freeform 126"/>
              <p:cNvSpPr>
                <a:spLocks/>
              </p:cNvSpPr>
              <p:nvPr/>
            </p:nvSpPr>
            <p:spPr bwMode="auto">
              <a:xfrm>
                <a:off x="6454775" y="2706688"/>
                <a:ext cx="11113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" y="8"/>
                  </a:cxn>
                  <a:cxn ang="0">
                    <a:pos x="0" y="6"/>
                  </a:cxn>
                  <a:cxn ang="0">
                    <a:pos x="3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cubicBezTo>
                      <a:pt x="8" y="4"/>
                      <a:pt x="6" y="8"/>
                      <a:pt x="2" y="8"/>
                    </a:cubicBezTo>
                    <a:cubicBezTo>
                      <a:pt x="1" y="8"/>
                      <a:pt x="0" y="6"/>
                      <a:pt x="0" y="6"/>
                    </a:cubicBezTo>
                    <a:cubicBezTo>
                      <a:pt x="0" y="3"/>
                      <a:pt x="2" y="2"/>
                      <a:pt x="3" y="0"/>
                    </a:cubicBezTo>
                    <a:cubicBezTo>
                      <a:pt x="5" y="1"/>
                      <a:pt x="7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5" name="Freeform 127"/>
              <p:cNvSpPr>
                <a:spLocks/>
              </p:cNvSpPr>
              <p:nvPr/>
            </p:nvSpPr>
            <p:spPr bwMode="auto">
              <a:xfrm>
                <a:off x="6442075" y="2665413"/>
                <a:ext cx="12700" cy="1746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10"/>
                  </a:cxn>
                  <a:cxn ang="0">
                    <a:pos x="6" y="6"/>
                  </a:cxn>
                  <a:cxn ang="0">
                    <a:pos x="0" y="6"/>
                  </a:cxn>
                </a:cxnLst>
                <a:rect l="0" t="0" r="r" b="b"/>
                <a:pathLst>
                  <a:path w="10" h="12">
                    <a:moveTo>
                      <a:pt x="0" y="6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4"/>
                      <a:pt x="10" y="5"/>
                      <a:pt x="10" y="10"/>
                    </a:cubicBezTo>
                    <a:cubicBezTo>
                      <a:pt x="10" y="12"/>
                      <a:pt x="6" y="8"/>
                      <a:pt x="6" y="6"/>
                    </a:cubicBezTo>
                    <a:cubicBezTo>
                      <a:pt x="4" y="5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6" name="Freeform 128"/>
              <p:cNvSpPr>
                <a:spLocks/>
              </p:cNvSpPr>
              <p:nvPr/>
            </p:nvSpPr>
            <p:spPr bwMode="auto">
              <a:xfrm>
                <a:off x="6397625" y="2649538"/>
                <a:ext cx="19050" cy="20638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4" y="7"/>
                  </a:cxn>
                  <a:cxn ang="0">
                    <a:pos x="11" y="15"/>
                  </a:cxn>
                </a:cxnLst>
                <a:rect l="0" t="0" r="r" b="b"/>
                <a:pathLst>
                  <a:path w="15" h="15">
                    <a:moveTo>
                      <a:pt x="11" y="15"/>
                    </a:moveTo>
                    <a:cubicBezTo>
                      <a:pt x="9" y="15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8" y="3"/>
                      <a:pt x="13" y="2"/>
                      <a:pt x="14" y="7"/>
                    </a:cubicBezTo>
                    <a:cubicBezTo>
                      <a:pt x="15" y="10"/>
                      <a:pt x="13" y="15"/>
                      <a:pt x="11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7" name="Freeform 129"/>
              <p:cNvSpPr>
                <a:spLocks/>
              </p:cNvSpPr>
              <p:nvPr/>
            </p:nvSpPr>
            <p:spPr bwMode="auto">
              <a:xfrm>
                <a:off x="6416675" y="2652713"/>
                <a:ext cx="63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8" name="Freeform 130"/>
              <p:cNvSpPr>
                <a:spLocks/>
              </p:cNvSpPr>
              <p:nvPr/>
            </p:nvSpPr>
            <p:spPr bwMode="auto">
              <a:xfrm>
                <a:off x="6388100" y="2441575"/>
                <a:ext cx="36513" cy="50800"/>
              </a:xfrm>
              <a:custGeom>
                <a:avLst/>
                <a:gdLst/>
                <a:ahLst/>
                <a:cxnLst>
                  <a:cxn ang="0">
                    <a:pos x="8" y="39"/>
                  </a:cxn>
                  <a:cxn ang="0">
                    <a:pos x="1" y="26"/>
                  </a:cxn>
                  <a:cxn ang="0">
                    <a:pos x="16" y="0"/>
                  </a:cxn>
                  <a:cxn ang="0">
                    <a:pos x="8" y="39"/>
                  </a:cxn>
                </a:cxnLst>
                <a:rect l="0" t="0" r="r" b="b"/>
                <a:pathLst>
                  <a:path w="27" h="39">
                    <a:moveTo>
                      <a:pt x="8" y="39"/>
                    </a:moveTo>
                    <a:cubicBezTo>
                      <a:pt x="0" y="39"/>
                      <a:pt x="1" y="33"/>
                      <a:pt x="1" y="26"/>
                    </a:cubicBezTo>
                    <a:cubicBezTo>
                      <a:pt x="1" y="17"/>
                      <a:pt x="10" y="0"/>
                      <a:pt x="16" y="0"/>
                    </a:cubicBezTo>
                    <a:cubicBezTo>
                      <a:pt x="27" y="0"/>
                      <a:pt x="18" y="39"/>
                      <a:pt x="8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9" name="Freeform 131"/>
              <p:cNvSpPr>
                <a:spLocks/>
              </p:cNvSpPr>
              <p:nvPr/>
            </p:nvSpPr>
            <p:spPr bwMode="auto">
              <a:xfrm>
                <a:off x="6194425" y="2532063"/>
                <a:ext cx="41275" cy="3492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1" y="27"/>
                  </a:cxn>
                  <a:cxn ang="0">
                    <a:pos x="2" y="18"/>
                  </a:cxn>
                  <a:cxn ang="0">
                    <a:pos x="2" y="11"/>
                  </a:cxn>
                </a:cxnLst>
                <a:rect l="0" t="0" r="r" b="b"/>
                <a:pathLst>
                  <a:path w="31" h="27">
                    <a:moveTo>
                      <a:pt x="2" y="11"/>
                    </a:moveTo>
                    <a:cubicBezTo>
                      <a:pt x="5" y="11"/>
                      <a:pt x="20" y="0"/>
                      <a:pt x="26" y="0"/>
                    </a:cubicBezTo>
                    <a:cubicBezTo>
                      <a:pt x="28" y="0"/>
                      <a:pt x="31" y="4"/>
                      <a:pt x="31" y="7"/>
                    </a:cubicBezTo>
                    <a:cubicBezTo>
                      <a:pt x="31" y="13"/>
                      <a:pt x="18" y="27"/>
                      <a:pt x="11" y="27"/>
                    </a:cubicBezTo>
                    <a:cubicBezTo>
                      <a:pt x="5" y="27"/>
                      <a:pt x="2" y="24"/>
                      <a:pt x="2" y="18"/>
                    </a:cubicBezTo>
                    <a:cubicBezTo>
                      <a:pt x="2" y="15"/>
                      <a:pt x="0" y="11"/>
                      <a:pt x="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0" name="Freeform 132"/>
              <p:cNvSpPr>
                <a:spLocks/>
              </p:cNvSpPr>
              <p:nvPr/>
            </p:nvSpPr>
            <p:spPr bwMode="auto">
              <a:xfrm>
                <a:off x="6015038" y="2476500"/>
                <a:ext cx="195263" cy="374650"/>
              </a:xfrm>
              <a:custGeom>
                <a:avLst/>
                <a:gdLst/>
                <a:ahLst/>
                <a:cxnLst>
                  <a:cxn ang="0">
                    <a:pos x="12" y="172"/>
                  </a:cxn>
                  <a:cxn ang="0">
                    <a:pos x="21" y="152"/>
                  </a:cxn>
                  <a:cxn ang="0">
                    <a:pos x="25" y="147"/>
                  </a:cxn>
                  <a:cxn ang="0">
                    <a:pos x="15" y="119"/>
                  </a:cxn>
                  <a:cxn ang="0">
                    <a:pos x="8" y="109"/>
                  </a:cxn>
                  <a:cxn ang="0">
                    <a:pos x="8" y="105"/>
                  </a:cxn>
                  <a:cxn ang="0">
                    <a:pos x="8" y="106"/>
                  </a:cxn>
                  <a:cxn ang="0">
                    <a:pos x="12" y="96"/>
                  </a:cxn>
                  <a:cxn ang="0">
                    <a:pos x="9" y="77"/>
                  </a:cxn>
                  <a:cxn ang="0">
                    <a:pos x="0" y="65"/>
                  </a:cxn>
                  <a:cxn ang="0">
                    <a:pos x="8" y="47"/>
                  </a:cxn>
                  <a:cxn ang="0">
                    <a:pos x="19" y="43"/>
                  </a:cxn>
                  <a:cxn ang="0">
                    <a:pos x="45" y="19"/>
                  </a:cxn>
                  <a:cxn ang="0">
                    <a:pos x="47" y="19"/>
                  </a:cxn>
                  <a:cxn ang="0">
                    <a:pos x="50" y="24"/>
                  </a:cxn>
                  <a:cxn ang="0">
                    <a:pos x="52" y="20"/>
                  </a:cxn>
                  <a:cxn ang="0">
                    <a:pos x="52" y="9"/>
                  </a:cxn>
                  <a:cxn ang="0">
                    <a:pos x="64" y="6"/>
                  </a:cxn>
                  <a:cxn ang="0">
                    <a:pos x="78" y="6"/>
                  </a:cxn>
                  <a:cxn ang="0">
                    <a:pos x="96" y="0"/>
                  </a:cxn>
                  <a:cxn ang="0">
                    <a:pos x="115" y="5"/>
                  </a:cxn>
                  <a:cxn ang="0">
                    <a:pos x="130" y="22"/>
                  </a:cxn>
                  <a:cxn ang="0">
                    <a:pos x="100" y="58"/>
                  </a:cxn>
                  <a:cxn ang="0">
                    <a:pos x="104" y="64"/>
                  </a:cxn>
                  <a:cxn ang="0">
                    <a:pos x="129" y="93"/>
                  </a:cxn>
                  <a:cxn ang="0">
                    <a:pos x="147" y="134"/>
                  </a:cxn>
                  <a:cxn ang="0">
                    <a:pos x="142" y="156"/>
                  </a:cxn>
                  <a:cxn ang="0">
                    <a:pos x="115" y="170"/>
                  </a:cxn>
                  <a:cxn ang="0">
                    <a:pos x="105" y="180"/>
                  </a:cxn>
                  <a:cxn ang="0">
                    <a:pos x="104" y="176"/>
                  </a:cxn>
                  <a:cxn ang="0">
                    <a:pos x="104" y="181"/>
                  </a:cxn>
                  <a:cxn ang="0">
                    <a:pos x="93" y="192"/>
                  </a:cxn>
                  <a:cxn ang="0">
                    <a:pos x="90" y="183"/>
                  </a:cxn>
                  <a:cxn ang="0">
                    <a:pos x="91" y="177"/>
                  </a:cxn>
                  <a:cxn ang="0">
                    <a:pos x="88" y="170"/>
                  </a:cxn>
                  <a:cxn ang="0">
                    <a:pos x="73" y="161"/>
                  </a:cxn>
                  <a:cxn ang="0">
                    <a:pos x="63" y="149"/>
                  </a:cxn>
                  <a:cxn ang="0">
                    <a:pos x="43" y="141"/>
                  </a:cxn>
                  <a:cxn ang="0">
                    <a:pos x="41" y="135"/>
                  </a:cxn>
                  <a:cxn ang="0">
                    <a:pos x="30" y="129"/>
                  </a:cxn>
                  <a:cxn ang="0">
                    <a:pos x="27" y="134"/>
                  </a:cxn>
                  <a:cxn ang="0">
                    <a:pos x="29" y="142"/>
                  </a:cxn>
                  <a:cxn ang="0">
                    <a:pos x="16" y="171"/>
                  </a:cxn>
                  <a:cxn ang="0">
                    <a:pos x="31" y="192"/>
                  </a:cxn>
                  <a:cxn ang="0">
                    <a:pos x="30" y="192"/>
                  </a:cxn>
                  <a:cxn ang="0">
                    <a:pos x="35" y="206"/>
                  </a:cxn>
                  <a:cxn ang="0">
                    <a:pos x="73" y="243"/>
                  </a:cxn>
                  <a:cxn ang="0">
                    <a:pos x="71" y="251"/>
                  </a:cxn>
                  <a:cxn ang="0">
                    <a:pos x="80" y="267"/>
                  </a:cxn>
                  <a:cxn ang="0">
                    <a:pos x="84" y="280"/>
                  </a:cxn>
                  <a:cxn ang="0">
                    <a:pos x="78" y="280"/>
                  </a:cxn>
                  <a:cxn ang="0">
                    <a:pos x="75" y="282"/>
                  </a:cxn>
                  <a:cxn ang="0">
                    <a:pos x="68" y="278"/>
                  </a:cxn>
                  <a:cxn ang="0">
                    <a:pos x="37" y="246"/>
                  </a:cxn>
                  <a:cxn ang="0">
                    <a:pos x="27" y="214"/>
                  </a:cxn>
                  <a:cxn ang="0">
                    <a:pos x="14" y="192"/>
                  </a:cxn>
                  <a:cxn ang="0">
                    <a:pos x="8" y="192"/>
                  </a:cxn>
                  <a:cxn ang="0">
                    <a:pos x="8" y="189"/>
                  </a:cxn>
                  <a:cxn ang="0">
                    <a:pos x="10" y="172"/>
                  </a:cxn>
                  <a:cxn ang="0">
                    <a:pos x="11" y="172"/>
                  </a:cxn>
                  <a:cxn ang="0">
                    <a:pos x="12" y="172"/>
                  </a:cxn>
                </a:cxnLst>
                <a:rect l="0" t="0" r="r" b="b"/>
                <a:pathLst>
                  <a:path w="147" h="282">
                    <a:moveTo>
                      <a:pt x="12" y="172"/>
                    </a:moveTo>
                    <a:cubicBezTo>
                      <a:pt x="16" y="165"/>
                      <a:pt x="17" y="160"/>
                      <a:pt x="21" y="152"/>
                    </a:cubicBezTo>
                    <a:cubicBezTo>
                      <a:pt x="22" y="150"/>
                      <a:pt x="25" y="149"/>
                      <a:pt x="25" y="147"/>
                    </a:cubicBezTo>
                    <a:cubicBezTo>
                      <a:pt x="25" y="143"/>
                      <a:pt x="19" y="123"/>
                      <a:pt x="15" y="119"/>
                    </a:cubicBezTo>
                    <a:cubicBezTo>
                      <a:pt x="12" y="116"/>
                      <a:pt x="8" y="114"/>
                      <a:pt x="8" y="109"/>
                    </a:cubicBezTo>
                    <a:cubicBezTo>
                      <a:pt x="8" y="108"/>
                      <a:pt x="8" y="107"/>
                      <a:pt x="8" y="105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9" y="105"/>
                      <a:pt x="12" y="100"/>
                      <a:pt x="12" y="96"/>
                    </a:cubicBezTo>
                    <a:cubicBezTo>
                      <a:pt x="12" y="91"/>
                      <a:pt x="12" y="82"/>
                      <a:pt x="9" y="77"/>
                    </a:cubicBezTo>
                    <a:cubicBezTo>
                      <a:pt x="6" y="73"/>
                      <a:pt x="0" y="73"/>
                      <a:pt x="0" y="65"/>
                    </a:cubicBezTo>
                    <a:cubicBezTo>
                      <a:pt x="0" y="57"/>
                      <a:pt x="3" y="51"/>
                      <a:pt x="8" y="47"/>
                    </a:cubicBezTo>
                    <a:cubicBezTo>
                      <a:pt x="10" y="44"/>
                      <a:pt x="15" y="45"/>
                      <a:pt x="19" y="43"/>
                    </a:cubicBezTo>
                    <a:cubicBezTo>
                      <a:pt x="29" y="36"/>
                      <a:pt x="36" y="33"/>
                      <a:pt x="45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23"/>
                      <a:pt x="49" y="24"/>
                      <a:pt x="50" y="24"/>
                    </a:cubicBezTo>
                    <a:cubicBezTo>
                      <a:pt x="51" y="24"/>
                      <a:pt x="52" y="22"/>
                      <a:pt x="52" y="20"/>
                    </a:cubicBezTo>
                    <a:cubicBezTo>
                      <a:pt x="52" y="16"/>
                      <a:pt x="52" y="13"/>
                      <a:pt x="52" y="9"/>
                    </a:cubicBezTo>
                    <a:cubicBezTo>
                      <a:pt x="52" y="9"/>
                      <a:pt x="62" y="6"/>
                      <a:pt x="64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84" y="9"/>
                      <a:pt x="89" y="0"/>
                      <a:pt x="96" y="0"/>
                    </a:cubicBezTo>
                    <a:cubicBezTo>
                      <a:pt x="103" y="0"/>
                      <a:pt x="107" y="5"/>
                      <a:pt x="115" y="5"/>
                    </a:cubicBezTo>
                    <a:cubicBezTo>
                      <a:pt x="115" y="16"/>
                      <a:pt x="123" y="20"/>
                      <a:pt x="130" y="22"/>
                    </a:cubicBezTo>
                    <a:cubicBezTo>
                      <a:pt x="121" y="36"/>
                      <a:pt x="100" y="39"/>
                      <a:pt x="100" y="58"/>
                    </a:cubicBezTo>
                    <a:cubicBezTo>
                      <a:pt x="100" y="62"/>
                      <a:pt x="102" y="63"/>
                      <a:pt x="104" y="64"/>
                    </a:cubicBezTo>
                    <a:cubicBezTo>
                      <a:pt x="114" y="74"/>
                      <a:pt x="118" y="86"/>
                      <a:pt x="129" y="93"/>
                    </a:cubicBezTo>
                    <a:cubicBezTo>
                      <a:pt x="140" y="100"/>
                      <a:pt x="147" y="119"/>
                      <a:pt x="147" y="134"/>
                    </a:cubicBezTo>
                    <a:cubicBezTo>
                      <a:pt x="147" y="144"/>
                      <a:pt x="142" y="148"/>
                      <a:pt x="142" y="156"/>
                    </a:cubicBezTo>
                    <a:cubicBezTo>
                      <a:pt x="127" y="160"/>
                      <a:pt x="126" y="164"/>
                      <a:pt x="115" y="170"/>
                    </a:cubicBezTo>
                    <a:cubicBezTo>
                      <a:pt x="109" y="173"/>
                      <a:pt x="110" y="180"/>
                      <a:pt x="105" y="180"/>
                    </a:cubicBezTo>
                    <a:cubicBezTo>
                      <a:pt x="104" y="180"/>
                      <a:pt x="104" y="177"/>
                      <a:pt x="104" y="176"/>
                    </a:cubicBezTo>
                    <a:cubicBezTo>
                      <a:pt x="104" y="179"/>
                      <a:pt x="104" y="180"/>
                      <a:pt x="104" y="181"/>
                    </a:cubicBezTo>
                    <a:cubicBezTo>
                      <a:pt x="104" y="185"/>
                      <a:pt x="95" y="192"/>
                      <a:pt x="93" y="192"/>
                    </a:cubicBezTo>
                    <a:cubicBezTo>
                      <a:pt x="91" y="192"/>
                      <a:pt x="90" y="186"/>
                      <a:pt x="90" y="183"/>
                    </a:cubicBezTo>
                    <a:cubicBezTo>
                      <a:pt x="90" y="179"/>
                      <a:pt x="90" y="178"/>
                      <a:pt x="91" y="177"/>
                    </a:cubicBezTo>
                    <a:cubicBezTo>
                      <a:pt x="90" y="176"/>
                      <a:pt x="89" y="172"/>
                      <a:pt x="88" y="170"/>
                    </a:cubicBezTo>
                    <a:cubicBezTo>
                      <a:pt x="82" y="170"/>
                      <a:pt x="73" y="168"/>
                      <a:pt x="73" y="161"/>
                    </a:cubicBezTo>
                    <a:cubicBezTo>
                      <a:pt x="63" y="161"/>
                      <a:pt x="68" y="155"/>
                      <a:pt x="63" y="149"/>
                    </a:cubicBezTo>
                    <a:cubicBezTo>
                      <a:pt x="56" y="143"/>
                      <a:pt x="50" y="143"/>
                      <a:pt x="43" y="141"/>
                    </a:cubicBezTo>
                    <a:cubicBezTo>
                      <a:pt x="42" y="141"/>
                      <a:pt x="41" y="135"/>
                      <a:pt x="41" y="135"/>
                    </a:cubicBezTo>
                    <a:cubicBezTo>
                      <a:pt x="40" y="130"/>
                      <a:pt x="34" y="129"/>
                      <a:pt x="30" y="129"/>
                    </a:cubicBezTo>
                    <a:cubicBezTo>
                      <a:pt x="26" y="129"/>
                      <a:pt x="27" y="132"/>
                      <a:pt x="27" y="134"/>
                    </a:cubicBezTo>
                    <a:cubicBezTo>
                      <a:pt x="27" y="138"/>
                      <a:pt x="29" y="139"/>
                      <a:pt x="29" y="142"/>
                    </a:cubicBezTo>
                    <a:cubicBezTo>
                      <a:pt x="29" y="156"/>
                      <a:pt x="16" y="159"/>
                      <a:pt x="16" y="171"/>
                    </a:cubicBezTo>
                    <a:cubicBezTo>
                      <a:pt x="16" y="185"/>
                      <a:pt x="31" y="179"/>
                      <a:pt x="31" y="192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32" y="195"/>
                      <a:pt x="32" y="203"/>
                      <a:pt x="35" y="206"/>
                    </a:cubicBezTo>
                    <a:cubicBezTo>
                      <a:pt x="47" y="218"/>
                      <a:pt x="73" y="221"/>
                      <a:pt x="73" y="243"/>
                    </a:cubicBezTo>
                    <a:cubicBezTo>
                      <a:pt x="73" y="247"/>
                      <a:pt x="71" y="247"/>
                      <a:pt x="71" y="251"/>
                    </a:cubicBezTo>
                    <a:cubicBezTo>
                      <a:pt x="71" y="259"/>
                      <a:pt x="78" y="262"/>
                      <a:pt x="80" y="267"/>
                    </a:cubicBezTo>
                    <a:cubicBezTo>
                      <a:pt x="82" y="273"/>
                      <a:pt x="82" y="275"/>
                      <a:pt x="84" y="280"/>
                    </a:cubicBezTo>
                    <a:cubicBezTo>
                      <a:pt x="80" y="280"/>
                      <a:pt x="80" y="280"/>
                      <a:pt x="78" y="280"/>
                    </a:cubicBezTo>
                    <a:cubicBezTo>
                      <a:pt x="77" y="280"/>
                      <a:pt x="76" y="282"/>
                      <a:pt x="75" y="282"/>
                    </a:cubicBezTo>
                    <a:cubicBezTo>
                      <a:pt x="71" y="282"/>
                      <a:pt x="70" y="279"/>
                      <a:pt x="68" y="278"/>
                    </a:cubicBezTo>
                    <a:cubicBezTo>
                      <a:pt x="54" y="274"/>
                      <a:pt x="41" y="261"/>
                      <a:pt x="37" y="246"/>
                    </a:cubicBezTo>
                    <a:cubicBezTo>
                      <a:pt x="33" y="233"/>
                      <a:pt x="32" y="224"/>
                      <a:pt x="27" y="214"/>
                    </a:cubicBezTo>
                    <a:cubicBezTo>
                      <a:pt x="24" y="208"/>
                      <a:pt x="21" y="192"/>
                      <a:pt x="14" y="192"/>
                    </a:cubicBezTo>
                    <a:cubicBezTo>
                      <a:pt x="9" y="192"/>
                      <a:pt x="12" y="194"/>
                      <a:pt x="8" y="192"/>
                    </a:cubicBezTo>
                    <a:cubicBezTo>
                      <a:pt x="7" y="192"/>
                      <a:pt x="8" y="190"/>
                      <a:pt x="8" y="189"/>
                    </a:cubicBezTo>
                    <a:cubicBezTo>
                      <a:pt x="8" y="183"/>
                      <a:pt x="9" y="179"/>
                      <a:pt x="10" y="172"/>
                    </a:cubicBezTo>
                    <a:cubicBezTo>
                      <a:pt x="11" y="172"/>
                      <a:pt x="11" y="172"/>
                      <a:pt x="11" y="172"/>
                    </a:cubicBezTo>
                    <a:lnTo>
                      <a:pt x="12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1" name="Freeform 133"/>
              <p:cNvSpPr>
                <a:spLocks/>
              </p:cNvSpPr>
              <p:nvPr/>
            </p:nvSpPr>
            <p:spPr bwMode="auto">
              <a:xfrm>
                <a:off x="6142038" y="2898775"/>
                <a:ext cx="26988" cy="25400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9" y="11"/>
                  </a:cxn>
                  <a:cxn ang="0">
                    <a:pos x="0" y="6"/>
                  </a:cxn>
                  <a:cxn ang="0">
                    <a:pos x="9" y="0"/>
                  </a:cxn>
                  <a:cxn ang="0">
                    <a:pos x="20" y="15"/>
                  </a:cxn>
                  <a:cxn ang="0">
                    <a:pos x="21" y="19"/>
                  </a:cxn>
                  <a:cxn ang="0">
                    <a:pos x="17" y="19"/>
                  </a:cxn>
                  <a:cxn ang="0">
                    <a:pos x="12" y="17"/>
                  </a:cxn>
                </a:cxnLst>
                <a:rect l="0" t="0" r="r" b="b"/>
                <a:pathLst>
                  <a:path w="21" h="19">
                    <a:moveTo>
                      <a:pt x="12" y="17"/>
                    </a:moveTo>
                    <a:cubicBezTo>
                      <a:pt x="11" y="17"/>
                      <a:pt x="9" y="12"/>
                      <a:pt x="9" y="11"/>
                    </a:cubicBezTo>
                    <a:cubicBezTo>
                      <a:pt x="7" y="7"/>
                      <a:pt x="0" y="9"/>
                      <a:pt x="0" y="6"/>
                    </a:cubicBezTo>
                    <a:cubicBezTo>
                      <a:pt x="0" y="3"/>
                      <a:pt x="6" y="0"/>
                      <a:pt x="9" y="0"/>
                    </a:cubicBezTo>
                    <a:cubicBezTo>
                      <a:pt x="11" y="7"/>
                      <a:pt x="14" y="15"/>
                      <a:pt x="20" y="15"/>
                    </a:cubicBezTo>
                    <a:cubicBezTo>
                      <a:pt x="20" y="16"/>
                      <a:pt x="20" y="18"/>
                      <a:pt x="21" y="19"/>
                    </a:cubicBezTo>
                    <a:cubicBezTo>
                      <a:pt x="20" y="19"/>
                      <a:pt x="18" y="19"/>
                      <a:pt x="17" y="19"/>
                    </a:cubicBezTo>
                    <a:cubicBezTo>
                      <a:pt x="15" y="19"/>
                      <a:pt x="14" y="17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2" name="Freeform 134"/>
              <p:cNvSpPr>
                <a:spLocks/>
              </p:cNvSpPr>
              <p:nvPr/>
            </p:nvSpPr>
            <p:spPr bwMode="auto">
              <a:xfrm>
                <a:off x="6183313" y="2917825"/>
                <a:ext cx="11113" cy="111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4" y="8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9" y="5"/>
                      <a:pt x="7" y="8"/>
                      <a:pt x="4" y="8"/>
                    </a:cubicBezTo>
                    <a:cubicBezTo>
                      <a:pt x="1" y="8"/>
                      <a:pt x="1" y="5"/>
                      <a:pt x="1" y="3"/>
                    </a:cubicBezTo>
                    <a:cubicBezTo>
                      <a:pt x="1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3" name="Freeform 135"/>
              <p:cNvSpPr>
                <a:spLocks/>
              </p:cNvSpPr>
              <p:nvPr/>
            </p:nvSpPr>
            <p:spPr bwMode="auto">
              <a:xfrm>
                <a:off x="6035675" y="2892425"/>
                <a:ext cx="952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8" y="1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1" y="0"/>
                  </a:cxn>
                </a:cxnLst>
                <a:rect l="0" t="0" r="r" b="b"/>
                <a:pathLst>
                  <a:path w="8" h="12">
                    <a:moveTo>
                      <a:pt x="1" y="0"/>
                    </a:moveTo>
                    <a:cubicBezTo>
                      <a:pt x="5" y="4"/>
                      <a:pt x="8" y="7"/>
                      <a:pt x="8" y="12"/>
                    </a:cubicBezTo>
                    <a:cubicBezTo>
                      <a:pt x="5" y="12"/>
                      <a:pt x="0" y="5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2"/>
                      <a:pt x="3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4" name="Freeform 136"/>
              <p:cNvSpPr>
                <a:spLocks/>
              </p:cNvSpPr>
              <p:nvPr/>
            </p:nvSpPr>
            <p:spPr bwMode="auto">
              <a:xfrm>
                <a:off x="6013450" y="2855913"/>
                <a:ext cx="15875" cy="1587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1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2" h="11">
                    <a:moveTo>
                      <a:pt x="2" y="0"/>
                    </a:moveTo>
                    <a:cubicBezTo>
                      <a:pt x="5" y="2"/>
                      <a:pt x="12" y="11"/>
                      <a:pt x="8" y="11"/>
                    </a:cubicBezTo>
                    <a:cubicBezTo>
                      <a:pt x="6" y="11"/>
                      <a:pt x="1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5" name="Freeform 137"/>
              <p:cNvSpPr>
                <a:spLocks/>
              </p:cNvSpPr>
              <p:nvPr/>
            </p:nvSpPr>
            <p:spPr bwMode="auto">
              <a:xfrm>
                <a:off x="6548438" y="2284413"/>
                <a:ext cx="41275" cy="49213"/>
              </a:xfrm>
              <a:custGeom>
                <a:avLst/>
                <a:gdLst/>
                <a:ahLst/>
                <a:cxnLst>
                  <a:cxn ang="0">
                    <a:pos x="12" y="22"/>
                  </a:cxn>
                  <a:cxn ang="0">
                    <a:pos x="14" y="16"/>
                  </a:cxn>
                  <a:cxn ang="0">
                    <a:pos x="10" y="10"/>
                  </a:cxn>
                  <a:cxn ang="0">
                    <a:pos x="10" y="14"/>
                  </a:cxn>
                  <a:cxn ang="0">
                    <a:pos x="5" y="16"/>
                  </a:cxn>
                  <a:cxn ang="0">
                    <a:pos x="0" y="11"/>
                  </a:cxn>
                  <a:cxn ang="0">
                    <a:pos x="14" y="0"/>
                  </a:cxn>
                  <a:cxn ang="0">
                    <a:pos x="26" y="3"/>
                  </a:cxn>
                  <a:cxn ang="0">
                    <a:pos x="26" y="8"/>
                  </a:cxn>
                  <a:cxn ang="0">
                    <a:pos x="30" y="11"/>
                  </a:cxn>
                  <a:cxn ang="0">
                    <a:pos x="30" y="16"/>
                  </a:cxn>
                  <a:cxn ang="0">
                    <a:pos x="26" y="16"/>
                  </a:cxn>
                  <a:cxn ang="0">
                    <a:pos x="15" y="37"/>
                  </a:cxn>
                  <a:cxn ang="0">
                    <a:pos x="14" y="33"/>
                  </a:cxn>
                  <a:cxn ang="0">
                    <a:pos x="14" y="36"/>
                  </a:cxn>
                  <a:cxn ang="0">
                    <a:pos x="7" y="29"/>
                  </a:cxn>
                  <a:cxn ang="0">
                    <a:pos x="12" y="22"/>
                  </a:cxn>
                </a:cxnLst>
                <a:rect l="0" t="0" r="r" b="b"/>
                <a:pathLst>
                  <a:path w="30" h="37">
                    <a:moveTo>
                      <a:pt x="12" y="22"/>
                    </a:moveTo>
                    <a:cubicBezTo>
                      <a:pt x="14" y="16"/>
                      <a:pt x="14" y="16"/>
                      <a:pt x="14" y="16"/>
                    </a:cubicBezTo>
                    <a:cubicBezTo>
                      <a:pt x="11" y="15"/>
                      <a:pt x="11" y="12"/>
                      <a:pt x="10" y="10"/>
                    </a:cubicBezTo>
                    <a:cubicBezTo>
                      <a:pt x="10" y="11"/>
                      <a:pt x="9" y="13"/>
                      <a:pt x="10" y="14"/>
                    </a:cubicBezTo>
                    <a:cubicBezTo>
                      <a:pt x="8" y="14"/>
                      <a:pt x="6" y="16"/>
                      <a:pt x="5" y="16"/>
                    </a:cubicBezTo>
                    <a:cubicBezTo>
                      <a:pt x="3" y="16"/>
                      <a:pt x="0" y="13"/>
                      <a:pt x="0" y="11"/>
                    </a:cubicBezTo>
                    <a:cubicBezTo>
                      <a:pt x="0" y="8"/>
                      <a:pt x="13" y="0"/>
                      <a:pt x="14" y="0"/>
                    </a:cubicBezTo>
                    <a:cubicBezTo>
                      <a:pt x="18" y="0"/>
                      <a:pt x="20" y="3"/>
                      <a:pt x="26" y="3"/>
                    </a:cubicBezTo>
                    <a:cubicBezTo>
                      <a:pt x="26" y="5"/>
                      <a:pt x="25" y="8"/>
                      <a:pt x="26" y="8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3"/>
                      <a:pt x="29" y="14"/>
                      <a:pt x="30" y="16"/>
                    </a:cubicBezTo>
                    <a:cubicBezTo>
                      <a:pt x="29" y="16"/>
                      <a:pt x="27" y="16"/>
                      <a:pt x="26" y="16"/>
                    </a:cubicBezTo>
                    <a:cubicBezTo>
                      <a:pt x="25" y="24"/>
                      <a:pt x="21" y="37"/>
                      <a:pt x="15" y="37"/>
                    </a:cubicBezTo>
                    <a:cubicBezTo>
                      <a:pt x="14" y="37"/>
                      <a:pt x="14" y="35"/>
                      <a:pt x="14" y="33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0" y="36"/>
                      <a:pt x="7" y="31"/>
                      <a:pt x="7" y="29"/>
                    </a:cubicBezTo>
                    <a:cubicBezTo>
                      <a:pt x="7" y="28"/>
                      <a:pt x="12" y="22"/>
                      <a:pt x="12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6" name="Freeform 138"/>
              <p:cNvSpPr>
                <a:spLocks/>
              </p:cNvSpPr>
              <p:nvPr/>
            </p:nvSpPr>
            <p:spPr bwMode="auto">
              <a:xfrm>
                <a:off x="6596063" y="2271713"/>
                <a:ext cx="42863" cy="30163"/>
              </a:xfrm>
              <a:custGeom>
                <a:avLst/>
                <a:gdLst/>
                <a:ahLst/>
                <a:cxnLst>
                  <a:cxn ang="0">
                    <a:pos x="23" y="15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3" y="17"/>
                  </a:cxn>
                  <a:cxn ang="0">
                    <a:pos x="0" y="12"/>
                  </a:cxn>
                  <a:cxn ang="0">
                    <a:pos x="8" y="5"/>
                  </a:cxn>
                  <a:cxn ang="0">
                    <a:pos x="23" y="0"/>
                  </a:cxn>
                  <a:cxn ang="0">
                    <a:pos x="23" y="15"/>
                  </a:cxn>
                </a:cxnLst>
                <a:rect l="0" t="0" r="r" b="b"/>
                <a:pathLst>
                  <a:path w="33" h="23">
                    <a:moveTo>
                      <a:pt x="23" y="15"/>
                    </a:moveTo>
                    <a:cubicBezTo>
                      <a:pt x="20" y="15"/>
                      <a:pt x="18" y="13"/>
                      <a:pt x="17" y="12"/>
                    </a:cubicBezTo>
                    <a:cubicBezTo>
                      <a:pt x="13" y="16"/>
                      <a:pt x="12" y="23"/>
                      <a:pt x="6" y="23"/>
                    </a:cubicBezTo>
                    <a:cubicBezTo>
                      <a:pt x="4" y="23"/>
                      <a:pt x="3" y="19"/>
                      <a:pt x="3" y="17"/>
                    </a:cubicBezTo>
                    <a:cubicBezTo>
                      <a:pt x="1" y="15"/>
                      <a:pt x="0" y="14"/>
                      <a:pt x="0" y="12"/>
                    </a:cubicBezTo>
                    <a:cubicBezTo>
                      <a:pt x="0" y="12"/>
                      <a:pt x="8" y="6"/>
                      <a:pt x="8" y="5"/>
                    </a:cubicBezTo>
                    <a:cubicBezTo>
                      <a:pt x="16" y="7"/>
                      <a:pt x="17" y="0"/>
                      <a:pt x="23" y="0"/>
                    </a:cubicBezTo>
                    <a:cubicBezTo>
                      <a:pt x="33" y="0"/>
                      <a:pt x="28" y="15"/>
                      <a:pt x="2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7" name="Freeform 139"/>
              <p:cNvSpPr>
                <a:spLocks/>
              </p:cNvSpPr>
              <p:nvPr/>
            </p:nvSpPr>
            <p:spPr bwMode="auto">
              <a:xfrm>
                <a:off x="6572250" y="2136775"/>
                <a:ext cx="185738" cy="153988"/>
              </a:xfrm>
              <a:custGeom>
                <a:avLst/>
                <a:gdLst/>
                <a:ahLst/>
                <a:cxnLst>
                  <a:cxn ang="0">
                    <a:pos x="55" y="110"/>
                  </a:cxn>
                  <a:cxn ang="0">
                    <a:pos x="55" y="107"/>
                  </a:cxn>
                  <a:cxn ang="0">
                    <a:pos x="56" y="99"/>
                  </a:cxn>
                  <a:cxn ang="0">
                    <a:pos x="43" y="95"/>
                  </a:cxn>
                  <a:cxn ang="0">
                    <a:pos x="39" y="99"/>
                  </a:cxn>
                  <a:cxn ang="0">
                    <a:pos x="29" y="100"/>
                  </a:cxn>
                  <a:cxn ang="0">
                    <a:pos x="6" y="106"/>
                  </a:cxn>
                  <a:cxn ang="0">
                    <a:pos x="0" y="104"/>
                  </a:cxn>
                  <a:cxn ang="0">
                    <a:pos x="5" y="101"/>
                  </a:cxn>
                  <a:cxn ang="0">
                    <a:pos x="30" y="84"/>
                  </a:cxn>
                  <a:cxn ang="0">
                    <a:pos x="57" y="84"/>
                  </a:cxn>
                  <a:cxn ang="0">
                    <a:pos x="72" y="70"/>
                  </a:cxn>
                  <a:cxn ang="0">
                    <a:pos x="79" y="59"/>
                  </a:cxn>
                  <a:cxn ang="0">
                    <a:pos x="77" y="64"/>
                  </a:cxn>
                  <a:cxn ang="0">
                    <a:pos x="79" y="66"/>
                  </a:cxn>
                  <a:cxn ang="0">
                    <a:pos x="92" y="60"/>
                  </a:cxn>
                  <a:cxn ang="0">
                    <a:pos x="116" y="25"/>
                  </a:cxn>
                  <a:cxn ang="0">
                    <a:pos x="114" y="19"/>
                  </a:cxn>
                  <a:cxn ang="0">
                    <a:pos x="125" y="3"/>
                  </a:cxn>
                  <a:cxn ang="0">
                    <a:pos x="130" y="4"/>
                  </a:cxn>
                  <a:cxn ang="0">
                    <a:pos x="129" y="4"/>
                  </a:cxn>
                  <a:cxn ang="0">
                    <a:pos x="128" y="0"/>
                  </a:cxn>
                  <a:cxn ang="0">
                    <a:pos x="133" y="2"/>
                  </a:cxn>
                  <a:cxn ang="0">
                    <a:pos x="134" y="11"/>
                  </a:cxn>
                  <a:cxn ang="0">
                    <a:pos x="140" y="26"/>
                  </a:cxn>
                  <a:cxn ang="0">
                    <a:pos x="134" y="40"/>
                  </a:cxn>
                  <a:cxn ang="0">
                    <a:pos x="134" y="43"/>
                  </a:cxn>
                  <a:cxn ang="0">
                    <a:pos x="130" y="44"/>
                  </a:cxn>
                  <a:cxn ang="0">
                    <a:pos x="127" y="63"/>
                  </a:cxn>
                  <a:cxn ang="0">
                    <a:pos x="122" y="76"/>
                  </a:cxn>
                  <a:cxn ang="0">
                    <a:pos x="125" y="84"/>
                  </a:cxn>
                  <a:cxn ang="0">
                    <a:pos x="114" y="93"/>
                  </a:cxn>
                  <a:cxn ang="0">
                    <a:pos x="114" y="86"/>
                  </a:cxn>
                  <a:cxn ang="0">
                    <a:pos x="102" y="96"/>
                  </a:cxn>
                  <a:cxn ang="0">
                    <a:pos x="100" y="94"/>
                  </a:cxn>
                  <a:cxn ang="0">
                    <a:pos x="96" y="94"/>
                  </a:cxn>
                  <a:cxn ang="0">
                    <a:pos x="87" y="100"/>
                  </a:cxn>
                  <a:cxn ang="0">
                    <a:pos x="74" y="92"/>
                  </a:cxn>
                  <a:cxn ang="0">
                    <a:pos x="72" y="96"/>
                  </a:cxn>
                  <a:cxn ang="0">
                    <a:pos x="76" y="103"/>
                  </a:cxn>
                  <a:cxn ang="0">
                    <a:pos x="72" y="103"/>
                  </a:cxn>
                  <a:cxn ang="0">
                    <a:pos x="61" y="115"/>
                  </a:cxn>
                  <a:cxn ang="0">
                    <a:pos x="55" y="110"/>
                  </a:cxn>
                </a:cxnLst>
                <a:rect l="0" t="0" r="r" b="b"/>
                <a:pathLst>
                  <a:path w="140" h="115">
                    <a:moveTo>
                      <a:pt x="55" y="110"/>
                    </a:moveTo>
                    <a:cubicBezTo>
                      <a:pt x="53" y="110"/>
                      <a:pt x="55" y="108"/>
                      <a:pt x="55" y="107"/>
                    </a:cubicBezTo>
                    <a:cubicBezTo>
                      <a:pt x="55" y="104"/>
                      <a:pt x="56" y="101"/>
                      <a:pt x="56" y="99"/>
                    </a:cubicBezTo>
                    <a:cubicBezTo>
                      <a:pt x="51" y="98"/>
                      <a:pt x="48" y="95"/>
                      <a:pt x="43" y="95"/>
                    </a:cubicBezTo>
                    <a:cubicBezTo>
                      <a:pt x="40" y="95"/>
                      <a:pt x="40" y="98"/>
                      <a:pt x="39" y="99"/>
                    </a:cubicBezTo>
                    <a:cubicBezTo>
                      <a:pt x="35" y="100"/>
                      <a:pt x="32" y="98"/>
                      <a:pt x="29" y="100"/>
                    </a:cubicBezTo>
                    <a:cubicBezTo>
                      <a:pt x="23" y="103"/>
                      <a:pt x="15" y="106"/>
                      <a:pt x="6" y="106"/>
                    </a:cubicBezTo>
                    <a:cubicBezTo>
                      <a:pt x="3" y="106"/>
                      <a:pt x="0" y="106"/>
                      <a:pt x="0" y="104"/>
                    </a:cubicBezTo>
                    <a:cubicBezTo>
                      <a:pt x="0" y="103"/>
                      <a:pt x="4" y="102"/>
                      <a:pt x="5" y="101"/>
                    </a:cubicBezTo>
                    <a:cubicBezTo>
                      <a:pt x="15" y="95"/>
                      <a:pt x="19" y="84"/>
                      <a:pt x="30" y="84"/>
                    </a:cubicBezTo>
                    <a:cubicBezTo>
                      <a:pt x="43" y="84"/>
                      <a:pt x="47" y="84"/>
                      <a:pt x="57" y="84"/>
                    </a:cubicBezTo>
                    <a:cubicBezTo>
                      <a:pt x="65" y="84"/>
                      <a:pt x="68" y="70"/>
                      <a:pt x="72" y="70"/>
                    </a:cubicBezTo>
                    <a:cubicBezTo>
                      <a:pt x="72" y="70"/>
                      <a:pt x="78" y="60"/>
                      <a:pt x="79" y="59"/>
                    </a:cubicBezTo>
                    <a:cubicBezTo>
                      <a:pt x="78" y="61"/>
                      <a:pt x="77" y="62"/>
                      <a:pt x="77" y="64"/>
                    </a:cubicBezTo>
                    <a:cubicBezTo>
                      <a:pt x="77" y="65"/>
                      <a:pt x="78" y="66"/>
                      <a:pt x="79" y="66"/>
                    </a:cubicBezTo>
                    <a:cubicBezTo>
                      <a:pt x="86" y="66"/>
                      <a:pt x="87" y="62"/>
                      <a:pt x="92" y="60"/>
                    </a:cubicBezTo>
                    <a:cubicBezTo>
                      <a:pt x="101" y="57"/>
                      <a:pt x="116" y="39"/>
                      <a:pt x="116" y="25"/>
                    </a:cubicBezTo>
                    <a:cubicBezTo>
                      <a:pt x="116" y="22"/>
                      <a:pt x="114" y="22"/>
                      <a:pt x="114" y="19"/>
                    </a:cubicBezTo>
                    <a:cubicBezTo>
                      <a:pt x="114" y="14"/>
                      <a:pt x="119" y="3"/>
                      <a:pt x="125" y="3"/>
                    </a:cubicBezTo>
                    <a:cubicBezTo>
                      <a:pt x="125" y="3"/>
                      <a:pt x="125" y="9"/>
                      <a:pt x="130" y="4"/>
                    </a:cubicBezTo>
                    <a:cubicBezTo>
                      <a:pt x="130" y="4"/>
                      <a:pt x="129" y="4"/>
                      <a:pt x="129" y="4"/>
                    </a:cubicBezTo>
                    <a:cubicBezTo>
                      <a:pt x="128" y="4"/>
                      <a:pt x="127" y="0"/>
                      <a:pt x="128" y="0"/>
                    </a:cubicBezTo>
                    <a:cubicBezTo>
                      <a:pt x="131" y="0"/>
                      <a:pt x="133" y="1"/>
                      <a:pt x="133" y="2"/>
                    </a:cubicBezTo>
                    <a:cubicBezTo>
                      <a:pt x="135" y="5"/>
                      <a:pt x="134" y="8"/>
                      <a:pt x="134" y="11"/>
                    </a:cubicBezTo>
                    <a:cubicBezTo>
                      <a:pt x="134" y="17"/>
                      <a:pt x="140" y="20"/>
                      <a:pt x="140" y="26"/>
                    </a:cubicBezTo>
                    <a:cubicBezTo>
                      <a:pt x="140" y="33"/>
                      <a:pt x="134" y="34"/>
                      <a:pt x="134" y="40"/>
                    </a:cubicBezTo>
                    <a:cubicBezTo>
                      <a:pt x="134" y="41"/>
                      <a:pt x="134" y="42"/>
                      <a:pt x="134" y="43"/>
                    </a:cubicBezTo>
                    <a:cubicBezTo>
                      <a:pt x="133" y="44"/>
                      <a:pt x="132" y="43"/>
                      <a:pt x="130" y="44"/>
                    </a:cubicBezTo>
                    <a:cubicBezTo>
                      <a:pt x="126" y="45"/>
                      <a:pt x="127" y="59"/>
                      <a:pt x="127" y="63"/>
                    </a:cubicBezTo>
                    <a:cubicBezTo>
                      <a:pt x="127" y="67"/>
                      <a:pt x="122" y="70"/>
                      <a:pt x="122" y="76"/>
                    </a:cubicBezTo>
                    <a:cubicBezTo>
                      <a:pt x="122" y="80"/>
                      <a:pt x="124" y="81"/>
                      <a:pt x="125" y="84"/>
                    </a:cubicBezTo>
                    <a:cubicBezTo>
                      <a:pt x="119" y="87"/>
                      <a:pt x="119" y="91"/>
                      <a:pt x="114" y="93"/>
                    </a:cubicBezTo>
                    <a:cubicBezTo>
                      <a:pt x="112" y="89"/>
                      <a:pt x="114" y="89"/>
                      <a:pt x="114" y="86"/>
                    </a:cubicBezTo>
                    <a:cubicBezTo>
                      <a:pt x="108" y="90"/>
                      <a:pt x="104" y="90"/>
                      <a:pt x="102" y="96"/>
                    </a:cubicBezTo>
                    <a:cubicBezTo>
                      <a:pt x="102" y="96"/>
                      <a:pt x="100" y="95"/>
                      <a:pt x="100" y="94"/>
                    </a:cubicBezTo>
                    <a:cubicBezTo>
                      <a:pt x="96" y="94"/>
                      <a:pt x="96" y="94"/>
                      <a:pt x="96" y="94"/>
                    </a:cubicBezTo>
                    <a:cubicBezTo>
                      <a:pt x="93" y="97"/>
                      <a:pt x="91" y="100"/>
                      <a:pt x="87" y="100"/>
                    </a:cubicBezTo>
                    <a:cubicBezTo>
                      <a:pt x="78" y="100"/>
                      <a:pt x="78" y="92"/>
                      <a:pt x="74" y="92"/>
                    </a:cubicBezTo>
                    <a:cubicBezTo>
                      <a:pt x="73" y="92"/>
                      <a:pt x="72" y="94"/>
                      <a:pt x="72" y="96"/>
                    </a:cubicBezTo>
                    <a:cubicBezTo>
                      <a:pt x="72" y="97"/>
                      <a:pt x="76" y="103"/>
                      <a:pt x="76" y="103"/>
                    </a:cubicBezTo>
                    <a:cubicBezTo>
                      <a:pt x="75" y="103"/>
                      <a:pt x="73" y="103"/>
                      <a:pt x="72" y="103"/>
                    </a:cubicBezTo>
                    <a:cubicBezTo>
                      <a:pt x="68" y="103"/>
                      <a:pt x="63" y="110"/>
                      <a:pt x="61" y="115"/>
                    </a:cubicBezTo>
                    <a:cubicBezTo>
                      <a:pt x="57" y="114"/>
                      <a:pt x="58" y="110"/>
                      <a:pt x="55" y="1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8" name="Freeform 140"/>
              <p:cNvSpPr>
                <a:spLocks/>
              </p:cNvSpPr>
              <p:nvPr/>
            </p:nvSpPr>
            <p:spPr bwMode="auto">
              <a:xfrm>
                <a:off x="6721475" y="2054225"/>
                <a:ext cx="96838" cy="80963"/>
              </a:xfrm>
              <a:custGeom>
                <a:avLst/>
                <a:gdLst/>
                <a:ahLst/>
                <a:cxnLst>
                  <a:cxn ang="0">
                    <a:pos x="11" y="33"/>
                  </a:cxn>
                  <a:cxn ang="0">
                    <a:pos x="15" y="33"/>
                  </a:cxn>
                  <a:cxn ang="0">
                    <a:pos x="26" y="10"/>
                  </a:cxn>
                  <a:cxn ang="0">
                    <a:pos x="23" y="6"/>
                  </a:cxn>
                  <a:cxn ang="0">
                    <a:pos x="26" y="0"/>
                  </a:cxn>
                  <a:cxn ang="0">
                    <a:pos x="60" y="22"/>
                  </a:cxn>
                  <a:cxn ang="0">
                    <a:pos x="70" y="21"/>
                  </a:cxn>
                  <a:cxn ang="0">
                    <a:pos x="67" y="26"/>
                  </a:cxn>
                  <a:cxn ang="0">
                    <a:pos x="72" y="32"/>
                  </a:cxn>
                  <a:cxn ang="0">
                    <a:pos x="59" y="36"/>
                  </a:cxn>
                  <a:cxn ang="0">
                    <a:pos x="43" y="51"/>
                  </a:cxn>
                  <a:cxn ang="0">
                    <a:pos x="24" y="41"/>
                  </a:cxn>
                  <a:cxn ang="0">
                    <a:pos x="21" y="45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5" y="61"/>
                  </a:cxn>
                  <a:cxn ang="0">
                    <a:pos x="3" y="61"/>
                  </a:cxn>
                  <a:cxn ang="0">
                    <a:pos x="3" y="51"/>
                  </a:cxn>
                  <a:cxn ang="0">
                    <a:pos x="0" y="46"/>
                  </a:cxn>
                  <a:cxn ang="0">
                    <a:pos x="8" y="35"/>
                  </a:cxn>
                  <a:cxn ang="0">
                    <a:pos x="8" y="32"/>
                  </a:cxn>
                  <a:cxn ang="0">
                    <a:pos x="12" y="34"/>
                  </a:cxn>
                  <a:cxn ang="0">
                    <a:pos x="11" y="33"/>
                  </a:cxn>
                </a:cxnLst>
                <a:rect l="0" t="0" r="r" b="b"/>
                <a:pathLst>
                  <a:path w="72" h="61">
                    <a:moveTo>
                      <a:pt x="11" y="33"/>
                    </a:moveTo>
                    <a:cubicBezTo>
                      <a:pt x="12" y="33"/>
                      <a:pt x="14" y="33"/>
                      <a:pt x="15" y="33"/>
                    </a:cubicBezTo>
                    <a:cubicBezTo>
                      <a:pt x="23" y="33"/>
                      <a:pt x="26" y="16"/>
                      <a:pt x="26" y="10"/>
                    </a:cubicBezTo>
                    <a:cubicBezTo>
                      <a:pt x="26" y="8"/>
                      <a:pt x="23" y="7"/>
                      <a:pt x="23" y="6"/>
                    </a:cubicBezTo>
                    <a:cubicBezTo>
                      <a:pt x="23" y="2"/>
                      <a:pt x="25" y="1"/>
                      <a:pt x="26" y="0"/>
                    </a:cubicBezTo>
                    <a:cubicBezTo>
                      <a:pt x="38" y="8"/>
                      <a:pt x="43" y="22"/>
                      <a:pt x="60" y="22"/>
                    </a:cubicBezTo>
                    <a:cubicBezTo>
                      <a:pt x="64" y="22"/>
                      <a:pt x="67" y="19"/>
                      <a:pt x="70" y="21"/>
                    </a:cubicBezTo>
                    <a:cubicBezTo>
                      <a:pt x="69" y="23"/>
                      <a:pt x="67" y="24"/>
                      <a:pt x="67" y="26"/>
                    </a:cubicBezTo>
                    <a:cubicBezTo>
                      <a:pt x="67" y="29"/>
                      <a:pt x="71" y="32"/>
                      <a:pt x="72" y="32"/>
                    </a:cubicBezTo>
                    <a:cubicBezTo>
                      <a:pt x="68" y="35"/>
                      <a:pt x="65" y="36"/>
                      <a:pt x="59" y="36"/>
                    </a:cubicBezTo>
                    <a:cubicBezTo>
                      <a:pt x="49" y="36"/>
                      <a:pt x="46" y="46"/>
                      <a:pt x="43" y="51"/>
                    </a:cubicBezTo>
                    <a:cubicBezTo>
                      <a:pt x="36" y="47"/>
                      <a:pt x="31" y="46"/>
                      <a:pt x="24" y="41"/>
                    </a:cubicBezTo>
                    <a:cubicBezTo>
                      <a:pt x="23" y="42"/>
                      <a:pt x="21" y="43"/>
                      <a:pt x="21" y="45"/>
                    </a:cubicBezTo>
                    <a:cubicBezTo>
                      <a:pt x="15" y="45"/>
                      <a:pt x="8" y="40"/>
                      <a:pt x="8" y="48"/>
                    </a:cubicBezTo>
                    <a:cubicBezTo>
                      <a:pt x="8" y="52"/>
                      <a:pt x="14" y="52"/>
                      <a:pt x="16" y="54"/>
                    </a:cubicBezTo>
                    <a:cubicBezTo>
                      <a:pt x="12" y="59"/>
                      <a:pt x="9" y="57"/>
                      <a:pt x="5" y="6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3" y="58"/>
                      <a:pt x="3" y="51"/>
                      <a:pt x="3" y="51"/>
                    </a:cubicBezTo>
                    <a:cubicBezTo>
                      <a:pt x="3" y="49"/>
                      <a:pt x="0" y="48"/>
                      <a:pt x="0" y="46"/>
                    </a:cubicBezTo>
                    <a:cubicBezTo>
                      <a:pt x="0" y="41"/>
                      <a:pt x="8" y="38"/>
                      <a:pt x="8" y="35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2"/>
                      <a:pt x="10" y="33"/>
                      <a:pt x="12" y="34"/>
                    </a:cubicBezTo>
                    <a:lnTo>
                      <a:pt x="11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9" name="Freeform 141"/>
              <p:cNvSpPr>
                <a:spLocks/>
              </p:cNvSpPr>
              <p:nvPr/>
            </p:nvSpPr>
            <p:spPr bwMode="auto">
              <a:xfrm>
                <a:off x="6816725" y="2073275"/>
                <a:ext cx="15875" cy="142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" y="2"/>
                  </a:cxn>
                  <a:cxn ang="0">
                    <a:pos x="1" y="11"/>
                  </a:cxn>
                  <a:cxn ang="0">
                    <a:pos x="1" y="7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11">
                    <a:moveTo>
                      <a:pt x="10" y="0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0" y="4"/>
                      <a:pt x="5" y="11"/>
                      <a:pt x="1" y="11"/>
                    </a:cubicBezTo>
                    <a:cubicBezTo>
                      <a:pt x="0" y="11"/>
                      <a:pt x="0" y="8"/>
                      <a:pt x="1" y="7"/>
                    </a:cubicBezTo>
                    <a:cubicBezTo>
                      <a:pt x="3" y="4"/>
                      <a:pt x="8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0" name="Freeform 142"/>
              <p:cNvSpPr>
                <a:spLocks/>
              </p:cNvSpPr>
              <p:nvPr/>
            </p:nvSpPr>
            <p:spPr bwMode="auto">
              <a:xfrm>
                <a:off x="6848475" y="2052638"/>
                <a:ext cx="22225" cy="15875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3"/>
                  </a:cxn>
                </a:cxnLst>
                <a:rect l="0" t="0" r="r" b="b"/>
                <a:pathLst>
                  <a:path w="17" h="12">
                    <a:moveTo>
                      <a:pt x="17" y="3"/>
                    </a:moveTo>
                    <a:cubicBezTo>
                      <a:pt x="7" y="3"/>
                      <a:pt x="7" y="12"/>
                      <a:pt x="1" y="12"/>
                    </a:cubicBezTo>
                    <a:cubicBezTo>
                      <a:pt x="0" y="12"/>
                      <a:pt x="1" y="10"/>
                      <a:pt x="1" y="10"/>
                    </a:cubicBezTo>
                    <a:cubicBezTo>
                      <a:pt x="1" y="10"/>
                      <a:pt x="5" y="0"/>
                      <a:pt x="10" y="0"/>
                    </a:cubicBezTo>
                    <a:cubicBezTo>
                      <a:pt x="13" y="0"/>
                      <a:pt x="15" y="0"/>
                      <a:pt x="17" y="0"/>
                    </a:cubicBezTo>
                    <a:lnTo>
                      <a:pt x="1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1" name="Freeform 143"/>
              <p:cNvSpPr>
                <a:spLocks/>
              </p:cNvSpPr>
              <p:nvPr/>
            </p:nvSpPr>
            <p:spPr bwMode="auto">
              <a:xfrm>
                <a:off x="6888163" y="2035175"/>
                <a:ext cx="12700" cy="1111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3"/>
                  </a:cxn>
                  <a:cxn ang="0">
                    <a:pos x="9" y="0"/>
                  </a:cxn>
                  <a:cxn ang="0">
                    <a:pos x="1" y="9"/>
                  </a:cxn>
                  <a:cxn ang="0">
                    <a:pos x="1" y="6"/>
                  </a:cxn>
                </a:cxnLst>
                <a:rect l="0" t="0" r="r" b="b"/>
                <a:pathLst>
                  <a:path w="9" h="9">
                    <a:moveTo>
                      <a:pt x="1" y="6"/>
                    </a:moveTo>
                    <a:cubicBezTo>
                      <a:pt x="3" y="6"/>
                      <a:pt x="1" y="4"/>
                      <a:pt x="2" y="3"/>
                    </a:cubicBezTo>
                    <a:cubicBezTo>
                      <a:pt x="3" y="0"/>
                      <a:pt x="8" y="0"/>
                      <a:pt x="9" y="0"/>
                    </a:cubicBezTo>
                    <a:cubicBezTo>
                      <a:pt x="8" y="3"/>
                      <a:pt x="5" y="9"/>
                      <a:pt x="1" y="9"/>
                    </a:cubicBezTo>
                    <a:cubicBezTo>
                      <a:pt x="0" y="9"/>
                      <a:pt x="0" y="6"/>
                      <a:pt x="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2" name="Freeform 144"/>
              <p:cNvSpPr>
                <a:spLocks/>
              </p:cNvSpPr>
              <p:nvPr/>
            </p:nvSpPr>
            <p:spPr bwMode="auto">
              <a:xfrm>
                <a:off x="6753225" y="1855788"/>
                <a:ext cx="47625" cy="184150"/>
              </a:xfrm>
              <a:custGeom>
                <a:avLst/>
                <a:gdLst/>
                <a:ahLst/>
                <a:cxnLst>
                  <a:cxn ang="0">
                    <a:pos x="26" y="84"/>
                  </a:cxn>
                  <a:cxn ang="0">
                    <a:pos x="13" y="109"/>
                  </a:cxn>
                  <a:cxn ang="0">
                    <a:pos x="26" y="132"/>
                  </a:cxn>
                  <a:cxn ang="0">
                    <a:pos x="25" y="132"/>
                  </a:cxn>
                  <a:cxn ang="0">
                    <a:pos x="20" y="128"/>
                  </a:cxn>
                  <a:cxn ang="0">
                    <a:pos x="16" y="128"/>
                  </a:cxn>
                  <a:cxn ang="0">
                    <a:pos x="5" y="138"/>
                  </a:cxn>
                  <a:cxn ang="0">
                    <a:pos x="5" y="125"/>
                  </a:cxn>
                  <a:cxn ang="0">
                    <a:pos x="7" y="105"/>
                  </a:cxn>
                  <a:cxn ang="0">
                    <a:pos x="4" y="93"/>
                  </a:cxn>
                  <a:cxn ang="0">
                    <a:pos x="7" y="79"/>
                  </a:cxn>
                  <a:cxn ang="0">
                    <a:pos x="7" y="53"/>
                  </a:cxn>
                  <a:cxn ang="0">
                    <a:pos x="0" y="37"/>
                  </a:cxn>
                  <a:cxn ang="0">
                    <a:pos x="9" y="15"/>
                  </a:cxn>
                  <a:cxn ang="0">
                    <a:pos x="11" y="9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9" y="20"/>
                  </a:cxn>
                  <a:cxn ang="0">
                    <a:pos x="21" y="37"/>
                  </a:cxn>
                  <a:cxn ang="0">
                    <a:pos x="21" y="47"/>
                  </a:cxn>
                  <a:cxn ang="0">
                    <a:pos x="24" y="59"/>
                  </a:cxn>
                  <a:cxn ang="0">
                    <a:pos x="36" y="90"/>
                  </a:cxn>
                  <a:cxn ang="0">
                    <a:pos x="26" y="84"/>
                  </a:cxn>
                </a:cxnLst>
                <a:rect l="0" t="0" r="r" b="b"/>
                <a:pathLst>
                  <a:path w="36" h="138">
                    <a:moveTo>
                      <a:pt x="26" y="84"/>
                    </a:moveTo>
                    <a:cubicBezTo>
                      <a:pt x="15" y="84"/>
                      <a:pt x="13" y="98"/>
                      <a:pt x="13" y="109"/>
                    </a:cubicBezTo>
                    <a:cubicBezTo>
                      <a:pt x="13" y="120"/>
                      <a:pt x="22" y="124"/>
                      <a:pt x="26" y="132"/>
                    </a:cubicBezTo>
                    <a:cubicBezTo>
                      <a:pt x="26" y="132"/>
                      <a:pt x="25" y="132"/>
                      <a:pt x="25" y="132"/>
                    </a:cubicBezTo>
                    <a:cubicBezTo>
                      <a:pt x="23" y="133"/>
                      <a:pt x="21" y="130"/>
                      <a:pt x="20" y="128"/>
                    </a:cubicBezTo>
                    <a:cubicBezTo>
                      <a:pt x="19" y="128"/>
                      <a:pt x="17" y="128"/>
                      <a:pt x="16" y="128"/>
                    </a:cubicBezTo>
                    <a:cubicBezTo>
                      <a:pt x="11" y="128"/>
                      <a:pt x="11" y="138"/>
                      <a:pt x="5" y="138"/>
                    </a:cubicBezTo>
                    <a:cubicBezTo>
                      <a:pt x="4" y="138"/>
                      <a:pt x="5" y="127"/>
                      <a:pt x="5" y="125"/>
                    </a:cubicBezTo>
                    <a:cubicBezTo>
                      <a:pt x="5" y="117"/>
                      <a:pt x="7" y="112"/>
                      <a:pt x="7" y="105"/>
                    </a:cubicBezTo>
                    <a:cubicBezTo>
                      <a:pt x="7" y="99"/>
                      <a:pt x="4" y="98"/>
                      <a:pt x="4" y="93"/>
                    </a:cubicBezTo>
                    <a:cubicBezTo>
                      <a:pt x="4" y="86"/>
                      <a:pt x="7" y="84"/>
                      <a:pt x="7" y="79"/>
                    </a:cubicBezTo>
                    <a:cubicBezTo>
                      <a:pt x="7" y="68"/>
                      <a:pt x="7" y="64"/>
                      <a:pt x="7" y="53"/>
                    </a:cubicBezTo>
                    <a:cubicBezTo>
                      <a:pt x="7" y="46"/>
                      <a:pt x="0" y="44"/>
                      <a:pt x="0" y="37"/>
                    </a:cubicBezTo>
                    <a:cubicBezTo>
                      <a:pt x="0" y="28"/>
                      <a:pt x="3" y="16"/>
                      <a:pt x="9" y="15"/>
                    </a:cubicBezTo>
                    <a:cubicBezTo>
                      <a:pt x="9" y="12"/>
                      <a:pt x="11" y="11"/>
                      <a:pt x="11" y="9"/>
                    </a:cubicBezTo>
                    <a:cubicBezTo>
                      <a:pt x="11" y="4"/>
                      <a:pt x="11" y="3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8" y="14"/>
                      <a:pt x="19" y="20"/>
                    </a:cubicBezTo>
                    <a:cubicBezTo>
                      <a:pt x="21" y="26"/>
                      <a:pt x="18" y="30"/>
                      <a:pt x="21" y="3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52"/>
                      <a:pt x="23" y="57"/>
                      <a:pt x="24" y="59"/>
                    </a:cubicBezTo>
                    <a:cubicBezTo>
                      <a:pt x="27" y="70"/>
                      <a:pt x="33" y="79"/>
                      <a:pt x="36" y="90"/>
                    </a:cubicBezTo>
                    <a:cubicBezTo>
                      <a:pt x="34" y="86"/>
                      <a:pt x="30" y="84"/>
                      <a:pt x="26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3" name="Freeform 145"/>
              <p:cNvSpPr>
                <a:spLocks/>
              </p:cNvSpPr>
              <p:nvPr/>
            </p:nvSpPr>
            <p:spPr bwMode="auto">
              <a:xfrm>
                <a:off x="5241925" y="1219200"/>
                <a:ext cx="292100" cy="214313"/>
              </a:xfrm>
              <a:custGeom>
                <a:avLst/>
                <a:gdLst/>
                <a:ahLst/>
                <a:cxnLst>
                  <a:cxn ang="0">
                    <a:pos x="76" y="161"/>
                  </a:cxn>
                  <a:cxn ang="0">
                    <a:pos x="50" y="131"/>
                  </a:cxn>
                  <a:cxn ang="0">
                    <a:pos x="103" y="67"/>
                  </a:cxn>
                  <a:cxn ang="0">
                    <a:pos x="125" y="55"/>
                  </a:cxn>
                  <a:cxn ang="0">
                    <a:pos x="134" y="45"/>
                  </a:cxn>
                  <a:cxn ang="0">
                    <a:pos x="175" y="34"/>
                  </a:cxn>
                  <a:cxn ang="0">
                    <a:pos x="220" y="11"/>
                  </a:cxn>
                  <a:cxn ang="0">
                    <a:pos x="203" y="0"/>
                  </a:cxn>
                  <a:cxn ang="0">
                    <a:pos x="136" y="25"/>
                  </a:cxn>
                  <a:cxn ang="0">
                    <a:pos x="123" y="19"/>
                  </a:cxn>
                  <a:cxn ang="0">
                    <a:pos x="109" y="25"/>
                  </a:cxn>
                  <a:cxn ang="0">
                    <a:pos x="69" y="46"/>
                  </a:cxn>
                  <a:cxn ang="0">
                    <a:pos x="52" y="49"/>
                  </a:cxn>
                  <a:cxn ang="0">
                    <a:pos x="47" y="53"/>
                  </a:cxn>
                  <a:cxn ang="0">
                    <a:pos x="50" y="61"/>
                  </a:cxn>
                  <a:cxn ang="0">
                    <a:pos x="27" y="88"/>
                  </a:cxn>
                  <a:cxn ang="0">
                    <a:pos x="34" y="98"/>
                  </a:cxn>
                  <a:cxn ang="0">
                    <a:pos x="13" y="110"/>
                  </a:cxn>
                  <a:cxn ang="0">
                    <a:pos x="13" y="117"/>
                  </a:cxn>
                  <a:cxn ang="0">
                    <a:pos x="0" y="134"/>
                  </a:cxn>
                  <a:cxn ang="0">
                    <a:pos x="8" y="143"/>
                  </a:cxn>
                  <a:cxn ang="0">
                    <a:pos x="21" y="143"/>
                  </a:cxn>
                  <a:cxn ang="0">
                    <a:pos x="27" y="158"/>
                  </a:cxn>
                  <a:cxn ang="0">
                    <a:pos x="39" y="158"/>
                  </a:cxn>
                  <a:cxn ang="0">
                    <a:pos x="42" y="161"/>
                  </a:cxn>
                  <a:cxn ang="0">
                    <a:pos x="76" y="161"/>
                  </a:cxn>
                  <a:cxn ang="0">
                    <a:pos x="72" y="156"/>
                  </a:cxn>
                  <a:cxn ang="0">
                    <a:pos x="76" y="161"/>
                  </a:cxn>
                </a:cxnLst>
                <a:rect l="0" t="0" r="r" b="b"/>
                <a:pathLst>
                  <a:path w="220" h="161">
                    <a:moveTo>
                      <a:pt x="76" y="161"/>
                    </a:moveTo>
                    <a:cubicBezTo>
                      <a:pt x="66" y="151"/>
                      <a:pt x="50" y="147"/>
                      <a:pt x="50" y="131"/>
                    </a:cubicBezTo>
                    <a:cubicBezTo>
                      <a:pt x="50" y="102"/>
                      <a:pt x="81" y="73"/>
                      <a:pt x="103" y="67"/>
                    </a:cubicBezTo>
                    <a:cubicBezTo>
                      <a:pt x="111" y="64"/>
                      <a:pt x="113" y="55"/>
                      <a:pt x="125" y="55"/>
                    </a:cubicBezTo>
                    <a:cubicBezTo>
                      <a:pt x="130" y="55"/>
                      <a:pt x="132" y="46"/>
                      <a:pt x="134" y="45"/>
                    </a:cubicBezTo>
                    <a:cubicBezTo>
                      <a:pt x="149" y="38"/>
                      <a:pt x="160" y="41"/>
                      <a:pt x="175" y="34"/>
                    </a:cubicBezTo>
                    <a:cubicBezTo>
                      <a:pt x="186" y="28"/>
                      <a:pt x="220" y="26"/>
                      <a:pt x="220" y="11"/>
                    </a:cubicBezTo>
                    <a:cubicBezTo>
                      <a:pt x="220" y="6"/>
                      <a:pt x="208" y="0"/>
                      <a:pt x="203" y="0"/>
                    </a:cubicBezTo>
                    <a:cubicBezTo>
                      <a:pt x="181" y="0"/>
                      <a:pt x="160" y="25"/>
                      <a:pt x="136" y="25"/>
                    </a:cubicBezTo>
                    <a:cubicBezTo>
                      <a:pt x="131" y="25"/>
                      <a:pt x="128" y="19"/>
                      <a:pt x="123" y="19"/>
                    </a:cubicBezTo>
                    <a:cubicBezTo>
                      <a:pt x="115" y="19"/>
                      <a:pt x="115" y="25"/>
                      <a:pt x="109" y="25"/>
                    </a:cubicBezTo>
                    <a:cubicBezTo>
                      <a:pt x="93" y="25"/>
                      <a:pt x="80" y="46"/>
                      <a:pt x="69" y="46"/>
                    </a:cubicBezTo>
                    <a:cubicBezTo>
                      <a:pt x="63" y="46"/>
                      <a:pt x="58" y="49"/>
                      <a:pt x="52" y="49"/>
                    </a:cubicBezTo>
                    <a:cubicBezTo>
                      <a:pt x="49" y="49"/>
                      <a:pt x="47" y="52"/>
                      <a:pt x="47" y="53"/>
                    </a:cubicBezTo>
                    <a:cubicBezTo>
                      <a:pt x="47" y="56"/>
                      <a:pt x="50" y="58"/>
                      <a:pt x="50" y="61"/>
                    </a:cubicBezTo>
                    <a:cubicBezTo>
                      <a:pt x="50" y="74"/>
                      <a:pt x="27" y="80"/>
                      <a:pt x="27" y="88"/>
                    </a:cubicBezTo>
                    <a:cubicBezTo>
                      <a:pt x="27" y="91"/>
                      <a:pt x="34" y="92"/>
                      <a:pt x="34" y="98"/>
                    </a:cubicBezTo>
                    <a:cubicBezTo>
                      <a:pt x="27" y="99"/>
                      <a:pt x="13" y="102"/>
                      <a:pt x="13" y="110"/>
                    </a:cubicBezTo>
                    <a:cubicBezTo>
                      <a:pt x="13" y="115"/>
                      <a:pt x="13" y="117"/>
                      <a:pt x="13" y="117"/>
                    </a:cubicBezTo>
                    <a:cubicBezTo>
                      <a:pt x="13" y="124"/>
                      <a:pt x="0" y="124"/>
                      <a:pt x="0" y="134"/>
                    </a:cubicBezTo>
                    <a:cubicBezTo>
                      <a:pt x="0" y="139"/>
                      <a:pt x="8" y="143"/>
                      <a:pt x="8" y="143"/>
                    </a:cubicBezTo>
                    <a:cubicBezTo>
                      <a:pt x="8" y="143"/>
                      <a:pt x="20" y="143"/>
                      <a:pt x="21" y="143"/>
                    </a:cubicBezTo>
                    <a:cubicBezTo>
                      <a:pt x="28" y="145"/>
                      <a:pt x="24" y="152"/>
                      <a:pt x="27" y="158"/>
                    </a:cubicBezTo>
                    <a:cubicBezTo>
                      <a:pt x="28" y="161"/>
                      <a:pt x="35" y="158"/>
                      <a:pt x="39" y="158"/>
                    </a:cubicBezTo>
                    <a:cubicBezTo>
                      <a:pt x="40" y="158"/>
                      <a:pt x="41" y="161"/>
                      <a:pt x="42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5" y="159"/>
                      <a:pt x="73" y="157"/>
                      <a:pt x="72" y="156"/>
                    </a:cubicBezTo>
                    <a:lnTo>
                      <a:pt x="76" y="1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4" name="Freeform 146"/>
              <p:cNvSpPr>
                <a:spLocks/>
              </p:cNvSpPr>
              <p:nvPr/>
            </p:nvSpPr>
            <p:spPr bwMode="auto">
              <a:xfrm>
                <a:off x="4713288" y="1196975"/>
                <a:ext cx="2847975" cy="1058863"/>
              </a:xfrm>
              <a:custGeom>
                <a:avLst/>
                <a:gdLst/>
                <a:ahLst/>
                <a:cxnLst>
                  <a:cxn ang="0">
                    <a:pos x="1515" y="585"/>
                  </a:cxn>
                  <a:cxn ang="0">
                    <a:pos x="1460" y="485"/>
                  </a:cxn>
                  <a:cxn ang="0">
                    <a:pos x="1665" y="408"/>
                  </a:cxn>
                  <a:cxn ang="0">
                    <a:pos x="1804" y="346"/>
                  </a:cxn>
                  <a:cxn ang="0">
                    <a:pos x="1709" y="465"/>
                  </a:cxn>
                  <a:cxn ang="0">
                    <a:pos x="1793" y="452"/>
                  </a:cxn>
                  <a:cxn ang="0">
                    <a:pos x="1989" y="313"/>
                  </a:cxn>
                  <a:cxn ang="0">
                    <a:pos x="2112" y="287"/>
                  </a:cxn>
                  <a:cxn ang="0">
                    <a:pos x="1892" y="194"/>
                  </a:cxn>
                  <a:cxn ang="0">
                    <a:pos x="1660" y="159"/>
                  </a:cxn>
                  <a:cxn ang="0">
                    <a:pos x="1435" y="157"/>
                  </a:cxn>
                  <a:cxn ang="0">
                    <a:pos x="1314" y="97"/>
                  </a:cxn>
                  <a:cxn ang="0">
                    <a:pos x="1102" y="104"/>
                  </a:cxn>
                  <a:cxn ang="0">
                    <a:pos x="1016" y="27"/>
                  </a:cxn>
                  <a:cxn ang="0">
                    <a:pos x="758" y="117"/>
                  </a:cxn>
                  <a:cxn ang="0">
                    <a:pos x="668" y="148"/>
                  </a:cxn>
                  <a:cxn ang="0">
                    <a:pos x="644" y="121"/>
                  </a:cxn>
                  <a:cxn ang="0">
                    <a:pos x="511" y="207"/>
                  </a:cxn>
                  <a:cxn ang="0">
                    <a:pos x="322" y="247"/>
                  </a:cxn>
                  <a:cxn ang="0">
                    <a:pos x="214" y="296"/>
                  </a:cxn>
                  <a:cxn ang="0">
                    <a:pos x="229" y="227"/>
                  </a:cxn>
                  <a:cxn ang="0">
                    <a:pos x="127" y="236"/>
                  </a:cxn>
                  <a:cxn ang="0">
                    <a:pos x="136" y="312"/>
                  </a:cxn>
                  <a:cxn ang="0">
                    <a:pos x="117" y="395"/>
                  </a:cxn>
                  <a:cxn ang="0">
                    <a:pos x="50" y="446"/>
                  </a:cxn>
                  <a:cxn ang="0">
                    <a:pos x="16" y="495"/>
                  </a:cxn>
                  <a:cxn ang="0">
                    <a:pos x="54" y="558"/>
                  </a:cxn>
                  <a:cxn ang="0">
                    <a:pos x="88" y="597"/>
                  </a:cxn>
                  <a:cxn ang="0">
                    <a:pos x="112" y="644"/>
                  </a:cxn>
                  <a:cxn ang="0">
                    <a:pos x="208" y="647"/>
                  </a:cxn>
                  <a:cxn ang="0">
                    <a:pos x="225" y="626"/>
                  </a:cxn>
                  <a:cxn ang="0">
                    <a:pos x="284" y="701"/>
                  </a:cxn>
                  <a:cxn ang="0">
                    <a:pos x="350" y="732"/>
                  </a:cxn>
                  <a:cxn ang="0">
                    <a:pos x="366" y="742"/>
                  </a:cxn>
                  <a:cxn ang="0">
                    <a:pos x="349" y="634"/>
                  </a:cxn>
                  <a:cxn ang="0">
                    <a:pos x="412" y="645"/>
                  </a:cxn>
                  <a:cxn ang="0">
                    <a:pos x="427" y="700"/>
                  </a:cxn>
                  <a:cxn ang="0">
                    <a:pos x="428" y="746"/>
                  </a:cxn>
                  <a:cxn ang="0">
                    <a:pos x="447" y="755"/>
                  </a:cxn>
                  <a:cxn ang="0">
                    <a:pos x="522" y="777"/>
                  </a:cxn>
                  <a:cxn ang="0">
                    <a:pos x="559" y="781"/>
                  </a:cxn>
                  <a:cxn ang="0">
                    <a:pos x="608" y="770"/>
                  </a:cxn>
                  <a:cxn ang="0">
                    <a:pos x="654" y="772"/>
                  </a:cxn>
                  <a:cxn ang="0">
                    <a:pos x="677" y="748"/>
                  </a:cxn>
                  <a:cxn ang="0">
                    <a:pos x="829" y="593"/>
                  </a:cxn>
                  <a:cxn ang="0">
                    <a:pos x="994" y="534"/>
                  </a:cxn>
                  <a:cxn ang="0">
                    <a:pos x="1224" y="569"/>
                  </a:cxn>
                  <a:cxn ang="0">
                    <a:pos x="1411" y="607"/>
                  </a:cxn>
                  <a:cxn ang="0">
                    <a:pos x="1400" y="655"/>
                  </a:cxn>
                </a:cxnLst>
                <a:rect l="0" t="0" r="r" b="b"/>
                <a:pathLst>
                  <a:path w="2139" h="795">
                    <a:moveTo>
                      <a:pt x="1398" y="684"/>
                    </a:moveTo>
                    <a:cubicBezTo>
                      <a:pt x="1398" y="684"/>
                      <a:pt x="1415" y="688"/>
                      <a:pt x="1429" y="688"/>
                    </a:cubicBezTo>
                    <a:cubicBezTo>
                      <a:pt x="1454" y="688"/>
                      <a:pt x="1478" y="635"/>
                      <a:pt x="1495" y="618"/>
                    </a:cubicBezTo>
                    <a:cubicBezTo>
                      <a:pt x="1502" y="610"/>
                      <a:pt x="1512" y="596"/>
                      <a:pt x="1515" y="585"/>
                    </a:cubicBezTo>
                    <a:cubicBezTo>
                      <a:pt x="1518" y="572"/>
                      <a:pt x="1513" y="564"/>
                      <a:pt x="1520" y="551"/>
                    </a:cubicBezTo>
                    <a:cubicBezTo>
                      <a:pt x="1522" y="547"/>
                      <a:pt x="1527" y="537"/>
                      <a:pt x="1527" y="527"/>
                    </a:cubicBezTo>
                    <a:cubicBezTo>
                      <a:pt x="1527" y="515"/>
                      <a:pt x="1508" y="492"/>
                      <a:pt x="1499" y="499"/>
                    </a:cubicBezTo>
                    <a:cubicBezTo>
                      <a:pt x="1473" y="518"/>
                      <a:pt x="1460" y="488"/>
                      <a:pt x="1460" y="485"/>
                    </a:cubicBezTo>
                    <a:cubicBezTo>
                      <a:pt x="1460" y="473"/>
                      <a:pt x="1483" y="459"/>
                      <a:pt x="1493" y="450"/>
                    </a:cubicBezTo>
                    <a:cubicBezTo>
                      <a:pt x="1506" y="436"/>
                      <a:pt x="1524" y="413"/>
                      <a:pt x="1543" y="408"/>
                    </a:cubicBezTo>
                    <a:cubicBezTo>
                      <a:pt x="1560" y="404"/>
                      <a:pt x="1613" y="399"/>
                      <a:pt x="1627" y="399"/>
                    </a:cubicBezTo>
                    <a:cubicBezTo>
                      <a:pt x="1645" y="399"/>
                      <a:pt x="1654" y="408"/>
                      <a:pt x="1665" y="408"/>
                    </a:cubicBezTo>
                    <a:cubicBezTo>
                      <a:pt x="1671" y="408"/>
                      <a:pt x="1675" y="408"/>
                      <a:pt x="1689" y="408"/>
                    </a:cubicBezTo>
                    <a:cubicBezTo>
                      <a:pt x="1696" y="379"/>
                      <a:pt x="1709" y="362"/>
                      <a:pt x="1740" y="362"/>
                    </a:cubicBezTo>
                    <a:cubicBezTo>
                      <a:pt x="1748" y="362"/>
                      <a:pt x="1751" y="360"/>
                      <a:pt x="1766" y="362"/>
                    </a:cubicBezTo>
                    <a:cubicBezTo>
                      <a:pt x="1759" y="368"/>
                      <a:pt x="1756" y="406"/>
                      <a:pt x="1804" y="346"/>
                    </a:cubicBezTo>
                    <a:cubicBezTo>
                      <a:pt x="1809" y="346"/>
                      <a:pt x="1832" y="355"/>
                      <a:pt x="1797" y="377"/>
                    </a:cubicBezTo>
                    <a:cubicBezTo>
                      <a:pt x="1785" y="385"/>
                      <a:pt x="1774" y="381"/>
                      <a:pt x="1766" y="393"/>
                    </a:cubicBezTo>
                    <a:cubicBezTo>
                      <a:pt x="1757" y="406"/>
                      <a:pt x="1749" y="423"/>
                      <a:pt x="1735" y="430"/>
                    </a:cubicBezTo>
                    <a:cubicBezTo>
                      <a:pt x="1724" y="436"/>
                      <a:pt x="1709" y="447"/>
                      <a:pt x="1709" y="465"/>
                    </a:cubicBezTo>
                    <a:cubicBezTo>
                      <a:pt x="1709" y="482"/>
                      <a:pt x="1714" y="535"/>
                      <a:pt x="1726" y="545"/>
                    </a:cubicBezTo>
                    <a:cubicBezTo>
                      <a:pt x="1735" y="532"/>
                      <a:pt x="1741" y="507"/>
                      <a:pt x="1760" y="503"/>
                    </a:cubicBezTo>
                    <a:cubicBezTo>
                      <a:pt x="1757" y="491"/>
                      <a:pt x="1777" y="488"/>
                      <a:pt x="1777" y="479"/>
                    </a:cubicBezTo>
                    <a:cubicBezTo>
                      <a:pt x="1777" y="464"/>
                      <a:pt x="1793" y="460"/>
                      <a:pt x="1793" y="452"/>
                    </a:cubicBezTo>
                    <a:cubicBezTo>
                      <a:pt x="1793" y="447"/>
                      <a:pt x="1788" y="442"/>
                      <a:pt x="1793" y="432"/>
                    </a:cubicBezTo>
                    <a:cubicBezTo>
                      <a:pt x="1828" y="356"/>
                      <a:pt x="1861" y="397"/>
                      <a:pt x="1874" y="397"/>
                    </a:cubicBezTo>
                    <a:cubicBezTo>
                      <a:pt x="1914" y="397"/>
                      <a:pt x="1941" y="347"/>
                      <a:pt x="1976" y="346"/>
                    </a:cubicBezTo>
                    <a:cubicBezTo>
                      <a:pt x="2041" y="345"/>
                      <a:pt x="1989" y="320"/>
                      <a:pt x="1989" y="313"/>
                    </a:cubicBezTo>
                    <a:cubicBezTo>
                      <a:pt x="1989" y="294"/>
                      <a:pt x="2015" y="297"/>
                      <a:pt x="2020" y="287"/>
                    </a:cubicBezTo>
                    <a:cubicBezTo>
                      <a:pt x="2022" y="282"/>
                      <a:pt x="2018" y="271"/>
                      <a:pt x="2026" y="271"/>
                    </a:cubicBezTo>
                    <a:cubicBezTo>
                      <a:pt x="2054" y="271"/>
                      <a:pt x="2077" y="309"/>
                      <a:pt x="2097" y="309"/>
                    </a:cubicBezTo>
                    <a:cubicBezTo>
                      <a:pt x="2106" y="309"/>
                      <a:pt x="2108" y="293"/>
                      <a:pt x="2112" y="287"/>
                    </a:cubicBezTo>
                    <a:cubicBezTo>
                      <a:pt x="2120" y="278"/>
                      <a:pt x="2127" y="279"/>
                      <a:pt x="2139" y="275"/>
                    </a:cubicBezTo>
                    <a:cubicBezTo>
                      <a:pt x="2123" y="254"/>
                      <a:pt x="2071" y="242"/>
                      <a:pt x="2046" y="227"/>
                    </a:cubicBezTo>
                    <a:cubicBezTo>
                      <a:pt x="2011" y="207"/>
                      <a:pt x="1965" y="185"/>
                      <a:pt x="1914" y="185"/>
                    </a:cubicBezTo>
                    <a:cubicBezTo>
                      <a:pt x="1900" y="185"/>
                      <a:pt x="1890" y="188"/>
                      <a:pt x="1892" y="194"/>
                    </a:cubicBezTo>
                    <a:cubicBezTo>
                      <a:pt x="1906" y="237"/>
                      <a:pt x="1872" y="194"/>
                      <a:pt x="1863" y="194"/>
                    </a:cubicBezTo>
                    <a:cubicBezTo>
                      <a:pt x="1762" y="192"/>
                      <a:pt x="1762" y="192"/>
                      <a:pt x="1762" y="192"/>
                    </a:cubicBezTo>
                    <a:cubicBezTo>
                      <a:pt x="1756" y="169"/>
                      <a:pt x="1741" y="161"/>
                      <a:pt x="1711" y="161"/>
                    </a:cubicBezTo>
                    <a:cubicBezTo>
                      <a:pt x="1695" y="161"/>
                      <a:pt x="1670" y="167"/>
                      <a:pt x="1660" y="159"/>
                    </a:cubicBezTo>
                    <a:cubicBezTo>
                      <a:pt x="1652" y="151"/>
                      <a:pt x="1651" y="141"/>
                      <a:pt x="1638" y="137"/>
                    </a:cubicBezTo>
                    <a:cubicBezTo>
                      <a:pt x="1611" y="128"/>
                      <a:pt x="1582" y="121"/>
                      <a:pt x="1548" y="121"/>
                    </a:cubicBezTo>
                    <a:cubicBezTo>
                      <a:pt x="1513" y="121"/>
                      <a:pt x="1509" y="140"/>
                      <a:pt x="1506" y="157"/>
                    </a:cubicBezTo>
                    <a:cubicBezTo>
                      <a:pt x="1473" y="157"/>
                      <a:pt x="1457" y="157"/>
                      <a:pt x="1435" y="157"/>
                    </a:cubicBezTo>
                    <a:cubicBezTo>
                      <a:pt x="1423" y="157"/>
                      <a:pt x="1421" y="147"/>
                      <a:pt x="1407" y="146"/>
                    </a:cubicBezTo>
                    <a:cubicBezTo>
                      <a:pt x="1405" y="152"/>
                      <a:pt x="1403" y="166"/>
                      <a:pt x="1396" y="166"/>
                    </a:cubicBezTo>
                    <a:cubicBezTo>
                      <a:pt x="1377" y="166"/>
                      <a:pt x="1369" y="143"/>
                      <a:pt x="1369" y="130"/>
                    </a:cubicBezTo>
                    <a:cubicBezTo>
                      <a:pt x="1369" y="127"/>
                      <a:pt x="1405" y="105"/>
                      <a:pt x="1314" y="97"/>
                    </a:cubicBezTo>
                    <a:cubicBezTo>
                      <a:pt x="1303" y="96"/>
                      <a:pt x="1296" y="101"/>
                      <a:pt x="1296" y="115"/>
                    </a:cubicBezTo>
                    <a:cubicBezTo>
                      <a:pt x="1248" y="115"/>
                      <a:pt x="1248" y="115"/>
                      <a:pt x="1248" y="115"/>
                    </a:cubicBezTo>
                    <a:cubicBezTo>
                      <a:pt x="1233" y="111"/>
                      <a:pt x="1157" y="102"/>
                      <a:pt x="1147" y="86"/>
                    </a:cubicBezTo>
                    <a:cubicBezTo>
                      <a:pt x="1089" y="133"/>
                      <a:pt x="1102" y="104"/>
                      <a:pt x="1102" y="104"/>
                    </a:cubicBezTo>
                    <a:cubicBezTo>
                      <a:pt x="1116" y="87"/>
                      <a:pt x="1249" y="51"/>
                      <a:pt x="1140" y="24"/>
                    </a:cubicBezTo>
                    <a:cubicBezTo>
                      <a:pt x="1094" y="24"/>
                      <a:pt x="1094" y="24"/>
                      <a:pt x="1094" y="24"/>
                    </a:cubicBezTo>
                    <a:cubicBezTo>
                      <a:pt x="1089" y="12"/>
                      <a:pt x="1079" y="0"/>
                      <a:pt x="1060" y="0"/>
                    </a:cubicBezTo>
                    <a:cubicBezTo>
                      <a:pt x="1038" y="0"/>
                      <a:pt x="1028" y="17"/>
                      <a:pt x="1016" y="27"/>
                    </a:cubicBezTo>
                    <a:cubicBezTo>
                      <a:pt x="1008" y="33"/>
                      <a:pt x="951" y="56"/>
                      <a:pt x="956" y="35"/>
                    </a:cubicBezTo>
                    <a:cubicBezTo>
                      <a:pt x="941" y="40"/>
                      <a:pt x="879" y="44"/>
                      <a:pt x="847" y="73"/>
                    </a:cubicBezTo>
                    <a:cubicBezTo>
                      <a:pt x="840" y="79"/>
                      <a:pt x="838" y="97"/>
                      <a:pt x="828" y="97"/>
                    </a:cubicBezTo>
                    <a:cubicBezTo>
                      <a:pt x="813" y="97"/>
                      <a:pt x="758" y="92"/>
                      <a:pt x="758" y="117"/>
                    </a:cubicBezTo>
                    <a:cubicBezTo>
                      <a:pt x="758" y="122"/>
                      <a:pt x="763" y="128"/>
                      <a:pt x="765" y="135"/>
                    </a:cubicBezTo>
                    <a:cubicBezTo>
                      <a:pt x="755" y="141"/>
                      <a:pt x="752" y="135"/>
                      <a:pt x="721" y="135"/>
                    </a:cubicBezTo>
                    <a:cubicBezTo>
                      <a:pt x="695" y="170"/>
                      <a:pt x="697" y="129"/>
                      <a:pt x="691" y="121"/>
                    </a:cubicBezTo>
                    <a:cubicBezTo>
                      <a:pt x="689" y="136"/>
                      <a:pt x="679" y="142"/>
                      <a:pt x="668" y="148"/>
                    </a:cubicBezTo>
                    <a:cubicBezTo>
                      <a:pt x="671" y="160"/>
                      <a:pt x="690" y="173"/>
                      <a:pt x="677" y="188"/>
                    </a:cubicBezTo>
                    <a:cubicBezTo>
                      <a:pt x="667" y="198"/>
                      <a:pt x="695" y="230"/>
                      <a:pt x="680" y="230"/>
                    </a:cubicBezTo>
                    <a:cubicBezTo>
                      <a:pt x="662" y="230"/>
                      <a:pt x="657" y="164"/>
                      <a:pt x="657" y="150"/>
                    </a:cubicBezTo>
                    <a:cubicBezTo>
                      <a:pt x="657" y="135"/>
                      <a:pt x="681" y="129"/>
                      <a:pt x="644" y="121"/>
                    </a:cubicBezTo>
                    <a:cubicBezTo>
                      <a:pt x="625" y="118"/>
                      <a:pt x="589" y="149"/>
                      <a:pt x="589" y="166"/>
                    </a:cubicBezTo>
                    <a:cubicBezTo>
                      <a:pt x="589" y="186"/>
                      <a:pt x="598" y="199"/>
                      <a:pt x="608" y="210"/>
                    </a:cubicBezTo>
                    <a:cubicBezTo>
                      <a:pt x="633" y="248"/>
                      <a:pt x="574" y="205"/>
                      <a:pt x="552" y="200"/>
                    </a:cubicBezTo>
                    <a:cubicBezTo>
                      <a:pt x="492" y="184"/>
                      <a:pt x="512" y="204"/>
                      <a:pt x="511" y="207"/>
                    </a:cubicBezTo>
                    <a:cubicBezTo>
                      <a:pt x="509" y="241"/>
                      <a:pt x="495" y="214"/>
                      <a:pt x="487" y="214"/>
                    </a:cubicBezTo>
                    <a:cubicBezTo>
                      <a:pt x="473" y="214"/>
                      <a:pt x="445" y="233"/>
                      <a:pt x="425" y="223"/>
                    </a:cubicBezTo>
                    <a:cubicBezTo>
                      <a:pt x="415" y="197"/>
                      <a:pt x="349" y="256"/>
                      <a:pt x="333" y="256"/>
                    </a:cubicBezTo>
                    <a:cubicBezTo>
                      <a:pt x="327" y="256"/>
                      <a:pt x="320" y="252"/>
                      <a:pt x="322" y="247"/>
                    </a:cubicBezTo>
                    <a:cubicBezTo>
                      <a:pt x="329" y="229"/>
                      <a:pt x="319" y="191"/>
                      <a:pt x="300" y="249"/>
                    </a:cubicBezTo>
                    <a:cubicBezTo>
                      <a:pt x="298" y="253"/>
                      <a:pt x="306" y="255"/>
                      <a:pt x="306" y="263"/>
                    </a:cubicBezTo>
                    <a:cubicBezTo>
                      <a:pt x="306" y="278"/>
                      <a:pt x="283" y="267"/>
                      <a:pt x="271" y="271"/>
                    </a:cubicBezTo>
                    <a:cubicBezTo>
                      <a:pt x="259" y="275"/>
                      <a:pt x="265" y="318"/>
                      <a:pt x="214" y="296"/>
                    </a:cubicBezTo>
                    <a:cubicBezTo>
                      <a:pt x="214" y="313"/>
                      <a:pt x="214" y="313"/>
                      <a:pt x="214" y="313"/>
                    </a:cubicBezTo>
                    <a:cubicBezTo>
                      <a:pt x="189" y="311"/>
                      <a:pt x="192" y="284"/>
                      <a:pt x="183" y="271"/>
                    </a:cubicBezTo>
                    <a:cubicBezTo>
                      <a:pt x="202" y="271"/>
                      <a:pt x="212" y="271"/>
                      <a:pt x="230" y="276"/>
                    </a:cubicBezTo>
                    <a:cubicBezTo>
                      <a:pt x="255" y="282"/>
                      <a:pt x="304" y="251"/>
                      <a:pt x="229" y="227"/>
                    </a:cubicBezTo>
                    <a:cubicBezTo>
                      <a:pt x="208" y="220"/>
                      <a:pt x="160" y="196"/>
                      <a:pt x="145" y="196"/>
                    </a:cubicBezTo>
                    <a:cubicBezTo>
                      <a:pt x="144" y="196"/>
                      <a:pt x="144" y="195"/>
                      <a:pt x="133" y="196"/>
                    </a:cubicBezTo>
                    <a:cubicBezTo>
                      <a:pt x="127" y="200"/>
                      <a:pt x="111" y="208"/>
                      <a:pt x="111" y="219"/>
                    </a:cubicBezTo>
                    <a:cubicBezTo>
                      <a:pt x="111" y="227"/>
                      <a:pt x="127" y="226"/>
                      <a:pt x="127" y="236"/>
                    </a:cubicBezTo>
                    <a:cubicBezTo>
                      <a:pt x="127" y="244"/>
                      <a:pt x="119" y="247"/>
                      <a:pt x="119" y="255"/>
                    </a:cubicBezTo>
                    <a:cubicBezTo>
                      <a:pt x="119" y="263"/>
                      <a:pt x="128" y="268"/>
                      <a:pt x="128" y="277"/>
                    </a:cubicBezTo>
                    <a:cubicBezTo>
                      <a:pt x="128" y="282"/>
                      <a:pt x="123" y="285"/>
                      <a:pt x="123" y="290"/>
                    </a:cubicBezTo>
                    <a:cubicBezTo>
                      <a:pt x="123" y="300"/>
                      <a:pt x="136" y="302"/>
                      <a:pt x="136" y="312"/>
                    </a:cubicBezTo>
                    <a:cubicBezTo>
                      <a:pt x="136" y="315"/>
                      <a:pt x="132" y="317"/>
                      <a:pt x="131" y="318"/>
                    </a:cubicBezTo>
                    <a:cubicBezTo>
                      <a:pt x="135" y="325"/>
                      <a:pt x="145" y="327"/>
                      <a:pt x="145" y="336"/>
                    </a:cubicBezTo>
                    <a:cubicBezTo>
                      <a:pt x="145" y="351"/>
                      <a:pt x="115" y="367"/>
                      <a:pt x="106" y="379"/>
                    </a:cubicBezTo>
                    <a:cubicBezTo>
                      <a:pt x="109" y="384"/>
                      <a:pt x="114" y="387"/>
                      <a:pt x="117" y="395"/>
                    </a:cubicBezTo>
                    <a:cubicBezTo>
                      <a:pt x="111" y="398"/>
                      <a:pt x="98" y="405"/>
                      <a:pt x="92" y="405"/>
                    </a:cubicBezTo>
                    <a:cubicBezTo>
                      <a:pt x="85" y="405"/>
                      <a:pt x="80" y="402"/>
                      <a:pt x="70" y="402"/>
                    </a:cubicBezTo>
                    <a:cubicBezTo>
                      <a:pt x="61" y="402"/>
                      <a:pt x="38" y="410"/>
                      <a:pt x="45" y="417"/>
                    </a:cubicBezTo>
                    <a:cubicBezTo>
                      <a:pt x="67" y="438"/>
                      <a:pt x="56" y="446"/>
                      <a:pt x="50" y="446"/>
                    </a:cubicBezTo>
                    <a:cubicBezTo>
                      <a:pt x="42" y="446"/>
                      <a:pt x="40" y="435"/>
                      <a:pt x="33" y="435"/>
                    </a:cubicBezTo>
                    <a:cubicBezTo>
                      <a:pt x="25" y="435"/>
                      <a:pt x="15" y="455"/>
                      <a:pt x="15" y="465"/>
                    </a:cubicBezTo>
                    <a:cubicBezTo>
                      <a:pt x="15" y="483"/>
                      <a:pt x="1" y="480"/>
                      <a:pt x="0" y="496"/>
                    </a:cubicBezTo>
                    <a:cubicBezTo>
                      <a:pt x="6" y="495"/>
                      <a:pt x="11" y="495"/>
                      <a:pt x="16" y="495"/>
                    </a:cubicBezTo>
                    <a:cubicBezTo>
                      <a:pt x="24" y="495"/>
                      <a:pt x="30" y="494"/>
                      <a:pt x="39" y="494"/>
                    </a:cubicBezTo>
                    <a:cubicBezTo>
                      <a:pt x="48" y="494"/>
                      <a:pt x="52" y="510"/>
                      <a:pt x="52" y="520"/>
                    </a:cubicBezTo>
                    <a:cubicBezTo>
                      <a:pt x="52" y="526"/>
                      <a:pt x="46" y="529"/>
                      <a:pt x="46" y="535"/>
                    </a:cubicBezTo>
                    <a:cubicBezTo>
                      <a:pt x="46" y="544"/>
                      <a:pt x="54" y="550"/>
                      <a:pt x="54" y="558"/>
                    </a:cubicBezTo>
                    <a:cubicBezTo>
                      <a:pt x="54" y="563"/>
                      <a:pt x="46" y="565"/>
                      <a:pt x="44" y="568"/>
                    </a:cubicBezTo>
                    <a:cubicBezTo>
                      <a:pt x="39" y="576"/>
                      <a:pt x="37" y="583"/>
                      <a:pt x="37" y="593"/>
                    </a:cubicBezTo>
                    <a:cubicBezTo>
                      <a:pt x="37" y="606"/>
                      <a:pt x="46" y="603"/>
                      <a:pt x="56" y="603"/>
                    </a:cubicBezTo>
                    <a:cubicBezTo>
                      <a:pt x="70" y="603"/>
                      <a:pt x="77" y="597"/>
                      <a:pt x="88" y="597"/>
                    </a:cubicBezTo>
                    <a:cubicBezTo>
                      <a:pt x="99" y="597"/>
                      <a:pt x="97" y="620"/>
                      <a:pt x="108" y="620"/>
                    </a:cubicBezTo>
                    <a:cubicBezTo>
                      <a:pt x="108" y="638"/>
                      <a:pt x="108" y="638"/>
                      <a:pt x="108" y="638"/>
                    </a:cubicBezTo>
                    <a:cubicBezTo>
                      <a:pt x="108" y="640"/>
                      <a:pt x="109" y="641"/>
                      <a:pt x="110" y="641"/>
                    </a:cubicBezTo>
                    <a:cubicBezTo>
                      <a:pt x="112" y="644"/>
                      <a:pt x="112" y="644"/>
                      <a:pt x="112" y="644"/>
                    </a:cubicBezTo>
                    <a:cubicBezTo>
                      <a:pt x="114" y="644"/>
                      <a:pt x="120" y="642"/>
                      <a:pt x="123" y="641"/>
                    </a:cubicBezTo>
                    <a:cubicBezTo>
                      <a:pt x="132" y="639"/>
                      <a:pt x="133" y="627"/>
                      <a:pt x="143" y="627"/>
                    </a:cubicBezTo>
                    <a:cubicBezTo>
                      <a:pt x="151" y="627"/>
                      <a:pt x="171" y="660"/>
                      <a:pt x="177" y="660"/>
                    </a:cubicBezTo>
                    <a:cubicBezTo>
                      <a:pt x="184" y="660"/>
                      <a:pt x="205" y="651"/>
                      <a:pt x="208" y="647"/>
                    </a:cubicBezTo>
                    <a:cubicBezTo>
                      <a:pt x="207" y="647"/>
                      <a:pt x="196" y="645"/>
                      <a:pt x="196" y="645"/>
                    </a:cubicBezTo>
                    <a:cubicBezTo>
                      <a:pt x="194" y="645"/>
                      <a:pt x="189" y="644"/>
                      <a:pt x="189" y="638"/>
                    </a:cubicBezTo>
                    <a:cubicBezTo>
                      <a:pt x="189" y="635"/>
                      <a:pt x="221" y="623"/>
                      <a:pt x="233" y="619"/>
                    </a:cubicBezTo>
                    <a:cubicBezTo>
                      <a:pt x="233" y="619"/>
                      <a:pt x="227" y="625"/>
                      <a:pt x="225" y="626"/>
                    </a:cubicBezTo>
                    <a:cubicBezTo>
                      <a:pt x="226" y="629"/>
                      <a:pt x="237" y="641"/>
                      <a:pt x="211" y="647"/>
                    </a:cubicBezTo>
                    <a:cubicBezTo>
                      <a:pt x="223" y="673"/>
                      <a:pt x="273" y="669"/>
                      <a:pt x="273" y="704"/>
                    </a:cubicBezTo>
                    <a:cubicBezTo>
                      <a:pt x="275" y="703"/>
                      <a:pt x="275" y="703"/>
                      <a:pt x="275" y="703"/>
                    </a:cubicBezTo>
                    <a:cubicBezTo>
                      <a:pt x="278" y="702"/>
                      <a:pt x="280" y="701"/>
                      <a:pt x="284" y="701"/>
                    </a:cubicBezTo>
                    <a:cubicBezTo>
                      <a:pt x="298" y="701"/>
                      <a:pt x="297" y="710"/>
                      <a:pt x="302" y="719"/>
                    </a:cubicBezTo>
                    <a:cubicBezTo>
                      <a:pt x="303" y="721"/>
                      <a:pt x="312" y="726"/>
                      <a:pt x="312" y="726"/>
                    </a:cubicBezTo>
                    <a:cubicBezTo>
                      <a:pt x="320" y="729"/>
                      <a:pt x="322" y="742"/>
                      <a:pt x="335" y="742"/>
                    </a:cubicBezTo>
                    <a:cubicBezTo>
                      <a:pt x="344" y="742"/>
                      <a:pt x="344" y="734"/>
                      <a:pt x="350" y="732"/>
                    </a:cubicBezTo>
                    <a:cubicBezTo>
                      <a:pt x="354" y="731"/>
                      <a:pt x="353" y="731"/>
                      <a:pt x="357" y="731"/>
                    </a:cubicBezTo>
                    <a:cubicBezTo>
                      <a:pt x="358" y="733"/>
                      <a:pt x="358" y="737"/>
                      <a:pt x="360" y="739"/>
                    </a:cubicBezTo>
                    <a:cubicBezTo>
                      <a:pt x="359" y="739"/>
                      <a:pt x="360" y="740"/>
                      <a:pt x="360" y="741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71" y="735"/>
                      <a:pt x="371" y="724"/>
                      <a:pt x="378" y="721"/>
                    </a:cubicBezTo>
                    <a:cubicBezTo>
                      <a:pt x="366" y="714"/>
                      <a:pt x="348" y="688"/>
                      <a:pt x="348" y="673"/>
                    </a:cubicBezTo>
                    <a:cubicBezTo>
                      <a:pt x="348" y="668"/>
                      <a:pt x="338" y="662"/>
                      <a:pt x="338" y="655"/>
                    </a:cubicBezTo>
                    <a:cubicBezTo>
                      <a:pt x="338" y="653"/>
                      <a:pt x="347" y="637"/>
                      <a:pt x="349" y="634"/>
                    </a:cubicBezTo>
                    <a:cubicBezTo>
                      <a:pt x="351" y="635"/>
                      <a:pt x="365" y="628"/>
                      <a:pt x="366" y="627"/>
                    </a:cubicBezTo>
                    <a:cubicBezTo>
                      <a:pt x="377" y="623"/>
                      <a:pt x="384" y="620"/>
                      <a:pt x="399" y="620"/>
                    </a:cubicBezTo>
                    <a:cubicBezTo>
                      <a:pt x="423" y="620"/>
                      <a:pt x="427" y="631"/>
                      <a:pt x="436" y="645"/>
                    </a:cubicBezTo>
                    <a:cubicBezTo>
                      <a:pt x="429" y="650"/>
                      <a:pt x="420" y="645"/>
                      <a:pt x="412" y="645"/>
                    </a:cubicBezTo>
                    <a:cubicBezTo>
                      <a:pt x="400" y="645"/>
                      <a:pt x="383" y="656"/>
                      <a:pt x="381" y="656"/>
                    </a:cubicBezTo>
                    <a:cubicBezTo>
                      <a:pt x="382" y="665"/>
                      <a:pt x="389" y="664"/>
                      <a:pt x="391" y="669"/>
                    </a:cubicBezTo>
                    <a:cubicBezTo>
                      <a:pt x="400" y="684"/>
                      <a:pt x="412" y="690"/>
                      <a:pt x="412" y="707"/>
                    </a:cubicBezTo>
                    <a:cubicBezTo>
                      <a:pt x="415" y="705"/>
                      <a:pt x="424" y="701"/>
                      <a:pt x="427" y="700"/>
                    </a:cubicBezTo>
                    <a:cubicBezTo>
                      <a:pt x="427" y="707"/>
                      <a:pt x="434" y="710"/>
                      <a:pt x="434" y="717"/>
                    </a:cubicBezTo>
                    <a:cubicBezTo>
                      <a:pt x="421" y="717"/>
                      <a:pt x="421" y="717"/>
                      <a:pt x="421" y="717"/>
                    </a:cubicBezTo>
                    <a:cubicBezTo>
                      <a:pt x="417" y="717"/>
                      <a:pt x="413" y="721"/>
                      <a:pt x="412" y="728"/>
                    </a:cubicBezTo>
                    <a:cubicBezTo>
                      <a:pt x="421" y="729"/>
                      <a:pt x="428" y="738"/>
                      <a:pt x="428" y="746"/>
                    </a:cubicBezTo>
                    <a:cubicBezTo>
                      <a:pt x="428" y="751"/>
                      <a:pt x="424" y="753"/>
                      <a:pt x="424" y="757"/>
                    </a:cubicBezTo>
                    <a:cubicBezTo>
                      <a:pt x="424" y="761"/>
                      <a:pt x="428" y="765"/>
                      <a:pt x="429" y="766"/>
                    </a:cubicBezTo>
                    <a:cubicBezTo>
                      <a:pt x="429" y="762"/>
                      <a:pt x="434" y="762"/>
                      <a:pt x="438" y="761"/>
                    </a:cubicBezTo>
                    <a:cubicBezTo>
                      <a:pt x="443" y="759"/>
                      <a:pt x="442" y="757"/>
                      <a:pt x="447" y="755"/>
                    </a:cubicBezTo>
                    <a:cubicBezTo>
                      <a:pt x="455" y="752"/>
                      <a:pt x="460" y="754"/>
                      <a:pt x="466" y="749"/>
                    </a:cubicBezTo>
                    <a:cubicBezTo>
                      <a:pt x="476" y="755"/>
                      <a:pt x="482" y="755"/>
                      <a:pt x="491" y="758"/>
                    </a:cubicBezTo>
                    <a:cubicBezTo>
                      <a:pt x="502" y="762"/>
                      <a:pt x="505" y="772"/>
                      <a:pt x="518" y="772"/>
                    </a:cubicBezTo>
                    <a:cubicBezTo>
                      <a:pt x="518" y="774"/>
                      <a:pt x="521" y="775"/>
                      <a:pt x="522" y="777"/>
                    </a:cubicBezTo>
                    <a:cubicBezTo>
                      <a:pt x="523" y="781"/>
                      <a:pt x="522" y="787"/>
                      <a:pt x="524" y="793"/>
                    </a:cubicBezTo>
                    <a:cubicBezTo>
                      <a:pt x="529" y="787"/>
                      <a:pt x="533" y="795"/>
                      <a:pt x="537" y="795"/>
                    </a:cubicBezTo>
                    <a:cubicBezTo>
                      <a:pt x="542" y="795"/>
                      <a:pt x="544" y="791"/>
                      <a:pt x="547" y="788"/>
                    </a:cubicBezTo>
                    <a:cubicBezTo>
                      <a:pt x="551" y="784"/>
                      <a:pt x="556" y="784"/>
                      <a:pt x="559" y="781"/>
                    </a:cubicBezTo>
                    <a:cubicBezTo>
                      <a:pt x="567" y="773"/>
                      <a:pt x="568" y="762"/>
                      <a:pt x="579" y="762"/>
                    </a:cubicBezTo>
                    <a:cubicBezTo>
                      <a:pt x="583" y="762"/>
                      <a:pt x="582" y="764"/>
                      <a:pt x="586" y="764"/>
                    </a:cubicBezTo>
                    <a:cubicBezTo>
                      <a:pt x="587" y="769"/>
                      <a:pt x="597" y="765"/>
                      <a:pt x="600" y="765"/>
                    </a:cubicBezTo>
                    <a:cubicBezTo>
                      <a:pt x="604" y="765"/>
                      <a:pt x="605" y="770"/>
                      <a:pt x="608" y="770"/>
                    </a:cubicBezTo>
                    <a:cubicBezTo>
                      <a:pt x="617" y="770"/>
                      <a:pt x="624" y="765"/>
                      <a:pt x="627" y="759"/>
                    </a:cubicBezTo>
                    <a:cubicBezTo>
                      <a:pt x="628" y="760"/>
                      <a:pt x="629" y="759"/>
                      <a:pt x="630" y="759"/>
                    </a:cubicBezTo>
                    <a:cubicBezTo>
                      <a:pt x="634" y="759"/>
                      <a:pt x="636" y="749"/>
                      <a:pt x="645" y="749"/>
                    </a:cubicBezTo>
                    <a:cubicBezTo>
                      <a:pt x="654" y="749"/>
                      <a:pt x="644" y="772"/>
                      <a:pt x="654" y="772"/>
                    </a:cubicBezTo>
                    <a:cubicBezTo>
                      <a:pt x="664" y="772"/>
                      <a:pt x="668" y="764"/>
                      <a:pt x="677" y="764"/>
                    </a:cubicBezTo>
                    <a:cubicBezTo>
                      <a:pt x="682" y="764"/>
                      <a:pt x="686" y="764"/>
                      <a:pt x="692" y="765"/>
                    </a:cubicBezTo>
                    <a:cubicBezTo>
                      <a:pt x="692" y="763"/>
                      <a:pt x="692" y="763"/>
                      <a:pt x="692" y="763"/>
                    </a:cubicBezTo>
                    <a:cubicBezTo>
                      <a:pt x="690" y="753"/>
                      <a:pt x="688" y="750"/>
                      <a:pt x="677" y="748"/>
                    </a:cubicBezTo>
                    <a:cubicBezTo>
                      <a:pt x="678" y="739"/>
                      <a:pt x="687" y="719"/>
                      <a:pt x="694" y="719"/>
                    </a:cubicBezTo>
                    <a:cubicBezTo>
                      <a:pt x="735" y="719"/>
                      <a:pt x="763" y="698"/>
                      <a:pt x="763" y="649"/>
                    </a:cubicBezTo>
                    <a:cubicBezTo>
                      <a:pt x="785" y="645"/>
                      <a:pt x="787" y="618"/>
                      <a:pt x="800" y="620"/>
                    </a:cubicBezTo>
                    <a:cubicBezTo>
                      <a:pt x="836" y="624"/>
                      <a:pt x="822" y="600"/>
                      <a:pt x="829" y="593"/>
                    </a:cubicBezTo>
                    <a:cubicBezTo>
                      <a:pt x="847" y="578"/>
                      <a:pt x="873" y="578"/>
                      <a:pt x="895" y="565"/>
                    </a:cubicBezTo>
                    <a:cubicBezTo>
                      <a:pt x="898" y="563"/>
                      <a:pt x="906" y="554"/>
                      <a:pt x="913" y="554"/>
                    </a:cubicBezTo>
                    <a:cubicBezTo>
                      <a:pt x="924" y="554"/>
                      <a:pt x="943" y="567"/>
                      <a:pt x="961" y="567"/>
                    </a:cubicBezTo>
                    <a:cubicBezTo>
                      <a:pt x="986" y="567"/>
                      <a:pt x="981" y="534"/>
                      <a:pt x="994" y="534"/>
                    </a:cubicBezTo>
                    <a:cubicBezTo>
                      <a:pt x="1002" y="534"/>
                      <a:pt x="1029" y="538"/>
                      <a:pt x="1032" y="545"/>
                    </a:cubicBezTo>
                    <a:cubicBezTo>
                      <a:pt x="1042" y="573"/>
                      <a:pt x="1060" y="558"/>
                      <a:pt x="1072" y="558"/>
                    </a:cubicBezTo>
                    <a:cubicBezTo>
                      <a:pt x="1099" y="558"/>
                      <a:pt x="1107" y="580"/>
                      <a:pt x="1135" y="580"/>
                    </a:cubicBezTo>
                    <a:cubicBezTo>
                      <a:pt x="1160" y="580"/>
                      <a:pt x="1192" y="557"/>
                      <a:pt x="1224" y="569"/>
                    </a:cubicBezTo>
                    <a:cubicBezTo>
                      <a:pt x="1266" y="586"/>
                      <a:pt x="1245" y="512"/>
                      <a:pt x="1301" y="512"/>
                    </a:cubicBezTo>
                    <a:cubicBezTo>
                      <a:pt x="1340" y="512"/>
                      <a:pt x="1339" y="543"/>
                      <a:pt x="1354" y="567"/>
                    </a:cubicBezTo>
                    <a:cubicBezTo>
                      <a:pt x="1360" y="576"/>
                      <a:pt x="1379" y="577"/>
                      <a:pt x="1387" y="585"/>
                    </a:cubicBezTo>
                    <a:cubicBezTo>
                      <a:pt x="1393" y="590"/>
                      <a:pt x="1398" y="607"/>
                      <a:pt x="1411" y="607"/>
                    </a:cubicBezTo>
                    <a:cubicBezTo>
                      <a:pt x="1426" y="607"/>
                      <a:pt x="1428" y="593"/>
                      <a:pt x="1446" y="593"/>
                    </a:cubicBezTo>
                    <a:cubicBezTo>
                      <a:pt x="1446" y="604"/>
                      <a:pt x="1446" y="604"/>
                      <a:pt x="1446" y="604"/>
                    </a:cubicBezTo>
                    <a:cubicBezTo>
                      <a:pt x="1437" y="614"/>
                      <a:pt x="1433" y="638"/>
                      <a:pt x="1422" y="644"/>
                    </a:cubicBezTo>
                    <a:cubicBezTo>
                      <a:pt x="1412" y="650"/>
                      <a:pt x="1394" y="651"/>
                      <a:pt x="1400" y="655"/>
                    </a:cubicBezTo>
                    <a:cubicBezTo>
                      <a:pt x="1415" y="665"/>
                      <a:pt x="1398" y="684"/>
                      <a:pt x="1398" y="6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5" name="Freeform 147"/>
              <p:cNvSpPr>
                <a:spLocks/>
              </p:cNvSpPr>
              <p:nvPr/>
            </p:nvSpPr>
            <p:spPr bwMode="auto">
              <a:xfrm>
                <a:off x="5614988" y="1879600"/>
                <a:ext cx="1023938" cy="646113"/>
              </a:xfrm>
              <a:custGeom>
                <a:avLst/>
                <a:gdLst/>
                <a:ahLst/>
                <a:cxnLst>
                  <a:cxn ang="0">
                    <a:pos x="585" y="307"/>
                  </a:cxn>
                  <a:cxn ang="0">
                    <a:pos x="573" y="287"/>
                  </a:cxn>
                  <a:cxn ang="0">
                    <a:pos x="614" y="256"/>
                  </a:cxn>
                  <a:cxn ang="0">
                    <a:pos x="588" y="246"/>
                  </a:cxn>
                  <a:cxn ang="0">
                    <a:pos x="570" y="255"/>
                  </a:cxn>
                  <a:cxn ang="0">
                    <a:pos x="552" y="236"/>
                  </a:cxn>
                  <a:cxn ang="0">
                    <a:pos x="590" y="209"/>
                  </a:cxn>
                  <a:cxn ang="0">
                    <a:pos x="606" y="212"/>
                  </a:cxn>
                  <a:cxn ang="0">
                    <a:pos x="634" y="216"/>
                  </a:cxn>
                  <a:cxn ang="0">
                    <a:pos x="648" y="231"/>
                  </a:cxn>
                  <a:cxn ang="0">
                    <a:pos x="648" y="248"/>
                  </a:cxn>
                  <a:cxn ang="0">
                    <a:pos x="666" y="254"/>
                  </a:cxn>
                  <a:cxn ang="0">
                    <a:pos x="659" y="264"/>
                  </a:cxn>
                  <a:cxn ang="0">
                    <a:pos x="665" y="275"/>
                  </a:cxn>
                  <a:cxn ang="0">
                    <a:pos x="664" y="290"/>
                  </a:cxn>
                  <a:cxn ang="0">
                    <a:pos x="668" y="295"/>
                  </a:cxn>
                  <a:cxn ang="0">
                    <a:pos x="690" y="286"/>
                  </a:cxn>
                  <a:cxn ang="0">
                    <a:pos x="683" y="232"/>
                  </a:cxn>
                  <a:cxn ang="0">
                    <a:pos x="688" y="210"/>
                  </a:cxn>
                  <a:cxn ang="0">
                    <a:pos x="721" y="172"/>
                  </a:cxn>
                  <a:cxn ang="0">
                    <a:pos x="745" y="132"/>
                  </a:cxn>
                  <a:cxn ang="0">
                    <a:pos x="769" y="81"/>
                  </a:cxn>
                  <a:cxn ang="0">
                    <a:pos x="710" y="73"/>
                  </a:cxn>
                  <a:cxn ang="0">
                    <a:pos x="624" y="0"/>
                  </a:cxn>
                  <a:cxn ang="0">
                    <a:pos x="458" y="68"/>
                  </a:cxn>
                  <a:cxn ang="0">
                    <a:pos x="355" y="33"/>
                  </a:cxn>
                  <a:cxn ang="0">
                    <a:pos x="284" y="55"/>
                  </a:cxn>
                  <a:cxn ang="0">
                    <a:pos x="218" y="53"/>
                  </a:cxn>
                  <a:cxn ang="0">
                    <a:pos x="123" y="108"/>
                  </a:cxn>
                  <a:cxn ang="0">
                    <a:pos x="17" y="207"/>
                  </a:cxn>
                  <a:cxn ang="0">
                    <a:pos x="15" y="251"/>
                  </a:cxn>
                  <a:cxn ang="0">
                    <a:pos x="25" y="261"/>
                  </a:cxn>
                  <a:cxn ang="0">
                    <a:pos x="50" y="280"/>
                  </a:cxn>
                  <a:cxn ang="0">
                    <a:pos x="83" y="284"/>
                  </a:cxn>
                  <a:cxn ang="0">
                    <a:pos x="73" y="317"/>
                  </a:cxn>
                  <a:cxn ang="0">
                    <a:pos x="63" y="326"/>
                  </a:cxn>
                  <a:cxn ang="0">
                    <a:pos x="73" y="343"/>
                  </a:cxn>
                  <a:cxn ang="0">
                    <a:pos x="110" y="357"/>
                  </a:cxn>
                  <a:cxn ang="0">
                    <a:pos x="132" y="373"/>
                  </a:cxn>
                  <a:cxn ang="0">
                    <a:pos x="160" y="384"/>
                  </a:cxn>
                  <a:cxn ang="0">
                    <a:pos x="186" y="382"/>
                  </a:cxn>
                  <a:cxn ang="0">
                    <a:pos x="210" y="381"/>
                  </a:cxn>
                  <a:cxn ang="0">
                    <a:pos x="255" y="372"/>
                  </a:cxn>
                  <a:cxn ang="0">
                    <a:pos x="275" y="366"/>
                  </a:cxn>
                  <a:cxn ang="0">
                    <a:pos x="282" y="362"/>
                  </a:cxn>
                  <a:cxn ang="0">
                    <a:pos x="316" y="400"/>
                  </a:cxn>
                  <a:cxn ang="0">
                    <a:pos x="306" y="439"/>
                  </a:cxn>
                  <a:cxn ang="0">
                    <a:pos x="324" y="450"/>
                  </a:cxn>
                  <a:cxn ang="0">
                    <a:pos x="346" y="467"/>
                  </a:cxn>
                  <a:cxn ang="0">
                    <a:pos x="351" y="472"/>
                  </a:cxn>
                  <a:cxn ang="0">
                    <a:pos x="353" y="457"/>
                  </a:cxn>
                  <a:cxn ang="0">
                    <a:pos x="379" y="454"/>
                  </a:cxn>
                  <a:cxn ang="0">
                    <a:pos x="416" y="453"/>
                  </a:cxn>
                  <a:cxn ang="0">
                    <a:pos x="431" y="470"/>
                  </a:cxn>
                  <a:cxn ang="0">
                    <a:pos x="454" y="486"/>
                  </a:cxn>
                  <a:cxn ang="0">
                    <a:pos x="476" y="470"/>
                  </a:cxn>
                  <a:cxn ang="0">
                    <a:pos x="503" y="455"/>
                  </a:cxn>
                  <a:cxn ang="0">
                    <a:pos x="552" y="439"/>
                  </a:cxn>
                  <a:cxn ang="0">
                    <a:pos x="576" y="406"/>
                  </a:cxn>
                  <a:cxn ang="0">
                    <a:pos x="604" y="355"/>
                  </a:cxn>
                  <a:cxn ang="0">
                    <a:pos x="586" y="307"/>
                  </a:cxn>
                </a:cxnLst>
                <a:rect l="0" t="0" r="r" b="b"/>
                <a:pathLst>
                  <a:path w="769" h="486">
                    <a:moveTo>
                      <a:pt x="586" y="307"/>
                    </a:moveTo>
                    <a:cubicBezTo>
                      <a:pt x="585" y="307"/>
                      <a:pt x="585" y="307"/>
                      <a:pt x="585" y="307"/>
                    </a:cubicBezTo>
                    <a:cubicBezTo>
                      <a:pt x="585" y="307"/>
                      <a:pt x="585" y="300"/>
                      <a:pt x="585" y="298"/>
                    </a:cubicBezTo>
                    <a:cubicBezTo>
                      <a:pt x="582" y="298"/>
                      <a:pt x="573" y="294"/>
                      <a:pt x="573" y="287"/>
                    </a:cubicBezTo>
                    <a:cubicBezTo>
                      <a:pt x="573" y="282"/>
                      <a:pt x="581" y="282"/>
                      <a:pt x="582" y="276"/>
                    </a:cubicBezTo>
                    <a:cubicBezTo>
                      <a:pt x="586" y="264"/>
                      <a:pt x="605" y="264"/>
                      <a:pt x="614" y="256"/>
                    </a:cubicBezTo>
                    <a:cubicBezTo>
                      <a:pt x="611" y="251"/>
                      <a:pt x="604" y="256"/>
                      <a:pt x="598" y="252"/>
                    </a:cubicBezTo>
                    <a:cubicBezTo>
                      <a:pt x="595" y="250"/>
                      <a:pt x="593" y="246"/>
                      <a:pt x="588" y="246"/>
                    </a:cubicBezTo>
                    <a:cubicBezTo>
                      <a:pt x="585" y="246"/>
                      <a:pt x="585" y="256"/>
                      <a:pt x="582" y="256"/>
                    </a:cubicBezTo>
                    <a:cubicBezTo>
                      <a:pt x="578" y="256"/>
                      <a:pt x="574" y="257"/>
                      <a:pt x="570" y="255"/>
                    </a:cubicBezTo>
                    <a:cubicBezTo>
                      <a:pt x="565" y="252"/>
                      <a:pt x="567" y="247"/>
                      <a:pt x="562" y="243"/>
                    </a:cubicBezTo>
                    <a:cubicBezTo>
                      <a:pt x="560" y="242"/>
                      <a:pt x="552" y="240"/>
                      <a:pt x="552" y="236"/>
                    </a:cubicBezTo>
                    <a:cubicBezTo>
                      <a:pt x="552" y="227"/>
                      <a:pt x="565" y="230"/>
                      <a:pt x="571" y="225"/>
                    </a:cubicBezTo>
                    <a:cubicBezTo>
                      <a:pt x="577" y="221"/>
                      <a:pt x="587" y="215"/>
                      <a:pt x="590" y="209"/>
                    </a:cubicBezTo>
                    <a:cubicBezTo>
                      <a:pt x="591" y="208"/>
                      <a:pt x="593" y="203"/>
                      <a:pt x="597" y="203"/>
                    </a:cubicBezTo>
                    <a:cubicBezTo>
                      <a:pt x="601" y="203"/>
                      <a:pt x="606" y="209"/>
                      <a:pt x="606" y="212"/>
                    </a:cubicBezTo>
                    <a:cubicBezTo>
                      <a:pt x="606" y="219"/>
                      <a:pt x="597" y="222"/>
                      <a:pt x="597" y="230"/>
                    </a:cubicBezTo>
                    <a:cubicBezTo>
                      <a:pt x="610" y="230"/>
                      <a:pt x="620" y="216"/>
                      <a:pt x="634" y="216"/>
                    </a:cubicBezTo>
                    <a:cubicBezTo>
                      <a:pt x="639" y="216"/>
                      <a:pt x="641" y="221"/>
                      <a:pt x="648" y="221"/>
                    </a:cubicBezTo>
                    <a:cubicBezTo>
                      <a:pt x="646" y="226"/>
                      <a:pt x="648" y="226"/>
                      <a:pt x="648" y="231"/>
                    </a:cubicBezTo>
                    <a:cubicBezTo>
                      <a:pt x="648" y="235"/>
                      <a:pt x="643" y="235"/>
                      <a:pt x="643" y="240"/>
                    </a:cubicBezTo>
                    <a:cubicBezTo>
                      <a:pt x="643" y="242"/>
                      <a:pt x="645" y="248"/>
                      <a:pt x="648" y="248"/>
                    </a:cubicBezTo>
                    <a:cubicBezTo>
                      <a:pt x="649" y="248"/>
                      <a:pt x="651" y="245"/>
                      <a:pt x="654" y="245"/>
                    </a:cubicBezTo>
                    <a:cubicBezTo>
                      <a:pt x="659" y="245"/>
                      <a:pt x="666" y="249"/>
                      <a:pt x="666" y="254"/>
                    </a:cubicBezTo>
                    <a:cubicBezTo>
                      <a:pt x="666" y="257"/>
                      <a:pt x="662" y="260"/>
                      <a:pt x="659" y="260"/>
                    </a:cubicBezTo>
                    <a:cubicBezTo>
                      <a:pt x="659" y="264"/>
                      <a:pt x="659" y="264"/>
                      <a:pt x="659" y="264"/>
                    </a:cubicBezTo>
                    <a:cubicBezTo>
                      <a:pt x="660" y="265"/>
                      <a:pt x="660" y="267"/>
                      <a:pt x="663" y="268"/>
                    </a:cubicBezTo>
                    <a:cubicBezTo>
                      <a:pt x="663" y="270"/>
                      <a:pt x="665" y="272"/>
                      <a:pt x="665" y="275"/>
                    </a:cubicBezTo>
                    <a:cubicBezTo>
                      <a:pt x="665" y="276"/>
                      <a:pt x="661" y="282"/>
                      <a:pt x="661" y="285"/>
                    </a:cubicBezTo>
                    <a:cubicBezTo>
                      <a:pt x="661" y="287"/>
                      <a:pt x="661" y="289"/>
                      <a:pt x="664" y="290"/>
                    </a:cubicBezTo>
                    <a:cubicBezTo>
                      <a:pt x="663" y="292"/>
                      <a:pt x="661" y="293"/>
                      <a:pt x="661" y="295"/>
                    </a:cubicBezTo>
                    <a:cubicBezTo>
                      <a:pt x="668" y="295"/>
                      <a:pt x="668" y="295"/>
                      <a:pt x="668" y="295"/>
                    </a:cubicBezTo>
                    <a:cubicBezTo>
                      <a:pt x="670" y="293"/>
                      <a:pt x="671" y="293"/>
                      <a:pt x="676" y="291"/>
                    </a:cubicBezTo>
                    <a:cubicBezTo>
                      <a:pt x="676" y="287"/>
                      <a:pt x="687" y="287"/>
                      <a:pt x="690" y="286"/>
                    </a:cubicBezTo>
                    <a:cubicBezTo>
                      <a:pt x="696" y="284"/>
                      <a:pt x="699" y="279"/>
                      <a:pt x="699" y="269"/>
                    </a:cubicBezTo>
                    <a:cubicBezTo>
                      <a:pt x="699" y="252"/>
                      <a:pt x="692" y="242"/>
                      <a:pt x="683" y="232"/>
                    </a:cubicBezTo>
                    <a:cubicBezTo>
                      <a:pt x="679" y="228"/>
                      <a:pt x="674" y="224"/>
                      <a:pt x="675" y="217"/>
                    </a:cubicBezTo>
                    <a:cubicBezTo>
                      <a:pt x="680" y="217"/>
                      <a:pt x="685" y="214"/>
                      <a:pt x="688" y="210"/>
                    </a:cubicBezTo>
                    <a:cubicBezTo>
                      <a:pt x="691" y="207"/>
                      <a:pt x="699" y="203"/>
                      <a:pt x="701" y="199"/>
                    </a:cubicBezTo>
                    <a:cubicBezTo>
                      <a:pt x="707" y="187"/>
                      <a:pt x="710" y="180"/>
                      <a:pt x="721" y="172"/>
                    </a:cubicBezTo>
                    <a:cubicBezTo>
                      <a:pt x="721" y="172"/>
                      <a:pt x="738" y="153"/>
                      <a:pt x="723" y="143"/>
                    </a:cubicBezTo>
                    <a:cubicBezTo>
                      <a:pt x="717" y="139"/>
                      <a:pt x="735" y="138"/>
                      <a:pt x="745" y="132"/>
                    </a:cubicBezTo>
                    <a:cubicBezTo>
                      <a:pt x="756" y="126"/>
                      <a:pt x="760" y="102"/>
                      <a:pt x="769" y="92"/>
                    </a:cubicBezTo>
                    <a:cubicBezTo>
                      <a:pt x="769" y="81"/>
                      <a:pt x="769" y="81"/>
                      <a:pt x="769" y="81"/>
                    </a:cubicBezTo>
                    <a:cubicBezTo>
                      <a:pt x="751" y="81"/>
                      <a:pt x="749" y="95"/>
                      <a:pt x="734" y="95"/>
                    </a:cubicBezTo>
                    <a:cubicBezTo>
                      <a:pt x="721" y="95"/>
                      <a:pt x="716" y="78"/>
                      <a:pt x="710" y="73"/>
                    </a:cubicBezTo>
                    <a:cubicBezTo>
                      <a:pt x="702" y="65"/>
                      <a:pt x="683" y="64"/>
                      <a:pt x="677" y="55"/>
                    </a:cubicBezTo>
                    <a:cubicBezTo>
                      <a:pt x="662" y="31"/>
                      <a:pt x="663" y="0"/>
                      <a:pt x="624" y="0"/>
                    </a:cubicBezTo>
                    <a:cubicBezTo>
                      <a:pt x="568" y="0"/>
                      <a:pt x="589" y="74"/>
                      <a:pt x="547" y="57"/>
                    </a:cubicBezTo>
                    <a:cubicBezTo>
                      <a:pt x="515" y="45"/>
                      <a:pt x="483" y="68"/>
                      <a:pt x="458" y="68"/>
                    </a:cubicBezTo>
                    <a:cubicBezTo>
                      <a:pt x="430" y="68"/>
                      <a:pt x="422" y="46"/>
                      <a:pt x="395" y="46"/>
                    </a:cubicBezTo>
                    <a:cubicBezTo>
                      <a:pt x="383" y="46"/>
                      <a:pt x="365" y="61"/>
                      <a:pt x="355" y="33"/>
                    </a:cubicBezTo>
                    <a:cubicBezTo>
                      <a:pt x="352" y="26"/>
                      <a:pt x="325" y="22"/>
                      <a:pt x="317" y="22"/>
                    </a:cubicBezTo>
                    <a:cubicBezTo>
                      <a:pt x="304" y="22"/>
                      <a:pt x="309" y="55"/>
                      <a:pt x="284" y="55"/>
                    </a:cubicBezTo>
                    <a:cubicBezTo>
                      <a:pt x="266" y="55"/>
                      <a:pt x="247" y="42"/>
                      <a:pt x="236" y="42"/>
                    </a:cubicBezTo>
                    <a:cubicBezTo>
                      <a:pt x="229" y="42"/>
                      <a:pt x="221" y="51"/>
                      <a:pt x="218" y="53"/>
                    </a:cubicBezTo>
                    <a:cubicBezTo>
                      <a:pt x="196" y="66"/>
                      <a:pt x="170" y="66"/>
                      <a:pt x="152" y="81"/>
                    </a:cubicBezTo>
                    <a:cubicBezTo>
                      <a:pt x="145" y="88"/>
                      <a:pt x="159" y="112"/>
                      <a:pt x="123" y="108"/>
                    </a:cubicBezTo>
                    <a:cubicBezTo>
                      <a:pt x="110" y="106"/>
                      <a:pt x="108" y="133"/>
                      <a:pt x="86" y="137"/>
                    </a:cubicBezTo>
                    <a:cubicBezTo>
                      <a:pt x="86" y="186"/>
                      <a:pt x="58" y="207"/>
                      <a:pt x="17" y="207"/>
                    </a:cubicBezTo>
                    <a:cubicBezTo>
                      <a:pt x="10" y="207"/>
                      <a:pt x="1" y="227"/>
                      <a:pt x="0" y="236"/>
                    </a:cubicBezTo>
                    <a:cubicBezTo>
                      <a:pt x="11" y="238"/>
                      <a:pt x="13" y="241"/>
                      <a:pt x="15" y="251"/>
                    </a:cubicBezTo>
                    <a:cubicBezTo>
                      <a:pt x="15" y="253"/>
                      <a:pt x="15" y="253"/>
                      <a:pt x="15" y="253"/>
                    </a:cubicBezTo>
                    <a:cubicBezTo>
                      <a:pt x="15" y="261"/>
                      <a:pt x="19" y="259"/>
                      <a:pt x="25" y="261"/>
                    </a:cubicBezTo>
                    <a:cubicBezTo>
                      <a:pt x="30" y="262"/>
                      <a:pt x="28" y="268"/>
                      <a:pt x="31" y="271"/>
                    </a:cubicBezTo>
                    <a:cubicBezTo>
                      <a:pt x="37" y="277"/>
                      <a:pt x="42" y="277"/>
                      <a:pt x="50" y="280"/>
                    </a:cubicBezTo>
                    <a:cubicBezTo>
                      <a:pt x="58" y="279"/>
                      <a:pt x="61" y="272"/>
                      <a:pt x="69" y="272"/>
                    </a:cubicBezTo>
                    <a:cubicBezTo>
                      <a:pt x="73" y="272"/>
                      <a:pt x="83" y="280"/>
                      <a:pt x="83" y="284"/>
                    </a:cubicBezTo>
                    <a:cubicBezTo>
                      <a:pt x="83" y="296"/>
                      <a:pt x="66" y="294"/>
                      <a:pt x="66" y="306"/>
                    </a:cubicBezTo>
                    <a:cubicBezTo>
                      <a:pt x="66" y="311"/>
                      <a:pt x="73" y="312"/>
                      <a:pt x="73" y="317"/>
                    </a:cubicBezTo>
                    <a:cubicBezTo>
                      <a:pt x="73" y="323"/>
                      <a:pt x="68" y="322"/>
                      <a:pt x="63" y="322"/>
                    </a:cubicBezTo>
                    <a:cubicBezTo>
                      <a:pt x="63" y="326"/>
                      <a:pt x="63" y="326"/>
                      <a:pt x="63" y="326"/>
                    </a:cubicBezTo>
                    <a:cubicBezTo>
                      <a:pt x="64" y="331"/>
                      <a:pt x="64" y="335"/>
                      <a:pt x="65" y="340"/>
                    </a:cubicBezTo>
                    <a:cubicBezTo>
                      <a:pt x="66" y="343"/>
                      <a:pt x="71" y="342"/>
                      <a:pt x="73" y="343"/>
                    </a:cubicBezTo>
                    <a:cubicBezTo>
                      <a:pt x="80" y="345"/>
                      <a:pt x="83" y="351"/>
                      <a:pt x="91" y="353"/>
                    </a:cubicBezTo>
                    <a:cubicBezTo>
                      <a:pt x="100" y="355"/>
                      <a:pt x="105" y="352"/>
                      <a:pt x="110" y="357"/>
                    </a:cubicBezTo>
                    <a:cubicBezTo>
                      <a:pt x="116" y="363"/>
                      <a:pt x="120" y="361"/>
                      <a:pt x="127" y="364"/>
                    </a:cubicBezTo>
                    <a:cubicBezTo>
                      <a:pt x="130" y="366"/>
                      <a:pt x="130" y="369"/>
                      <a:pt x="132" y="373"/>
                    </a:cubicBezTo>
                    <a:cubicBezTo>
                      <a:pt x="133" y="376"/>
                      <a:pt x="137" y="372"/>
                      <a:pt x="139" y="373"/>
                    </a:cubicBezTo>
                    <a:cubicBezTo>
                      <a:pt x="146" y="378"/>
                      <a:pt x="150" y="384"/>
                      <a:pt x="160" y="384"/>
                    </a:cubicBezTo>
                    <a:cubicBezTo>
                      <a:pt x="166" y="384"/>
                      <a:pt x="172" y="384"/>
                      <a:pt x="178" y="384"/>
                    </a:cubicBezTo>
                    <a:cubicBezTo>
                      <a:pt x="182" y="384"/>
                      <a:pt x="184" y="382"/>
                      <a:pt x="186" y="382"/>
                    </a:cubicBezTo>
                    <a:cubicBezTo>
                      <a:pt x="189" y="382"/>
                      <a:pt x="190" y="389"/>
                      <a:pt x="191" y="392"/>
                    </a:cubicBezTo>
                    <a:cubicBezTo>
                      <a:pt x="197" y="389"/>
                      <a:pt x="199" y="381"/>
                      <a:pt x="210" y="381"/>
                    </a:cubicBezTo>
                    <a:cubicBezTo>
                      <a:pt x="219" y="381"/>
                      <a:pt x="224" y="386"/>
                      <a:pt x="231" y="386"/>
                    </a:cubicBezTo>
                    <a:cubicBezTo>
                      <a:pt x="238" y="386"/>
                      <a:pt x="252" y="374"/>
                      <a:pt x="255" y="372"/>
                    </a:cubicBezTo>
                    <a:cubicBezTo>
                      <a:pt x="258" y="370"/>
                      <a:pt x="259" y="369"/>
                      <a:pt x="260" y="367"/>
                    </a:cubicBezTo>
                    <a:cubicBezTo>
                      <a:pt x="264" y="363"/>
                      <a:pt x="270" y="368"/>
                      <a:pt x="275" y="366"/>
                    </a:cubicBezTo>
                    <a:cubicBezTo>
                      <a:pt x="279" y="362"/>
                      <a:pt x="279" y="362"/>
                      <a:pt x="279" y="362"/>
                    </a:cubicBezTo>
                    <a:cubicBezTo>
                      <a:pt x="282" y="362"/>
                      <a:pt x="282" y="362"/>
                      <a:pt x="282" y="362"/>
                    </a:cubicBezTo>
                    <a:cubicBezTo>
                      <a:pt x="285" y="377"/>
                      <a:pt x="294" y="376"/>
                      <a:pt x="305" y="381"/>
                    </a:cubicBezTo>
                    <a:cubicBezTo>
                      <a:pt x="309" y="388"/>
                      <a:pt x="316" y="391"/>
                      <a:pt x="316" y="400"/>
                    </a:cubicBezTo>
                    <a:cubicBezTo>
                      <a:pt x="316" y="417"/>
                      <a:pt x="304" y="418"/>
                      <a:pt x="304" y="434"/>
                    </a:cubicBezTo>
                    <a:cubicBezTo>
                      <a:pt x="304" y="436"/>
                      <a:pt x="305" y="439"/>
                      <a:pt x="306" y="439"/>
                    </a:cubicBezTo>
                    <a:cubicBezTo>
                      <a:pt x="309" y="439"/>
                      <a:pt x="312" y="436"/>
                      <a:pt x="315" y="436"/>
                    </a:cubicBezTo>
                    <a:cubicBezTo>
                      <a:pt x="319" y="436"/>
                      <a:pt x="320" y="449"/>
                      <a:pt x="324" y="450"/>
                    </a:cubicBezTo>
                    <a:cubicBezTo>
                      <a:pt x="324" y="459"/>
                      <a:pt x="330" y="468"/>
                      <a:pt x="338" y="468"/>
                    </a:cubicBezTo>
                    <a:cubicBezTo>
                      <a:pt x="342" y="468"/>
                      <a:pt x="343" y="467"/>
                      <a:pt x="346" y="467"/>
                    </a:cubicBezTo>
                    <a:cubicBezTo>
                      <a:pt x="348" y="467"/>
                      <a:pt x="348" y="467"/>
                      <a:pt x="348" y="467"/>
                    </a:cubicBezTo>
                    <a:cubicBezTo>
                      <a:pt x="348" y="471"/>
                      <a:pt x="350" y="472"/>
                      <a:pt x="351" y="472"/>
                    </a:cubicBezTo>
                    <a:cubicBezTo>
                      <a:pt x="352" y="472"/>
                      <a:pt x="353" y="470"/>
                      <a:pt x="353" y="468"/>
                    </a:cubicBezTo>
                    <a:cubicBezTo>
                      <a:pt x="353" y="464"/>
                      <a:pt x="353" y="461"/>
                      <a:pt x="353" y="457"/>
                    </a:cubicBezTo>
                    <a:cubicBezTo>
                      <a:pt x="353" y="457"/>
                      <a:pt x="363" y="454"/>
                      <a:pt x="365" y="454"/>
                    </a:cubicBezTo>
                    <a:cubicBezTo>
                      <a:pt x="379" y="454"/>
                      <a:pt x="379" y="454"/>
                      <a:pt x="379" y="454"/>
                    </a:cubicBezTo>
                    <a:cubicBezTo>
                      <a:pt x="385" y="457"/>
                      <a:pt x="390" y="448"/>
                      <a:pt x="397" y="448"/>
                    </a:cubicBezTo>
                    <a:cubicBezTo>
                      <a:pt x="404" y="448"/>
                      <a:pt x="408" y="453"/>
                      <a:pt x="416" y="453"/>
                    </a:cubicBezTo>
                    <a:cubicBezTo>
                      <a:pt x="416" y="464"/>
                      <a:pt x="424" y="468"/>
                      <a:pt x="431" y="470"/>
                    </a:cubicBezTo>
                    <a:cubicBezTo>
                      <a:pt x="431" y="470"/>
                      <a:pt x="431" y="470"/>
                      <a:pt x="431" y="470"/>
                    </a:cubicBezTo>
                    <a:cubicBezTo>
                      <a:pt x="439" y="474"/>
                      <a:pt x="444" y="471"/>
                      <a:pt x="452" y="475"/>
                    </a:cubicBezTo>
                    <a:cubicBezTo>
                      <a:pt x="452" y="477"/>
                      <a:pt x="451" y="486"/>
                      <a:pt x="454" y="486"/>
                    </a:cubicBezTo>
                    <a:cubicBezTo>
                      <a:pt x="459" y="486"/>
                      <a:pt x="457" y="480"/>
                      <a:pt x="460" y="477"/>
                    </a:cubicBezTo>
                    <a:cubicBezTo>
                      <a:pt x="463" y="474"/>
                      <a:pt x="472" y="472"/>
                      <a:pt x="476" y="470"/>
                    </a:cubicBezTo>
                    <a:cubicBezTo>
                      <a:pt x="484" y="466"/>
                      <a:pt x="492" y="468"/>
                      <a:pt x="498" y="463"/>
                    </a:cubicBezTo>
                    <a:cubicBezTo>
                      <a:pt x="498" y="463"/>
                      <a:pt x="502" y="455"/>
                      <a:pt x="503" y="455"/>
                    </a:cubicBezTo>
                    <a:cubicBezTo>
                      <a:pt x="507" y="455"/>
                      <a:pt x="510" y="458"/>
                      <a:pt x="514" y="458"/>
                    </a:cubicBezTo>
                    <a:cubicBezTo>
                      <a:pt x="534" y="458"/>
                      <a:pt x="539" y="446"/>
                      <a:pt x="552" y="439"/>
                    </a:cubicBezTo>
                    <a:cubicBezTo>
                      <a:pt x="555" y="437"/>
                      <a:pt x="557" y="435"/>
                      <a:pt x="558" y="431"/>
                    </a:cubicBezTo>
                    <a:cubicBezTo>
                      <a:pt x="569" y="431"/>
                      <a:pt x="572" y="414"/>
                      <a:pt x="576" y="406"/>
                    </a:cubicBezTo>
                    <a:cubicBezTo>
                      <a:pt x="578" y="401"/>
                      <a:pt x="590" y="383"/>
                      <a:pt x="597" y="382"/>
                    </a:cubicBezTo>
                    <a:cubicBezTo>
                      <a:pt x="597" y="372"/>
                      <a:pt x="604" y="368"/>
                      <a:pt x="604" y="355"/>
                    </a:cubicBezTo>
                    <a:cubicBezTo>
                      <a:pt x="604" y="336"/>
                      <a:pt x="599" y="329"/>
                      <a:pt x="591" y="317"/>
                    </a:cubicBezTo>
                    <a:cubicBezTo>
                      <a:pt x="590" y="315"/>
                      <a:pt x="590" y="309"/>
                      <a:pt x="586" y="3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6" name="Freeform 148"/>
              <p:cNvSpPr>
                <a:spLocks/>
              </p:cNvSpPr>
              <p:nvPr/>
            </p:nvSpPr>
            <p:spPr bwMode="auto">
              <a:xfrm>
                <a:off x="7369175" y="1395413"/>
                <a:ext cx="58738" cy="25400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0" y="14"/>
                  </a:cxn>
                  <a:cxn ang="0">
                    <a:pos x="20" y="0"/>
                  </a:cxn>
                  <a:cxn ang="0">
                    <a:pos x="44" y="11"/>
                  </a:cxn>
                  <a:cxn ang="0">
                    <a:pos x="4" y="19"/>
                  </a:cxn>
                </a:cxnLst>
                <a:rect l="0" t="0" r="r" b="b"/>
                <a:pathLst>
                  <a:path w="44" h="19">
                    <a:moveTo>
                      <a:pt x="4" y="19"/>
                    </a:moveTo>
                    <a:cubicBezTo>
                      <a:pt x="1" y="19"/>
                      <a:pt x="0" y="17"/>
                      <a:pt x="0" y="14"/>
                    </a:cubicBezTo>
                    <a:cubicBezTo>
                      <a:pt x="0" y="8"/>
                      <a:pt x="13" y="0"/>
                      <a:pt x="20" y="0"/>
                    </a:cubicBezTo>
                    <a:cubicBezTo>
                      <a:pt x="27" y="0"/>
                      <a:pt x="44" y="4"/>
                      <a:pt x="44" y="11"/>
                    </a:cubicBezTo>
                    <a:cubicBezTo>
                      <a:pt x="44" y="17"/>
                      <a:pt x="9" y="19"/>
                      <a:pt x="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7" name="Freeform 149"/>
              <p:cNvSpPr>
                <a:spLocks/>
              </p:cNvSpPr>
              <p:nvPr/>
            </p:nvSpPr>
            <p:spPr bwMode="auto">
              <a:xfrm>
                <a:off x="7191375" y="1443038"/>
                <a:ext cx="23813" cy="1428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18" y="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13" y="10"/>
                  </a:cxn>
                </a:cxnLst>
                <a:rect l="0" t="0" r="r" b="b"/>
                <a:pathLst>
                  <a:path w="18" h="10">
                    <a:moveTo>
                      <a:pt x="13" y="10"/>
                    </a:moveTo>
                    <a:cubicBezTo>
                      <a:pt x="15" y="10"/>
                      <a:pt x="18" y="8"/>
                      <a:pt x="18" y="6"/>
                    </a:cubicBezTo>
                    <a:cubicBezTo>
                      <a:pt x="18" y="3"/>
                      <a:pt x="15" y="2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6"/>
                      <a:pt x="7" y="10"/>
                      <a:pt x="13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8" name="Freeform 150"/>
              <p:cNvSpPr>
                <a:spLocks/>
              </p:cNvSpPr>
              <p:nvPr/>
            </p:nvSpPr>
            <p:spPr bwMode="auto">
              <a:xfrm>
                <a:off x="6645275" y="1257300"/>
                <a:ext cx="11113" cy="12700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8" y="4"/>
                  </a:cxn>
                  <a:cxn ang="0">
                    <a:pos x="6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10">
                    <a:moveTo>
                      <a:pt x="8" y="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4"/>
                      <a:pt x="0" y="7"/>
                    </a:cubicBezTo>
                    <a:cubicBezTo>
                      <a:pt x="0" y="9"/>
                      <a:pt x="1" y="10"/>
                      <a:pt x="3" y="10"/>
                    </a:cubicBezTo>
                    <a:cubicBezTo>
                      <a:pt x="7" y="10"/>
                      <a:pt x="7" y="6"/>
                      <a:pt x="8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8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9" name="Freeform 151"/>
              <p:cNvSpPr>
                <a:spLocks/>
              </p:cNvSpPr>
              <p:nvPr/>
            </p:nvSpPr>
            <p:spPr bwMode="auto">
              <a:xfrm>
                <a:off x="6249988" y="1300163"/>
                <a:ext cx="26988" cy="15875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2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0" y="7"/>
                  </a:cxn>
                  <a:cxn ang="0">
                    <a:pos x="17" y="12"/>
                  </a:cxn>
                  <a:cxn ang="0">
                    <a:pos x="20" y="9"/>
                  </a:cxn>
                </a:cxnLst>
                <a:rect l="0" t="0" r="r" b="b"/>
                <a:pathLst>
                  <a:path w="20" h="12">
                    <a:moveTo>
                      <a:pt x="20" y="9"/>
                    </a:moveTo>
                    <a:cubicBezTo>
                      <a:pt x="17" y="11"/>
                      <a:pt x="14" y="12"/>
                      <a:pt x="10" y="12"/>
                    </a:cubicBezTo>
                    <a:cubicBezTo>
                      <a:pt x="5" y="12"/>
                      <a:pt x="0" y="11"/>
                      <a:pt x="0" y="7"/>
                    </a:cubicBezTo>
                    <a:cubicBezTo>
                      <a:pt x="0" y="3"/>
                      <a:pt x="6" y="0"/>
                      <a:pt x="10" y="0"/>
                    </a:cubicBezTo>
                    <a:cubicBezTo>
                      <a:pt x="16" y="0"/>
                      <a:pt x="20" y="2"/>
                      <a:pt x="20" y="7"/>
                    </a:cubicBezTo>
                    <a:cubicBezTo>
                      <a:pt x="20" y="10"/>
                      <a:pt x="18" y="11"/>
                      <a:pt x="17" y="12"/>
                    </a:cubicBezTo>
                    <a:lnTo>
                      <a:pt x="2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0" name="Freeform 152"/>
              <p:cNvSpPr>
                <a:spLocks/>
              </p:cNvSpPr>
              <p:nvPr/>
            </p:nvSpPr>
            <p:spPr bwMode="auto">
              <a:xfrm>
                <a:off x="6043613" y="1128713"/>
                <a:ext cx="100013" cy="57150"/>
              </a:xfrm>
              <a:custGeom>
                <a:avLst/>
                <a:gdLst/>
                <a:ahLst/>
                <a:cxnLst>
                  <a:cxn ang="0">
                    <a:pos x="6" y="43"/>
                  </a:cxn>
                  <a:cxn ang="0">
                    <a:pos x="0" y="37"/>
                  </a:cxn>
                  <a:cxn ang="0">
                    <a:pos x="8" y="27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44" y="10"/>
                  </a:cxn>
                  <a:cxn ang="0">
                    <a:pos x="52" y="6"/>
                  </a:cxn>
                  <a:cxn ang="0">
                    <a:pos x="76" y="23"/>
                  </a:cxn>
                  <a:cxn ang="0">
                    <a:pos x="45" y="34"/>
                  </a:cxn>
                  <a:cxn ang="0">
                    <a:pos x="30" y="37"/>
                  </a:cxn>
                  <a:cxn ang="0">
                    <a:pos x="6" y="43"/>
                  </a:cxn>
                </a:cxnLst>
                <a:rect l="0" t="0" r="r" b="b"/>
                <a:pathLst>
                  <a:path w="76" h="43">
                    <a:moveTo>
                      <a:pt x="6" y="43"/>
                    </a:moveTo>
                    <a:cubicBezTo>
                      <a:pt x="1" y="43"/>
                      <a:pt x="0" y="41"/>
                      <a:pt x="0" y="37"/>
                    </a:cubicBezTo>
                    <a:cubicBezTo>
                      <a:pt x="0" y="30"/>
                      <a:pt x="5" y="30"/>
                      <a:pt x="8" y="27"/>
                    </a:cubicBezTo>
                    <a:cubicBezTo>
                      <a:pt x="18" y="17"/>
                      <a:pt x="22" y="0"/>
                      <a:pt x="39" y="0"/>
                    </a:cubicBezTo>
                    <a:cubicBezTo>
                      <a:pt x="43" y="0"/>
                      <a:pt x="43" y="0"/>
                      <a:pt x="45" y="0"/>
                    </a:cubicBezTo>
                    <a:cubicBezTo>
                      <a:pt x="45" y="7"/>
                      <a:pt x="47" y="7"/>
                      <a:pt x="44" y="10"/>
                    </a:cubicBezTo>
                    <a:cubicBezTo>
                      <a:pt x="47" y="9"/>
                      <a:pt x="49" y="6"/>
                      <a:pt x="52" y="6"/>
                    </a:cubicBezTo>
                    <a:cubicBezTo>
                      <a:pt x="58" y="6"/>
                      <a:pt x="76" y="17"/>
                      <a:pt x="76" y="23"/>
                    </a:cubicBezTo>
                    <a:cubicBezTo>
                      <a:pt x="76" y="34"/>
                      <a:pt x="53" y="36"/>
                      <a:pt x="45" y="34"/>
                    </a:cubicBezTo>
                    <a:cubicBezTo>
                      <a:pt x="43" y="34"/>
                      <a:pt x="30" y="37"/>
                      <a:pt x="30" y="37"/>
                    </a:cubicBezTo>
                    <a:lnTo>
                      <a:pt x="6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1" name="Freeform 153"/>
              <p:cNvSpPr>
                <a:spLocks/>
              </p:cNvSpPr>
              <p:nvPr/>
            </p:nvSpPr>
            <p:spPr bwMode="auto">
              <a:xfrm>
                <a:off x="5900738" y="1101725"/>
                <a:ext cx="39688" cy="206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0" y="7"/>
                  </a:cxn>
                  <a:cxn ang="0">
                    <a:pos x="9" y="16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30" h="16">
                    <a:moveTo>
                      <a:pt x="12" y="0"/>
                    </a:moveTo>
                    <a:cubicBezTo>
                      <a:pt x="14" y="0"/>
                      <a:pt x="26" y="6"/>
                      <a:pt x="30" y="7"/>
                    </a:cubicBezTo>
                    <a:cubicBezTo>
                      <a:pt x="29" y="15"/>
                      <a:pt x="14" y="16"/>
                      <a:pt x="9" y="16"/>
                    </a:cubicBezTo>
                    <a:cubicBezTo>
                      <a:pt x="6" y="16"/>
                      <a:pt x="0" y="9"/>
                      <a:pt x="0" y="5"/>
                    </a:cubicBezTo>
                    <a:cubicBezTo>
                      <a:pt x="0" y="0"/>
                      <a:pt x="9" y="0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2" name="Freeform 154"/>
              <p:cNvSpPr>
                <a:spLocks/>
              </p:cNvSpPr>
              <p:nvPr/>
            </p:nvSpPr>
            <p:spPr bwMode="auto">
              <a:xfrm>
                <a:off x="5913438" y="1057275"/>
                <a:ext cx="139700" cy="98425"/>
              </a:xfrm>
              <a:custGeom>
                <a:avLst/>
                <a:gdLst/>
                <a:ahLst/>
                <a:cxnLst>
                  <a:cxn ang="0">
                    <a:pos x="99" y="68"/>
                  </a:cxn>
                  <a:cxn ang="0">
                    <a:pos x="90" y="74"/>
                  </a:cxn>
                  <a:cxn ang="0">
                    <a:pos x="41" y="66"/>
                  </a:cxn>
                  <a:cxn ang="0">
                    <a:pos x="17" y="50"/>
                  </a:cxn>
                  <a:cxn ang="0">
                    <a:pos x="50" y="36"/>
                  </a:cxn>
                  <a:cxn ang="0">
                    <a:pos x="32" y="36"/>
                  </a:cxn>
                  <a:cxn ang="0">
                    <a:pos x="0" y="26"/>
                  </a:cxn>
                  <a:cxn ang="0">
                    <a:pos x="46" y="0"/>
                  </a:cxn>
                  <a:cxn ang="0">
                    <a:pos x="72" y="17"/>
                  </a:cxn>
                  <a:cxn ang="0">
                    <a:pos x="67" y="18"/>
                  </a:cxn>
                  <a:cxn ang="0">
                    <a:pos x="67" y="27"/>
                  </a:cxn>
                  <a:cxn ang="0">
                    <a:pos x="59" y="35"/>
                  </a:cxn>
                  <a:cxn ang="0">
                    <a:pos x="68" y="35"/>
                  </a:cxn>
                  <a:cxn ang="0">
                    <a:pos x="81" y="39"/>
                  </a:cxn>
                  <a:cxn ang="0">
                    <a:pos x="90" y="39"/>
                  </a:cxn>
                  <a:cxn ang="0">
                    <a:pos x="105" y="48"/>
                  </a:cxn>
                  <a:cxn ang="0">
                    <a:pos x="101" y="57"/>
                  </a:cxn>
                  <a:cxn ang="0">
                    <a:pos x="92" y="62"/>
                  </a:cxn>
                  <a:cxn ang="0">
                    <a:pos x="99" y="68"/>
                  </a:cxn>
                </a:cxnLst>
                <a:rect l="0" t="0" r="r" b="b"/>
                <a:pathLst>
                  <a:path w="105" h="74">
                    <a:moveTo>
                      <a:pt x="99" y="68"/>
                    </a:moveTo>
                    <a:cubicBezTo>
                      <a:pt x="99" y="72"/>
                      <a:pt x="94" y="74"/>
                      <a:pt x="90" y="74"/>
                    </a:cubicBezTo>
                    <a:cubicBezTo>
                      <a:pt x="71" y="74"/>
                      <a:pt x="57" y="66"/>
                      <a:pt x="41" y="66"/>
                    </a:cubicBezTo>
                    <a:cubicBezTo>
                      <a:pt x="35" y="66"/>
                      <a:pt x="24" y="54"/>
                      <a:pt x="17" y="50"/>
                    </a:cubicBezTo>
                    <a:cubicBezTo>
                      <a:pt x="32" y="46"/>
                      <a:pt x="36" y="41"/>
                      <a:pt x="50" y="36"/>
                    </a:cubicBezTo>
                    <a:cubicBezTo>
                      <a:pt x="46" y="36"/>
                      <a:pt x="35" y="36"/>
                      <a:pt x="32" y="36"/>
                    </a:cubicBezTo>
                    <a:cubicBezTo>
                      <a:pt x="20" y="36"/>
                      <a:pt x="11" y="32"/>
                      <a:pt x="0" y="26"/>
                    </a:cubicBezTo>
                    <a:cubicBezTo>
                      <a:pt x="18" y="21"/>
                      <a:pt x="25" y="0"/>
                      <a:pt x="46" y="0"/>
                    </a:cubicBezTo>
                    <a:cubicBezTo>
                      <a:pt x="58" y="0"/>
                      <a:pt x="65" y="12"/>
                      <a:pt x="72" y="17"/>
                    </a:cubicBezTo>
                    <a:cubicBezTo>
                      <a:pt x="68" y="19"/>
                      <a:pt x="69" y="18"/>
                      <a:pt x="67" y="18"/>
                    </a:cubicBezTo>
                    <a:cubicBezTo>
                      <a:pt x="68" y="23"/>
                      <a:pt x="67" y="24"/>
                      <a:pt x="67" y="27"/>
                    </a:cubicBezTo>
                    <a:cubicBezTo>
                      <a:pt x="67" y="29"/>
                      <a:pt x="62" y="33"/>
                      <a:pt x="59" y="35"/>
                    </a:cubicBezTo>
                    <a:cubicBezTo>
                      <a:pt x="63" y="33"/>
                      <a:pt x="65" y="35"/>
                      <a:pt x="68" y="35"/>
                    </a:cubicBezTo>
                    <a:cubicBezTo>
                      <a:pt x="73" y="35"/>
                      <a:pt x="76" y="39"/>
                      <a:pt x="81" y="39"/>
                    </a:cubicBezTo>
                    <a:cubicBezTo>
                      <a:pt x="84" y="39"/>
                      <a:pt x="87" y="39"/>
                      <a:pt x="90" y="39"/>
                    </a:cubicBezTo>
                    <a:cubicBezTo>
                      <a:pt x="99" y="39"/>
                      <a:pt x="99" y="42"/>
                      <a:pt x="105" y="48"/>
                    </a:cubicBezTo>
                    <a:cubicBezTo>
                      <a:pt x="100" y="51"/>
                      <a:pt x="101" y="52"/>
                      <a:pt x="101" y="57"/>
                    </a:cubicBezTo>
                    <a:cubicBezTo>
                      <a:pt x="101" y="61"/>
                      <a:pt x="95" y="62"/>
                      <a:pt x="92" y="62"/>
                    </a:cubicBezTo>
                    <a:cubicBezTo>
                      <a:pt x="95" y="63"/>
                      <a:pt x="99" y="65"/>
                      <a:pt x="99" y="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3" name="Freeform 155"/>
              <p:cNvSpPr>
                <a:spLocks/>
              </p:cNvSpPr>
              <p:nvPr/>
            </p:nvSpPr>
            <p:spPr bwMode="auto">
              <a:xfrm>
                <a:off x="5973763" y="1212850"/>
                <a:ext cx="17463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0"/>
                  </a:cxn>
                  <a:cxn ang="0">
                    <a:pos x="13" y="0"/>
                  </a:cxn>
                  <a:cxn ang="0">
                    <a:pos x="5" y="9"/>
                  </a:cxn>
                  <a:cxn ang="0">
                    <a:pos x="0" y="5"/>
                  </a:cxn>
                </a:cxnLst>
                <a:rect l="0" t="0" r="r" b="b"/>
                <a:pathLst>
                  <a:path w="13" h="9">
                    <a:moveTo>
                      <a:pt x="0" y="5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6"/>
                      <a:pt x="10" y="9"/>
                      <a:pt x="5" y="9"/>
                    </a:cubicBezTo>
                    <a:cubicBezTo>
                      <a:pt x="2" y="9"/>
                      <a:pt x="1" y="7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4" name="Freeform 156"/>
              <p:cNvSpPr>
                <a:spLocks/>
              </p:cNvSpPr>
              <p:nvPr/>
            </p:nvSpPr>
            <p:spPr bwMode="auto">
              <a:xfrm>
                <a:off x="5886450" y="1060450"/>
                <a:ext cx="23813" cy="793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6">
                    <a:moveTo>
                      <a:pt x="18" y="4"/>
                    </a:moveTo>
                    <a:cubicBezTo>
                      <a:pt x="11" y="5"/>
                      <a:pt x="3" y="6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5" name="Freeform 157"/>
              <p:cNvSpPr>
                <a:spLocks/>
              </p:cNvSpPr>
              <p:nvPr/>
            </p:nvSpPr>
            <p:spPr bwMode="auto">
              <a:xfrm>
                <a:off x="6162675" y="1173163"/>
                <a:ext cx="20638" cy="9525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9" y="7"/>
                  </a:cxn>
                  <a:cxn ang="0">
                    <a:pos x="0" y="2"/>
                  </a:cxn>
                  <a:cxn ang="0">
                    <a:pos x="15" y="1"/>
                  </a:cxn>
                </a:cxnLst>
                <a:rect l="0" t="0" r="r" b="b"/>
                <a:pathLst>
                  <a:path w="15" h="7">
                    <a:moveTo>
                      <a:pt x="15" y="1"/>
                    </a:moveTo>
                    <a:cubicBezTo>
                      <a:pt x="14" y="4"/>
                      <a:pt x="12" y="7"/>
                      <a:pt x="9" y="7"/>
                    </a:cubicBezTo>
                    <a:cubicBezTo>
                      <a:pt x="4" y="7"/>
                      <a:pt x="1" y="4"/>
                      <a:pt x="0" y="2"/>
                    </a:cubicBezTo>
                    <a:cubicBezTo>
                      <a:pt x="9" y="0"/>
                      <a:pt x="11" y="2"/>
                      <a:pt x="1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6" name="Freeform 158"/>
              <p:cNvSpPr>
                <a:spLocks/>
              </p:cNvSpPr>
              <p:nvPr/>
            </p:nvSpPr>
            <p:spPr bwMode="auto">
              <a:xfrm>
                <a:off x="5119688" y="1074738"/>
                <a:ext cx="117475" cy="36513"/>
              </a:xfrm>
              <a:custGeom>
                <a:avLst/>
                <a:gdLst/>
                <a:ahLst/>
                <a:cxnLst>
                  <a:cxn ang="0">
                    <a:pos x="76" y="14"/>
                  </a:cxn>
                  <a:cxn ang="0">
                    <a:pos x="58" y="17"/>
                  </a:cxn>
                  <a:cxn ang="0">
                    <a:pos x="49" y="27"/>
                  </a:cxn>
                  <a:cxn ang="0">
                    <a:pos x="44" y="23"/>
                  </a:cxn>
                  <a:cxn ang="0">
                    <a:pos x="44" y="23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30" y="5"/>
                  </a:cxn>
                  <a:cxn ang="0">
                    <a:pos x="10" y="11"/>
                  </a:cxn>
                  <a:cxn ang="0">
                    <a:pos x="0" y="9"/>
                  </a:cxn>
                  <a:cxn ang="0">
                    <a:pos x="34" y="0"/>
                  </a:cxn>
                  <a:cxn ang="0">
                    <a:pos x="60" y="6"/>
                  </a:cxn>
                  <a:cxn ang="0">
                    <a:pos x="76" y="0"/>
                  </a:cxn>
                  <a:cxn ang="0">
                    <a:pos x="89" y="5"/>
                  </a:cxn>
                  <a:cxn ang="0">
                    <a:pos x="78" y="13"/>
                  </a:cxn>
                  <a:cxn ang="0">
                    <a:pos x="73" y="13"/>
                  </a:cxn>
                  <a:cxn ang="0">
                    <a:pos x="73" y="17"/>
                  </a:cxn>
                  <a:cxn ang="0">
                    <a:pos x="76" y="14"/>
                  </a:cxn>
                </a:cxnLst>
                <a:rect l="0" t="0" r="r" b="b"/>
                <a:pathLst>
                  <a:path w="89" h="27">
                    <a:moveTo>
                      <a:pt x="76" y="14"/>
                    </a:moveTo>
                    <a:cubicBezTo>
                      <a:pt x="69" y="19"/>
                      <a:pt x="65" y="13"/>
                      <a:pt x="58" y="17"/>
                    </a:cubicBezTo>
                    <a:cubicBezTo>
                      <a:pt x="54" y="19"/>
                      <a:pt x="53" y="27"/>
                      <a:pt x="49" y="27"/>
                    </a:cubicBezTo>
                    <a:cubicBezTo>
                      <a:pt x="47" y="26"/>
                      <a:pt x="45" y="24"/>
                      <a:pt x="44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38" y="23"/>
                      <a:pt x="33" y="21"/>
                      <a:pt x="32" y="17"/>
                    </a:cubicBezTo>
                    <a:cubicBezTo>
                      <a:pt x="36" y="15"/>
                      <a:pt x="38" y="15"/>
                      <a:pt x="41" y="14"/>
                    </a:cubicBezTo>
                    <a:cubicBezTo>
                      <a:pt x="37" y="14"/>
                      <a:pt x="35" y="13"/>
                      <a:pt x="33" y="13"/>
                    </a:cubicBezTo>
                    <a:cubicBezTo>
                      <a:pt x="36" y="11"/>
                      <a:pt x="38" y="11"/>
                      <a:pt x="40" y="9"/>
                    </a:cubicBezTo>
                    <a:cubicBezTo>
                      <a:pt x="36" y="8"/>
                      <a:pt x="34" y="5"/>
                      <a:pt x="30" y="5"/>
                    </a:cubicBezTo>
                    <a:cubicBezTo>
                      <a:pt x="25" y="5"/>
                      <a:pt x="17" y="11"/>
                      <a:pt x="10" y="11"/>
                    </a:cubicBezTo>
                    <a:cubicBezTo>
                      <a:pt x="7" y="11"/>
                      <a:pt x="4" y="9"/>
                      <a:pt x="0" y="9"/>
                    </a:cubicBezTo>
                    <a:cubicBezTo>
                      <a:pt x="4" y="2"/>
                      <a:pt x="25" y="0"/>
                      <a:pt x="34" y="0"/>
                    </a:cubicBezTo>
                    <a:cubicBezTo>
                      <a:pt x="45" y="0"/>
                      <a:pt x="52" y="6"/>
                      <a:pt x="60" y="6"/>
                    </a:cubicBezTo>
                    <a:cubicBezTo>
                      <a:pt x="67" y="6"/>
                      <a:pt x="70" y="0"/>
                      <a:pt x="76" y="0"/>
                    </a:cubicBezTo>
                    <a:cubicBezTo>
                      <a:pt x="82" y="0"/>
                      <a:pt x="87" y="4"/>
                      <a:pt x="89" y="5"/>
                    </a:cubicBezTo>
                    <a:cubicBezTo>
                      <a:pt x="89" y="13"/>
                      <a:pt x="83" y="9"/>
                      <a:pt x="78" y="13"/>
                    </a:cubicBezTo>
                    <a:cubicBezTo>
                      <a:pt x="76" y="13"/>
                      <a:pt x="75" y="13"/>
                      <a:pt x="73" y="13"/>
                    </a:cubicBezTo>
                    <a:cubicBezTo>
                      <a:pt x="73" y="17"/>
                      <a:pt x="73" y="17"/>
                      <a:pt x="73" y="17"/>
                    </a:cubicBezTo>
                    <a:lnTo>
                      <a:pt x="7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7" name="Freeform 159"/>
              <p:cNvSpPr>
                <a:spLocks/>
              </p:cNvSpPr>
              <p:nvPr/>
            </p:nvSpPr>
            <p:spPr bwMode="auto">
              <a:xfrm>
                <a:off x="5427663" y="1052513"/>
                <a:ext cx="41275" cy="26988"/>
              </a:xfrm>
              <a:custGeom>
                <a:avLst/>
                <a:gdLst/>
                <a:ahLst/>
                <a:cxnLst>
                  <a:cxn ang="0">
                    <a:pos x="7" y="20"/>
                  </a:cxn>
                  <a:cxn ang="0">
                    <a:pos x="0" y="13"/>
                  </a:cxn>
                  <a:cxn ang="0">
                    <a:pos x="25" y="0"/>
                  </a:cxn>
                  <a:cxn ang="0">
                    <a:pos x="31" y="14"/>
                  </a:cxn>
                  <a:cxn ang="0">
                    <a:pos x="7" y="20"/>
                  </a:cxn>
                </a:cxnLst>
                <a:rect l="0" t="0" r="r" b="b"/>
                <a:pathLst>
                  <a:path w="31" h="20">
                    <a:moveTo>
                      <a:pt x="7" y="20"/>
                    </a:moveTo>
                    <a:cubicBezTo>
                      <a:pt x="2" y="20"/>
                      <a:pt x="0" y="17"/>
                      <a:pt x="0" y="13"/>
                    </a:cubicBezTo>
                    <a:cubicBezTo>
                      <a:pt x="0" y="7"/>
                      <a:pt x="18" y="0"/>
                      <a:pt x="25" y="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8" y="16"/>
                      <a:pt x="11" y="20"/>
                      <a:pt x="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8" name="Freeform 160"/>
              <p:cNvSpPr>
                <a:spLocks/>
              </p:cNvSpPr>
              <p:nvPr/>
            </p:nvSpPr>
            <p:spPr bwMode="auto">
              <a:xfrm>
                <a:off x="5373688" y="1069975"/>
                <a:ext cx="44450" cy="25400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33" y="10"/>
                  </a:cxn>
                  <a:cxn ang="0">
                    <a:pos x="22" y="12"/>
                  </a:cxn>
                  <a:cxn ang="0">
                    <a:pos x="24" y="18"/>
                  </a:cxn>
                  <a:cxn ang="0">
                    <a:pos x="0" y="18"/>
                  </a:cxn>
                  <a:cxn ang="0">
                    <a:pos x="9" y="6"/>
                  </a:cxn>
                  <a:cxn ang="0">
                    <a:pos x="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33" y="4"/>
                  </a:cxn>
                </a:cxnLst>
                <a:rect l="0" t="0" r="r" b="b"/>
                <a:pathLst>
                  <a:path w="33" h="20">
                    <a:moveTo>
                      <a:pt x="33" y="4"/>
                    </a:moveTo>
                    <a:cubicBezTo>
                      <a:pt x="33" y="8"/>
                      <a:pt x="33" y="8"/>
                      <a:pt x="33" y="10"/>
                    </a:cubicBezTo>
                    <a:cubicBezTo>
                      <a:pt x="30" y="14"/>
                      <a:pt x="26" y="12"/>
                      <a:pt x="22" y="12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9"/>
                      <a:pt x="0" y="20"/>
                      <a:pt x="0" y="18"/>
                    </a:cubicBezTo>
                    <a:cubicBezTo>
                      <a:pt x="0" y="11"/>
                      <a:pt x="3" y="8"/>
                      <a:pt x="9" y="6"/>
                    </a:cubicBezTo>
                    <a:cubicBezTo>
                      <a:pt x="8" y="2"/>
                      <a:pt x="9" y="1"/>
                      <a:pt x="9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2"/>
                      <a:pt x="20" y="4"/>
                      <a:pt x="19" y="4"/>
                    </a:cubicBezTo>
                    <a:cubicBezTo>
                      <a:pt x="22" y="4"/>
                      <a:pt x="29" y="4"/>
                      <a:pt x="3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9" name="Freeform 161"/>
              <p:cNvSpPr>
                <a:spLocks/>
              </p:cNvSpPr>
              <p:nvPr/>
            </p:nvSpPr>
            <p:spPr bwMode="auto">
              <a:xfrm>
                <a:off x="5314950" y="1092200"/>
                <a:ext cx="44450" cy="15875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1" y="7"/>
                  </a:cxn>
                  <a:cxn ang="0">
                    <a:pos x="4" y="12"/>
                  </a:cxn>
                  <a:cxn ang="0">
                    <a:pos x="0" y="9"/>
                  </a:cxn>
                  <a:cxn ang="0">
                    <a:pos x="22" y="0"/>
                  </a:cxn>
                  <a:cxn ang="0">
                    <a:pos x="34" y="5"/>
                  </a:cxn>
                  <a:cxn ang="0">
                    <a:pos x="20" y="12"/>
                  </a:cxn>
                </a:cxnLst>
                <a:rect l="0" t="0" r="r" b="b"/>
                <a:pathLst>
                  <a:path w="34" h="12">
                    <a:moveTo>
                      <a:pt x="20" y="12"/>
                    </a:moveTo>
                    <a:cubicBezTo>
                      <a:pt x="17" y="12"/>
                      <a:pt x="14" y="7"/>
                      <a:pt x="11" y="7"/>
                    </a:cubicBezTo>
                    <a:cubicBezTo>
                      <a:pt x="10" y="12"/>
                      <a:pt x="8" y="12"/>
                      <a:pt x="4" y="12"/>
                    </a:cubicBezTo>
                    <a:cubicBezTo>
                      <a:pt x="2" y="12"/>
                      <a:pt x="0" y="10"/>
                      <a:pt x="0" y="9"/>
                    </a:cubicBezTo>
                    <a:cubicBezTo>
                      <a:pt x="0" y="2"/>
                      <a:pt x="17" y="0"/>
                      <a:pt x="22" y="0"/>
                    </a:cubicBezTo>
                    <a:cubicBezTo>
                      <a:pt x="28" y="0"/>
                      <a:pt x="32" y="2"/>
                      <a:pt x="34" y="5"/>
                    </a:cubicBezTo>
                    <a:cubicBezTo>
                      <a:pt x="25" y="5"/>
                      <a:pt x="26" y="12"/>
                      <a:pt x="20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0" name="Freeform 162"/>
              <p:cNvSpPr>
                <a:spLocks/>
              </p:cNvSpPr>
              <p:nvPr/>
            </p:nvSpPr>
            <p:spPr bwMode="auto">
              <a:xfrm>
                <a:off x="5287963" y="1038225"/>
                <a:ext cx="71438" cy="49213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22" y="36"/>
                  </a:cxn>
                  <a:cxn ang="0">
                    <a:pos x="0" y="28"/>
                  </a:cxn>
                  <a:cxn ang="0">
                    <a:pos x="6" y="23"/>
                  </a:cxn>
                  <a:cxn ang="0">
                    <a:pos x="24" y="23"/>
                  </a:cxn>
                  <a:cxn ang="0">
                    <a:pos x="17" y="22"/>
                  </a:cxn>
                  <a:cxn ang="0">
                    <a:pos x="17" y="16"/>
                  </a:cxn>
                  <a:cxn ang="0">
                    <a:pos x="43" y="8"/>
                  </a:cxn>
                  <a:cxn ang="0">
                    <a:pos x="51" y="0"/>
                  </a:cxn>
                  <a:cxn ang="0">
                    <a:pos x="52" y="5"/>
                  </a:cxn>
                  <a:cxn ang="0">
                    <a:pos x="48" y="11"/>
                  </a:cxn>
                  <a:cxn ang="0">
                    <a:pos x="28" y="23"/>
                  </a:cxn>
                  <a:cxn ang="0">
                    <a:pos x="53" y="29"/>
                  </a:cxn>
                  <a:cxn ang="0">
                    <a:pos x="40" y="31"/>
                  </a:cxn>
                </a:cxnLst>
                <a:rect l="0" t="0" r="r" b="b"/>
                <a:pathLst>
                  <a:path w="53" h="36">
                    <a:moveTo>
                      <a:pt x="40" y="31"/>
                    </a:moveTo>
                    <a:cubicBezTo>
                      <a:pt x="34" y="31"/>
                      <a:pt x="27" y="36"/>
                      <a:pt x="22" y="36"/>
                    </a:cubicBezTo>
                    <a:cubicBezTo>
                      <a:pt x="19" y="36"/>
                      <a:pt x="1" y="28"/>
                      <a:pt x="0" y="28"/>
                    </a:cubicBezTo>
                    <a:cubicBezTo>
                      <a:pt x="3" y="26"/>
                      <a:pt x="4" y="25"/>
                      <a:pt x="6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19" y="21"/>
                      <a:pt x="21" y="20"/>
                      <a:pt x="17" y="22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30" y="16"/>
                      <a:pt x="30" y="8"/>
                      <a:pt x="43" y="8"/>
                    </a:cubicBezTo>
                    <a:cubicBezTo>
                      <a:pt x="44" y="4"/>
                      <a:pt x="47" y="0"/>
                      <a:pt x="51" y="0"/>
                    </a:cubicBezTo>
                    <a:cubicBezTo>
                      <a:pt x="52" y="0"/>
                      <a:pt x="52" y="4"/>
                      <a:pt x="52" y="5"/>
                    </a:cubicBezTo>
                    <a:cubicBezTo>
                      <a:pt x="50" y="7"/>
                      <a:pt x="48" y="9"/>
                      <a:pt x="48" y="11"/>
                    </a:cubicBezTo>
                    <a:cubicBezTo>
                      <a:pt x="41" y="16"/>
                      <a:pt x="32" y="18"/>
                      <a:pt x="28" y="23"/>
                    </a:cubicBezTo>
                    <a:cubicBezTo>
                      <a:pt x="40" y="24"/>
                      <a:pt x="43" y="25"/>
                      <a:pt x="53" y="29"/>
                    </a:cubicBezTo>
                    <a:cubicBezTo>
                      <a:pt x="49" y="32"/>
                      <a:pt x="45" y="31"/>
                      <a:pt x="40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1" name="Freeform 164"/>
              <p:cNvSpPr>
                <a:spLocks/>
              </p:cNvSpPr>
              <p:nvPr/>
            </p:nvSpPr>
            <p:spPr bwMode="auto">
              <a:xfrm>
                <a:off x="6675438" y="1244600"/>
                <a:ext cx="128588" cy="49213"/>
              </a:xfrm>
              <a:custGeom>
                <a:avLst/>
                <a:gdLst/>
                <a:ahLst/>
                <a:cxnLst>
                  <a:cxn ang="0">
                    <a:pos x="77" y="29"/>
                  </a:cxn>
                  <a:cxn ang="0">
                    <a:pos x="66" y="34"/>
                  </a:cxn>
                  <a:cxn ang="0">
                    <a:pos x="58" y="29"/>
                  </a:cxn>
                  <a:cxn ang="0">
                    <a:pos x="50" y="32"/>
                  </a:cxn>
                  <a:cxn ang="0">
                    <a:pos x="40" y="36"/>
                  </a:cxn>
                  <a:cxn ang="0">
                    <a:pos x="32" y="31"/>
                  </a:cxn>
                  <a:cxn ang="0">
                    <a:pos x="22" y="38"/>
                  </a:cxn>
                  <a:cxn ang="0">
                    <a:pos x="0" y="18"/>
                  </a:cxn>
                  <a:cxn ang="0">
                    <a:pos x="20" y="0"/>
                  </a:cxn>
                  <a:cxn ang="0">
                    <a:pos x="47" y="15"/>
                  </a:cxn>
                  <a:cxn ang="0">
                    <a:pos x="54" y="3"/>
                  </a:cxn>
                  <a:cxn ang="0">
                    <a:pos x="97" y="15"/>
                  </a:cxn>
                  <a:cxn ang="0">
                    <a:pos x="89" y="29"/>
                  </a:cxn>
                  <a:cxn ang="0">
                    <a:pos x="77" y="29"/>
                  </a:cxn>
                </a:cxnLst>
                <a:rect l="0" t="0" r="r" b="b"/>
                <a:pathLst>
                  <a:path w="97" h="38">
                    <a:moveTo>
                      <a:pt x="77" y="29"/>
                    </a:moveTo>
                    <a:cubicBezTo>
                      <a:pt x="74" y="29"/>
                      <a:pt x="72" y="34"/>
                      <a:pt x="66" y="34"/>
                    </a:cubicBezTo>
                    <a:cubicBezTo>
                      <a:pt x="63" y="34"/>
                      <a:pt x="62" y="29"/>
                      <a:pt x="58" y="29"/>
                    </a:cubicBezTo>
                    <a:cubicBezTo>
                      <a:pt x="55" y="29"/>
                      <a:pt x="53" y="32"/>
                      <a:pt x="50" y="32"/>
                    </a:cubicBezTo>
                    <a:cubicBezTo>
                      <a:pt x="47" y="32"/>
                      <a:pt x="44" y="36"/>
                      <a:pt x="40" y="36"/>
                    </a:cubicBezTo>
                    <a:cubicBezTo>
                      <a:pt x="36" y="36"/>
                      <a:pt x="34" y="34"/>
                      <a:pt x="32" y="31"/>
                    </a:cubicBezTo>
                    <a:cubicBezTo>
                      <a:pt x="29" y="34"/>
                      <a:pt x="27" y="38"/>
                      <a:pt x="22" y="38"/>
                    </a:cubicBezTo>
                    <a:cubicBezTo>
                      <a:pt x="11" y="38"/>
                      <a:pt x="0" y="29"/>
                      <a:pt x="0" y="18"/>
                    </a:cubicBezTo>
                    <a:cubicBezTo>
                      <a:pt x="0" y="8"/>
                      <a:pt x="11" y="0"/>
                      <a:pt x="20" y="0"/>
                    </a:cubicBezTo>
                    <a:cubicBezTo>
                      <a:pt x="34" y="0"/>
                      <a:pt x="35" y="15"/>
                      <a:pt x="47" y="15"/>
                    </a:cubicBezTo>
                    <a:cubicBezTo>
                      <a:pt x="47" y="8"/>
                      <a:pt x="49" y="3"/>
                      <a:pt x="54" y="3"/>
                    </a:cubicBezTo>
                    <a:cubicBezTo>
                      <a:pt x="62" y="3"/>
                      <a:pt x="88" y="12"/>
                      <a:pt x="97" y="15"/>
                    </a:cubicBezTo>
                    <a:cubicBezTo>
                      <a:pt x="95" y="21"/>
                      <a:pt x="89" y="26"/>
                      <a:pt x="89" y="29"/>
                    </a:cubicBezTo>
                    <a:lnTo>
                      <a:pt x="77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2" name="Freeform 165"/>
              <p:cNvSpPr>
                <a:spLocks/>
              </p:cNvSpPr>
              <p:nvPr/>
            </p:nvSpPr>
            <p:spPr bwMode="auto">
              <a:xfrm>
                <a:off x="4924425" y="2252663"/>
                <a:ext cx="34925" cy="17463"/>
              </a:xfrm>
              <a:custGeom>
                <a:avLst/>
                <a:gdLst/>
                <a:ahLst/>
                <a:cxnLst>
                  <a:cxn ang="0">
                    <a:pos x="5" y="13"/>
                  </a:cxn>
                  <a:cxn ang="0">
                    <a:pos x="2" y="11"/>
                  </a:cxn>
                  <a:cxn ang="0">
                    <a:pos x="0" y="9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19" y="8"/>
                  </a:cxn>
                  <a:cxn ang="0">
                    <a:pos x="5" y="13"/>
                  </a:cxn>
                </a:cxnLst>
                <a:rect l="0" t="0" r="r" b="b"/>
                <a:pathLst>
                  <a:path w="26" h="13">
                    <a:moveTo>
                      <a:pt x="5" y="13"/>
                    </a:moveTo>
                    <a:cubicBezTo>
                      <a:pt x="4" y="13"/>
                      <a:pt x="2" y="12"/>
                      <a:pt x="2" y="11"/>
                    </a:cubicBezTo>
                    <a:cubicBezTo>
                      <a:pt x="1" y="11"/>
                      <a:pt x="0" y="9"/>
                      <a:pt x="0" y="9"/>
                    </a:cubicBezTo>
                    <a:cubicBezTo>
                      <a:pt x="7" y="6"/>
                      <a:pt x="18" y="1"/>
                      <a:pt x="26" y="0"/>
                    </a:cubicBezTo>
                    <a:cubicBezTo>
                      <a:pt x="25" y="4"/>
                      <a:pt x="22" y="2"/>
                      <a:pt x="20" y="4"/>
                    </a:cubicBezTo>
                    <a:cubicBezTo>
                      <a:pt x="18" y="4"/>
                      <a:pt x="19" y="7"/>
                      <a:pt x="19" y="8"/>
                    </a:cubicBezTo>
                    <a:cubicBezTo>
                      <a:pt x="18" y="11"/>
                      <a:pt x="9" y="13"/>
                      <a:pt x="5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3" name="Freeform 166"/>
              <p:cNvSpPr>
                <a:spLocks/>
              </p:cNvSpPr>
              <p:nvPr/>
            </p:nvSpPr>
            <p:spPr bwMode="auto">
              <a:xfrm>
                <a:off x="5183188" y="1463675"/>
                <a:ext cx="34925" cy="2540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1" y="0"/>
                  </a:cxn>
                  <a:cxn ang="0">
                    <a:pos x="26" y="6"/>
                  </a:cxn>
                  <a:cxn ang="0">
                    <a:pos x="26" y="12"/>
                  </a:cxn>
                  <a:cxn ang="0">
                    <a:pos x="8" y="19"/>
                  </a:cxn>
                  <a:cxn ang="0">
                    <a:pos x="0" y="14"/>
                  </a:cxn>
                  <a:cxn ang="0">
                    <a:pos x="5" y="4"/>
                  </a:cxn>
                </a:cxnLst>
                <a:rect l="0" t="0" r="r" b="b"/>
                <a:pathLst>
                  <a:path w="26" h="19">
                    <a:moveTo>
                      <a:pt x="5" y="4"/>
                    </a:moveTo>
                    <a:cubicBezTo>
                      <a:pt x="8" y="4"/>
                      <a:pt x="8" y="0"/>
                      <a:pt x="11" y="0"/>
                    </a:cubicBezTo>
                    <a:cubicBezTo>
                      <a:pt x="17" y="0"/>
                      <a:pt x="20" y="5"/>
                      <a:pt x="26" y="6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0" y="15"/>
                      <a:pt x="15" y="19"/>
                      <a:pt x="8" y="19"/>
                    </a:cubicBezTo>
                    <a:cubicBezTo>
                      <a:pt x="2" y="19"/>
                      <a:pt x="0" y="19"/>
                      <a:pt x="0" y="14"/>
                    </a:cubicBezTo>
                    <a:cubicBezTo>
                      <a:pt x="0" y="12"/>
                      <a:pt x="4" y="4"/>
                      <a:pt x="5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4" name="Freeform 167"/>
              <p:cNvSpPr>
                <a:spLocks/>
              </p:cNvSpPr>
              <p:nvPr/>
            </p:nvSpPr>
            <p:spPr bwMode="auto">
              <a:xfrm>
                <a:off x="5359400" y="1433513"/>
                <a:ext cx="26988" cy="25400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5" y="19"/>
                  </a:cxn>
                  <a:cxn ang="0">
                    <a:pos x="0" y="8"/>
                  </a:cxn>
                  <a:cxn ang="0">
                    <a:pos x="21" y="17"/>
                  </a:cxn>
                </a:cxnLst>
                <a:rect l="0" t="0" r="r" b="b"/>
                <a:pathLst>
                  <a:path w="21" h="20">
                    <a:moveTo>
                      <a:pt x="21" y="17"/>
                    </a:moveTo>
                    <a:cubicBezTo>
                      <a:pt x="21" y="20"/>
                      <a:pt x="15" y="19"/>
                      <a:pt x="15" y="19"/>
                    </a:cubicBezTo>
                    <a:cubicBezTo>
                      <a:pt x="10" y="19"/>
                      <a:pt x="0" y="14"/>
                      <a:pt x="0" y="8"/>
                    </a:cubicBezTo>
                    <a:cubicBezTo>
                      <a:pt x="0" y="0"/>
                      <a:pt x="21" y="8"/>
                      <a:pt x="21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5" name="Freeform 168"/>
              <p:cNvSpPr>
                <a:spLocks/>
              </p:cNvSpPr>
              <p:nvPr/>
            </p:nvSpPr>
            <p:spPr bwMode="auto">
              <a:xfrm>
                <a:off x="5549900" y="1338263"/>
                <a:ext cx="25400" cy="17463"/>
              </a:xfrm>
              <a:custGeom>
                <a:avLst/>
                <a:gdLst/>
                <a:ahLst/>
                <a:cxnLst>
                  <a:cxn ang="0">
                    <a:pos x="2" y="13"/>
                  </a:cxn>
                  <a:cxn ang="0">
                    <a:pos x="19" y="8"/>
                  </a:cxn>
                  <a:cxn ang="0">
                    <a:pos x="8" y="0"/>
                  </a:cxn>
                  <a:cxn ang="0">
                    <a:pos x="2" y="9"/>
                  </a:cxn>
                  <a:cxn ang="0">
                    <a:pos x="2" y="13"/>
                  </a:cxn>
                </a:cxnLst>
                <a:rect l="0" t="0" r="r" b="b"/>
                <a:pathLst>
                  <a:path w="19" h="13">
                    <a:moveTo>
                      <a:pt x="2" y="13"/>
                    </a:moveTo>
                    <a:cubicBezTo>
                      <a:pt x="7" y="13"/>
                      <a:pt x="17" y="10"/>
                      <a:pt x="19" y="8"/>
                    </a:cubicBezTo>
                    <a:cubicBezTo>
                      <a:pt x="15" y="5"/>
                      <a:pt x="13" y="0"/>
                      <a:pt x="8" y="0"/>
                    </a:cubicBezTo>
                    <a:cubicBezTo>
                      <a:pt x="4" y="0"/>
                      <a:pt x="2" y="5"/>
                      <a:pt x="2" y="9"/>
                    </a:cubicBezTo>
                    <a:cubicBezTo>
                      <a:pt x="2" y="10"/>
                      <a:pt x="0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6" name="Freeform 169"/>
              <p:cNvSpPr>
                <a:spLocks/>
              </p:cNvSpPr>
              <p:nvPr/>
            </p:nvSpPr>
            <p:spPr bwMode="auto">
              <a:xfrm>
                <a:off x="6727825" y="1320800"/>
                <a:ext cx="53975" cy="222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1" y="0"/>
                  </a:cxn>
                  <a:cxn ang="0">
                    <a:pos x="41" y="17"/>
                  </a:cxn>
                  <a:cxn ang="0">
                    <a:pos x="28" y="17"/>
                  </a:cxn>
                  <a:cxn ang="0">
                    <a:pos x="2" y="11"/>
                  </a:cxn>
                  <a:cxn ang="0">
                    <a:pos x="0" y="13"/>
                  </a:cxn>
                </a:cxnLst>
                <a:rect l="0" t="0" r="r" b="b"/>
                <a:pathLst>
                  <a:path w="41" h="17">
                    <a:moveTo>
                      <a:pt x="0" y="13"/>
                    </a:moveTo>
                    <a:cubicBezTo>
                      <a:pt x="5" y="6"/>
                      <a:pt x="11" y="0"/>
                      <a:pt x="21" y="0"/>
                    </a:cubicBezTo>
                    <a:cubicBezTo>
                      <a:pt x="32" y="0"/>
                      <a:pt x="41" y="7"/>
                      <a:pt x="41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0" y="13"/>
                      <a:pt x="10" y="14"/>
                      <a:pt x="2" y="11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7" name="Freeform 170"/>
              <p:cNvSpPr>
                <a:spLocks/>
              </p:cNvSpPr>
              <p:nvPr/>
            </p:nvSpPr>
            <p:spPr bwMode="auto">
              <a:xfrm>
                <a:off x="6832600" y="1266825"/>
                <a:ext cx="74613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9"/>
                  </a:cxn>
                  <a:cxn ang="0">
                    <a:pos x="56" y="13"/>
                  </a:cxn>
                  <a:cxn ang="0">
                    <a:pos x="37" y="2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56" h="20">
                    <a:moveTo>
                      <a:pt x="0" y="0"/>
                    </a:moveTo>
                    <a:cubicBezTo>
                      <a:pt x="4" y="3"/>
                      <a:pt x="50" y="9"/>
                      <a:pt x="52" y="9"/>
                    </a:cubicBezTo>
                    <a:cubicBezTo>
                      <a:pt x="55" y="9"/>
                      <a:pt x="56" y="11"/>
                      <a:pt x="56" y="13"/>
                    </a:cubicBezTo>
                    <a:cubicBezTo>
                      <a:pt x="56" y="18"/>
                      <a:pt x="44" y="20"/>
                      <a:pt x="37" y="20"/>
                    </a:cubicBezTo>
                    <a:cubicBezTo>
                      <a:pt x="25" y="20"/>
                      <a:pt x="4" y="14"/>
                      <a:pt x="4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8" name="Freeform 171"/>
              <p:cNvSpPr>
                <a:spLocks/>
              </p:cNvSpPr>
              <p:nvPr/>
            </p:nvSpPr>
            <p:spPr bwMode="auto">
              <a:xfrm>
                <a:off x="6726238" y="1303338"/>
                <a:ext cx="15875" cy="17463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5" y="13"/>
                  </a:cxn>
                  <a:cxn ang="0">
                    <a:pos x="0" y="7"/>
                  </a:cxn>
                  <a:cxn ang="0">
                    <a:pos x="12" y="7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11"/>
                      <a:pt x="8" y="13"/>
                      <a:pt x="5" y="13"/>
                    </a:cubicBezTo>
                    <a:cubicBezTo>
                      <a:pt x="0" y="13"/>
                      <a:pt x="0" y="11"/>
                      <a:pt x="0" y="7"/>
                    </a:cubicBezTo>
                    <a:cubicBezTo>
                      <a:pt x="0" y="0"/>
                      <a:pt x="12" y="1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1907860" y="2938794"/>
              <a:ext cx="1697534" cy="1987932"/>
              <a:chOff x="1926699" y="2862576"/>
              <a:chExt cx="1697534" cy="1987932"/>
            </a:xfrm>
            <a:grpFill/>
          </p:grpSpPr>
          <p:grpSp>
            <p:nvGrpSpPr>
              <p:cNvPr id="198" name="Group 274"/>
              <p:cNvGrpSpPr/>
              <p:nvPr/>
            </p:nvGrpSpPr>
            <p:grpSpPr>
              <a:xfrm>
                <a:off x="2667282" y="3304994"/>
                <a:ext cx="956951" cy="1545514"/>
                <a:chOff x="3030538" y="2674938"/>
                <a:chExt cx="779463" cy="1258888"/>
              </a:xfrm>
              <a:grpFill/>
            </p:grpSpPr>
            <p:sp>
              <p:nvSpPr>
                <p:cNvPr id="210" name="Freeform 22"/>
                <p:cNvSpPr>
                  <a:spLocks/>
                </p:cNvSpPr>
                <p:nvPr/>
              </p:nvSpPr>
              <p:spPr bwMode="auto">
                <a:xfrm>
                  <a:off x="3541713" y="2881313"/>
                  <a:ext cx="39688" cy="31750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20" y="4"/>
                    </a:cxn>
                    <a:cxn ang="0">
                      <a:pos x="27" y="5"/>
                    </a:cxn>
                    <a:cxn ang="0">
                      <a:pos x="30" y="9"/>
                    </a:cxn>
                    <a:cxn ang="0">
                      <a:pos x="18" y="23"/>
                    </a:cxn>
                    <a:cxn ang="0">
                      <a:pos x="0" y="11"/>
                    </a:cxn>
                    <a:cxn ang="0">
                      <a:pos x="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30" h="23">
                      <a:moveTo>
                        <a:pt x="10" y="0"/>
                      </a:moveTo>
                      <a:cubicBezTo>
                        <a:pt x="13" y="1"/>
                        <a:pt x="16" y="4"/>
                        <a:pt x="20" y="4"/>
                      </a:cubicBezTo>
                      <a:cubicBezTo>
                        <a:pt x="21" y="9"/>
                        <a:pt x="25" y="5"/>
                        <a:pt x="27" y="5"/>
                      </a:cubicBezTo>
                      <a:cubicBezTo>
                        <a:pt x="29" y="5"/>
                        <a:pt x="30" y="8"/>
                        <a:pt x="30" y="9"/>
                      </a:cubicBezTo>
                      <a:cubicBezTo>
                        <a:pt x="30" y="12"/>
                        <a:pt x="23" y="23"/>
                        <a:pt x="18" y="23"/>
                      </a:cubicBezTo>
                      <a:cubicBezTo>
                        <a:pt x="11" y="23"/>
                        <a:pt x="0" y="15"/>
                        <a:pt x="0" y="11"/>
                      </a:cubicBezTo>
                      <a:cubicBezTo>
                        <a:pt x="0" y="4"/>
                        <a:pt x="3" y="0"/>
                        <a:pt x="9" y="0"/>
                      </a:cubicBezTo>
                      <a:cubicBezTo>
                        <a:pt x="9" y="0"/>
                        <a:pt x="10" y="0"/>
                        <a:pt x="1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11" name="Freeform 23"/>
                <p:cNvSpPr>
                  <a:spLocks/>
                </p:cNvSpPr>
                <p:nvPr/>
              </p:nvSpPr>
              <p:spPr bwMode="auto">
                <a:xfrm>
                  <a:off x="3030538" y="2674938"/>
                  <a:ext cx="779463" cy="1258888"/>
                </a:xfrm>
                <a:custGeom>
                  <a:avLst/>
                  <a:gdLst/>
                  <a:ahLst/>
                  <a:cxnLst>
                    <a:cxn ang="0">
                      <a:pos x="46" y="91"/>
                    </a:cxn>
                    <a:cxn ang="0">
                      <a:pos x="51" y="51"/>
                    </a:cxn>
                    <a:cxn ang="0">
                      <a:pos x="59" y="46"/>
                    </a:cxn>
                    <a:cxn ang="0">
                      <a:pos x="82" y="18"/>
                    </a:cxn>
                    <a:cxn ang="0">
                      <a:pos x="128" y="6"/>
                    </a:cxn>
                    <a:cxn ang="0">
                      <a:pos x="126" y="42"/>
                    </a:cxn>
                    <a:cxn ang="0">
                      <a:pos x="136" y="13"/>
                    </a:cxn>
                    <a:cxn ang="0">
                      <a:pos x="146" y="5"/>
                    </a:cxn>
                    <a:cxn ang="0">
                      <a:pos x="194" y="24"/>
                    </a:cxn>
                    <a:cxn ang="0">
                      <a:pos x="227" y="20"/>
                    </a:cxn>
                    <a:cxn ang="0">
                      <a:pos x="233" y="26"/>
                    </a:cxn>
                    <a:cxn ang="0">
                      <a:pos x="270" y="50"/>
                    </a:cxn>
                    <a:cxn ang="0">
                      <a:pos x="328" y="84"/>
                    </a:cxn>
                    <a:cxn ang="0">
                      <a:pos x="354" y="89"/>
                    </a:cxn>
                    <a:cxn ang="0">
                      <a:pos x="389" y="130"/>
                    </a:cxn>
                    <a:cxn ang="0">
                      <a:pos x="383" y="170"/>
                    </a:cxn>
                    <a:cxn ang="0">
                      <a:pos x="403" y="185"/>
                    </a:cxn>
                    <a:cxn ang="0">
                      <a:pos x="454" y="175"/>
                    </a:cxn>
                    <a:cxn ang="0">
                      <a:pos x="467" y="191"/>
                    </a:cxn>
                    <a:cxn ang="0">
                      <a:pos x="513" y="191"/>
                    </a:cxn>
                    <a:cxn ang="0">
                      <a:pos x="575" y="220"/>
                    </a:cxn>
                    <a:cxn ang="0">
                      <a:pos x="549" y="310"/>
                    </a:cxn>
                    <a:cxn ang="0">
                      <a:pos x="532" y="374"/>
                    </a:cxn>
                    <a:cxn ang="0">
                      <a:pos x="522" y="405"/>
                    </a:cxn>
                    <a:cxn ang="0">
                      <a:pos x="485" y="449"/>
                    </a:cxn>
                    <a:cxn ang="0">
                      <a:pos x="429" y="474"/>
                    </a:cxn>
                    <a:cxn ang="0">
                      <a:pos x="412" y="524"/>
                    </a:cxn>
                    <a:cxn ang="0">
                      <a:pos x="388" y="559"/>
                    </a:cxn>
                    <a:cxn ang="0">
                      <a:pos x="311" y="614"/>
                    </a:cxn>
                    <a:cxn ang="0">
                      <a:pos x="297" y="619"/>
                    </a:cxn>
                    <a:cxn ang="0">
                      <a:pos x="308" y="654"/>
                    </a:cxn>
                    <a:cxn ang="0">
                      <a:pos x="244" y="677"/>
                    </a:cxn>
                    <a:cxn ang="0">
                      <a:pos x="240" y="707"/>
                    </a:cxn>
                    <a:cxn ang="0">
                      <a:pos x="205" y="711"/>
                    </a:cxn>
                    <a:cxn ang="0">
                      <a:pos x="225" y="730"/>
                    </a:cxn>
                    <a:cxn ang="0">
                      <a:pos x="214" y="739"/>
                    </a:cxn>
                    <a:cxn ang="0">
                      <a:pos x="178" y="787"/>
                    </a:cxn>
                    <a:cxn ang="0">
                      <a:pos x="176" y="846"/>
                    </a:cxn>
                    <a:cxn ang="0">
                      <a:pos x="161" y="884"/>
                    </a:cxn>
                    <a:cxn ang="0">
                      <a:pos x="200" y="935"/>
                    </a:cxn>
                    <a:cxn ang="0">
                      <a:pos x="169" y="945"/>
                    </a:cxn>
                    <a:cxn ang="0">
                      <a:pos x="127" y="921"/>
                    </a:cxn>
                    <a:cxn ang="0">
                      <a:pos x="92" y="903"/>
                    </a:cxn>
                    <a:cxn ang="0">
                      <a:pos x="93" y="889"/>
                    </a:cxn>
                    <a:cxn ang="0">
                      <a:pos x="84" y="857"/>
                    </a:cxn>
                    <a:cxn ang="0">
                      <a:pos x="82" y="791"/>
                    </a:cxn>
                    <a:cxn ang="0">
                      <a:pos x="86" y="782"/>
                    </a:cxn>
                    <a:cxn ang="0">
                      <a:pos x="112" y="718"/>
                    </a:cxn>
                    <a:cxn ang="0">
                      <a:pos x="95" y="708"/>
                    </a:cxn>
                    <a:cxn ang="0">
                      <a:pos x="102" y="680"/>
                    </a:cxn>
                    <a:cxn ang="0">
                      <a:pos x="114" y="626"/>
                    </a:cxn>
                    <a:cxn ang="0">
                      <a:pos x="124" y="562"/>
                    </a:cxn>
                    <a:cxn ang="0">
                      <a:pos x="136" y="494"/>
                    </a:cxn>
                    <a:cxn ang="0">
                      <a:pos x="143" y="434"/>
                    </a:cxn>
                    <a:cxn ang="0">
                      <a:pos x="104" y="370"/>
                    </a:cxn>
                    <a:cxn ang="0">
                      <a:pos x="62" y="330"/>
                    </a:cxn>
                    <a:cxn ang="0">
                      <a:pos x="28" y="261"/>
                    </a:cxn>
                    <a:cxn ang="0">
                      <a:pos x="11" y="242"/>
                    </a:cxn>
                    <a:cxn ang="0">
                      <a:pos x="18" y="191"/>
                    </a:cxn>
                    <a:cxn ang="0">
                      <a:pos x="14" y="148"/>
                    </a:cxn>
                    <a:cxn ang="0">
                      <a:pos x="47" y="106"/>
                    </a:cxn>
                  </a:cxnLst>
                  <a:rect l="0" t="0" r="r" b="b"/>
                  <a:pathLst>
                    <a:path w="586" h="945">
                      <a:moveTo>
                        <a:pt x="49" y="103"/>
                      </a:moveTo>
                      <a:cubicBezTo>
                        <a:pt x="49" y="102"/>
                        <a:pt x="49" y="101"/>
                        <a:pt x="49" y="100"/>
                      </a:cubicBezTo>
                      <a:cubicBezTo>
                        <a:pt x="49" y="97"/>
                        <a:pt x="46" y="94"/>
                        <a:pt x="46" y="91"/>
                      </a:cubicBezTo>
                      <a:cubicBezTo>
                        <a:pt x="46" y="85"/>
                        <a:pt x="48" y="84"/>
                        <a:pt x="48" y="79"/>
                      </a:cubicBezTo>
                      <a:cubicBezTo>
                        <a:pt x="48" y="70"/>
                        <a:pt x="40" y="71"/>
                        <a:pt x="40" y="63"/>
                      </a:cubicBezTo>
                      <a:cubicBezTo>
                        <a:pt x="40" y="57"/>
                        <a:pt x="49" y="55"/>
                        <a:pt x="51" y="51"/>
                      </a:cubicBezTo>
                      <a:cubicBezTo>
                        <a:pt x="55" y="52"/>
                        <a:pt x="53" y="52"/>
                        <a:pt x="57" y="51"/>
                      </a:cubicBezTo>
                      <a:cubicBezTo>
                        <a:pt x="57" y="50"/>
                        <a:pt x="57" y="49"/>
                        <a:pt x="57" y="48"/>
                      </a:cubicBezTo>
                      <a:cubicBezTo>
                        <a:pt x="57" y="48"/>
                        <a:pt x="58" y="46"/>
                        <a:pt x="59" y="46"/>
                      </a:cubicBezTo>
                      <a:cubicBezTo>
                        <a:pt x="59" y="42"/>
                        <a:pt x="64" y="40"/>
                        <a:pt x="66" y="39"/>
                      </a:cubicBezTo>
                      <a:cubicBezTo>
                        <a:pt x="69" y="37"/>
                        <a:pt x="69" y="31"/>
                        <a:pt x="70" y="28"/>
                      </a:cubicBezTo>
                      <a:cubicBezTo>
                        <a:pt x="72" y="21"/>
                        <a:pt x="76" y="19"/>
                        <a:pt x="82" y="18"/>
                      </a:cubicBezTo>
                      <a:cubicBezTo>
                        <a:pt x="93" y="14"/>
                        <a:pt x="100" y="12"/>
                        <a:pt x="111" y="9"/>
                      </a:cubicBezTo>
                      <a:cubicBezTo>
                        <a:pt x="117" y="7"/>
                        <a:pt x="118" y="0"/>
                        <a:pt x="124" y="0"/>
                      </a:cubicBezTo>
                      <a:cubicBezTo>
                        <a:pt x="126" y="0"/>
                        <a:pt x="128" y="5"/>
                        <a:pt x="128" y="6"/>
                      </a:cubicBezTo>
                      <a:cubicBezTo>
                        <a:pt x="128" y="9"/>
                        <a:pt x="125" y="11"/>
                        <a:pt x="123" y="11"/>
                      </a:cubicBezTo>
                      <a:cubicBezTo>
                        <a:pt x="122" y="18"/>
                        <a:pt x="119" y="25"/>
                        <a:pt x="119" y="29"/>
                      </a:cubicBezTo>
                      <a:cubicBezTo>
                        <a:pt x="119" y="34"/>
                        <a:pt x="122" y="42"/>
                        <a:pt x="126" y="42"/>
                      </a:cubicBezTo>
                      <a:cubicBezTo>
                        <a:pt x="128" y="42"/>
                        <a:pt x="131" y="37"/>
                        <a:pt x="131" y="35"/>
                      </a:cubicBezTo>
                      <a:cubicBezTo>
                        <a:pt x="131" y="30"/>
                        <a:pt x="125" y="27"/>
                        <a:pt x="125" y="21"/>
                      </a:cubicBezTo>
                      <a:cubicBezTo>
                        <a:pt x="125" y="15"/>
                        <a:pt x="132" y="16"/>
                        <a:pt x="136" y="13"/>
                      </a:cubicBezTo>
                      <a:cubicBezTo>
                        <a:pt x="147" y="13"/>
                        <a:pt x="147" y="13"/>
                        <a:pt x="147" y="13"/>
                      </a:cubicBezTo>
                      <a:cubicBezTo>
                        <a:pt x="145" y="8"/>
                        <a:pt x="139" y="10"/>
                        <a:pt x="139" y="5"/>
                      </a:cubicBezTo>
                      <a:cubicBezTo>
                        <a:pt x="146" y="5"/>
                        <a:pt x="146" y="5"/>
                        <a:pt x="146" y="5"/>
                      </a:cubicBezTo>
                      <a:cubicBezTo>
                        <a:pt x="148" y="12"/>
                        <a:pt x="158" y="14"/>
                        <a:pt x="165" y="16"/>
                      </a:cubicBezTo>
                      <a:cubicBezTo>
                        <a:pt x="165" y="20"/>
                        <a:pt x="167" y="23"/>
                        <a:pt x="170" y="24"/>
                      </a:cubicBezTo>
                      <a:cubicBezTo>
                        <a:pt x="177" y="24"/>
                        <a:pt x="190" y="24"/>
                        <a:pt x="194" y="24"/>
                      </a:cubicBezTo>
                      <a:cubicBezTo>
                        <a:pt x="194" y="28"/>
                        <a:pt x="199" y="29"/>
                        <a:pt x="203" y="29"/>
                      </a:cubicBezTo>
                      <a:cubicBezTo>
                        <a:pt x="209" y="28"/>
                        <a:pt x="214" y="28"/>
                        <a:pt x="216" y="22"/>
                      </a:cubicBezTo>
                      <a:cubicBezTo>
                        <a:pt x="217" y="21"/>
                        <a:pt x="226" y="21"/>
                        <a:pt x="227" y="20"/>
                      </a:cubicBezTo>
                      <a:cubicBezTo>
                        <a:pt x="232" y="20"/>
                        <a:pt x="240" y="21"/>
                        <a:pt x="240" y="21"/>
                      </a:cubicBezTo>
                      <a:cubicBezTo>
                        <a:pt x="238" y="23"/>
                        <a:pt x="234" y="23"/>
                        <a:pt x="233" y="22"/>
                      </a:cubicBezTo>
                      <a:cubicBezTo>
                        <a:pt x="233" y="26"/>
                        <a:pt x="233" y="26"/>
                        <a:pt x="233" y="26"/>
                      </a:cubicBezTo>
                      <a:cubicBezTo>
                        <a:pt x="236" y="32"/>
                        <a:pt x="245" y="33"/>
                        <a:pt x="252" y="36"/>
                      </a:cubicBezTo>
                      <a:cubicBezTo>
                        <a:pt x="258" y="37"/>
                        <a:pt x="256" y="44"/>
                        <a:pt x="258" y="50"/>
                      </a:cubicBezTo>
                      <a:cubicBezTo>
                        <a:pt x="270" y="50"/>
                        <a:pt x="270" y="50"/>
                        <a:pt x="270" y="50"/>
                      </a:cubicBezTo>
                      <a:cubicBezTo>
                        <a:pt x="279" y="58"/>
                        <a:pt x="283" y="57"/>
                        <a:pt x="288" y="68"/>
                      </a:cubicBezTo>
                      <a:cubicBezTo>
                        <a:pt x="289" y="70"/>
                        <a:pt x="293" y="70"/>
                        <a:pt x="295" y="70"/>
                      </a:cubicBezTo>
                      <a:cubicBezTo>
                        <a:pt x="298" y="83"/>
                        <a:pt x="316" y="81"/>
                        <a:pt x="328" y="84"/>
                      </a:cubicBezTo>
                      <a:cubicBezTo>
                        <a:pt x="340" y="84"/>
                        <a:pt x="340" y="84"/>
                        <a:pt x="340" y="84"/>
                      </a:cubicBezTo>
                      <a:cubicBezTo>
                        <a:pt x="343" y="85"/>
                        <a:pt x="350" y="89"/>
                        <a:pt x="354" y="89"/>
                      </a:cubicBezTo>
                      <a:cubicBezTo>
                        <a:pt x="354" y="89"/>
                        <a:pt x="354" y="89"/>
                        <a:pt x="354" y="89"/>
                      </a:cubicBezTo>
                      <a:cubicBezTo>
                        <a:pt x="355" y="89"/>
                        <a:pt x="356" y="89"/>
                        <a:pt x="357" y="89"/>
                      </a:cubicBezTo>
                      <a:cubicBezTo>
                        <a:pt x="364" y="89"/>
                        <a:pt x="373" y="104"/>
                        <a:pt x="381" y="106"/>
                      </a:cubicBezTo>
                      <a:cubicBezTo>
                        <a:pt x="381" y="111"/>
                        <a:pt x="386" y="125"/>
                        <a:pt x="389" y="130"/>
                      </a:cubicBezTo>
                      <a:cubicBezTo>
                        <a:pt x="391" y="134"/>
                        <a:pt x="397" y="134"/>
                        <a:pt x="397" y="139"/>
                      </a:cubicBezTo>
                      <a:cubicBezTo>
                        <a:pt x="390" y="148"/>
                        <a:pt x="377" y="152"/>
                        <a:pt x="377" y="165"/>
                      </a:cubicBezTo>
                      <a:cubicBezTo>
                        <a:pt x="377" y="170"/>
                        <a:pt x="381" y="169"/>
                        <a:pt x="383" y="170"/>
                      </a:cubicBezTo>
                      <a:cubicBezTo>
                        <a:pt x="387" y="172"/>
                        <a:pt x="390" y="176"/>
                        <a:pt x="390" y="180"/>
                      </a:cubicBezTo>
                      <a:cubicBezTo>
                        <a:pt x="401" y="180"/>
                        <a:pt x="401" y="180"/>
                        <a:pt x="401" y="180"/>
                      </a:cubicBezTo>
                      <a:cubicBezTo>
                        <a:pt x="401" y="182"/>
                        <a:pt x="402" y="185"/>
                        <a:pt x="403" y="185"/>
                      </a:cubicBezTo>
                      <a:cubicBezTo>
                        <a:pt x="405" y="185"/>
                        <a:pt x="407" y="182"/>
                        <a:pt x="408" y="180"/>
                      </a:cubicBezTo>
                      <a:cubicBezTo>
                        <a:pt x="413" y="173"/>
                        <a:pt x="418" y="164"/>
                        <a:pt x="425" y="164"/>
                      </a:cubicBezTo>
                      <a:cubicBezTo>
                        <a:pt x="433" y="164"/>
                        <a:pt x="449" y="172"/>
                        <a:pt x="454" y="175"/>
                      </a:cubicBezTo>
                      <a:cubicBezTo>
                        <a:pt x="458" y="178"/>
                        <a:pt x="462" y="177"/>
                        <a:pt x="463" y="180"/>
                      </a:cubicBezTo>
                      <a:cubicBezTo>
                        <a:pt x="464" y="184"/>
                        <a:pt x="464" y="187"/>
                        <a:pt x="464" y="191"/>
                      </a:cubicBezTo>
                      <a:cubicBezTo>
                        <a:pt x="467" y="191"/>
                        <a:pt x="467" y="191"/>
                        <a:pt x="467" y="191"/>
                      </a:cubicBezTo>
                      <a:cubicBezTo>
                        <a:pt x="471" y="190"/>
                        <a:pt x="472" y="186"/>
                        <a:pt x="476" y="186"/>
                      </a:cubicBezTo>
                      <a:cubicBezTo>
                        <a:pt x="486" y="186"/>
                        <a:pt x="487" y="194"/>
                        <a:pt x="496" y="194"/>
                      </a:cubicBezTo>
                      <a:cubicBezTo>
                        <a:pt x="513" y="191"/>
                        <a:pt x="513" y="191"/>
                        <a:pt x="513" y="191"/>
                      </a:cubicBezTo>
                      <a:cubicBezTo>
                        <a:pt x="521" y="193"/>
                        <a:pt x="529" y="196"/>
                        <a:pt x="534" y="198"/>
                      </a:cubicBezTo>
                      <a:cubicBezTo>
                        <a:pt x="538" y="205"/>
                        <a:pt x="551" y="217"/>
                        <a:pt x="558" y="220"/>
                      </a:cubicBezTo>
                      <a:cubicBezTo>
                        <a:pt x="565" y="221"/>
                        <a:pt x="569" y="219"/>
                        <a:pt x="575" y="220"/>
                      </a:cubicBezTo>
                      <a:cubicBezTo>
                        <a:pt x="584" y="223"/>
                        <a:pt x="586" y="232"/>
                        <a:pt x="586" y="242"/>
                      </a:cubicBezTo>
                      <a:cubicBezTo>
                        <a:pt x="586" y="274"/>
                        <a:pt x="568" y="283"/>
                        <a:pt x="556" y="301"/>
                      </a:cubicBezTo>
                      <a:cubicBezTo>
                        <a:pt x="553" y="305"/>
                        <a:pt x="551" y="306"/>
                        <a:pt x="549" y="310"/>
                      </a:cubicBezTo>
                      <a:cubicBezTo>
                        <a:pt x="544" y="317"/>
                        <a:pt x="540" y="317"/>
                        <a:pt x="535" y="322"/>
                      </a:cubicBezTo>
                      <a:cubicBezTo>
                        <a:pt x="529" y="328"/>
                        <a:pt x="535" y="343"/>
                        <a:pt x="535" y="353"/>
                      </a:cubicBezTo>
                      <a:cubicBezTo>
                        <a:pt x="535" y="361"/>
                        <a:pt x="532" y="369"/>
                        <a:pt x="532" y="374"/>
                      </a:cubicBezTo>
                      <a:cubicBezTo>
                        <a:pt x="532" y="377"/>
                        <a:pt x="530" y="378"/>
                        <a:pt x="530" y="380"/>
                      </a:cubicBezTo>
                      <a:cubicBezTo>
                        <a:pt x="528" y="382"/>
                        <a:pt x="524" y="386"/>
                        <a:pt x="524" y="390"/>
                      </a:cubicBezTo>
                      <a:cubicBezTo>
                        <a:pt x="524" y="394"/>
                        <a:pt x="523" y="403"/>
                        <a:pt x="522" y="405"/>
                      </a:cubicBezTo>
                      <a:cubicBezTo>
                        <a:pt x="515" y="415"/>
                        <a:pt x="513" y="419"/>
                        <a:pt x="506" y="428"/>
                      </a:cubicBezTo>
                      <a:cubicBezTo>
                        <a:pt x="505" y="431"/>
                        <a:pt x="505" y="436"/>
                        <a:pt x="504" y="438"/>
                      </a:cubicBezTo>
                      <a:cubicBezTo>
                        <a:pt x="502" y="443"/>
                        <a:pt x="492" y="449"/>
                        <a:pt x="485" y="449"/>
                      </a:cubicBezTo>
                      <a:cubicBezTo>
                        <a:pt x="476" y="449"/>
                        <a:pt x="470" y="449"/>
                        <a:pt x="463" y="452"/>
                      </a:cubicBezTo>
                      <a:cubicBezTo>
                        <a:pt x="461" y="453"/>
                        <a:pt x="460" y="455"/>
                        <a:pt x="459" y="457"/>
                      </a:cubicBezTo>
                      <a:cubicBezTo>
                        <a:pt x="448" y="467"/>
                        <a:pt x="437" y="461"/>
                        <a:pt x="429" y="474"/>
                      </a:cubicBezTo>
                      <a:cubicBezTo>
                        <a:pt x="426" y="479"/>
                        <a:pt x="420" y="479"/>
                        <a:pt x="416" y="483"/>
                      </a:cubicBezTo>
                      <a:cubicBezTo>
                        <a:pt x="411" y="489"/>
                        <a:pt x="412" y="495"/>
                        <a:pt x="412" y="503"/>
                      </a:cubicBezTo>
                      <a:cubicBezTo>
                        <a:pt x="412" y="524"/>
                        <a:pt x="412" y="524"/>
                        <a:pt x="412" y="524"/>
                      </a:cubicBezTo>
                      <a:cubicBezTo>
                        <a:pt x="403" y="528"/>
                        <a:pt x="398" y="536"/>
                        <a:pt x="394" y="545"/>
                      </a:cubicBezTo>
                      <a:cubicBezTo>
                        <a:pt x="394" y="545"/>
                        <a:pt x="394" y="545"/>
                        <a:pt x="394" y="545"/>
                      </a:cubicBezTo>
                      <a:cubicBezTo>
                        <a:pt x="391" y="550"/>
                        <a:pt x="391" y="553"/>
                        <a:pt x="388" y="559"/>
                      </a:cubicBezTo>
                      <a:cubicBezTo>
                        <a:pt x="380" y="571"/>
                        <a:pt x="371" y="572"/>
                        <a:pt x="364" y="584"/>
                      </a:cubicBezTo>
                      <a:cubicBezTo>
                        <a:pt x="355" y="597"/>
                        <a:pt x="351" y="619"/>
                        <a:pt x="331" y="619"/>
                      </a:cubicBezTo>
                      <a:cubicBezTo>
                        <a:pt x="324" y="619"/>
                        <a:pt x="314" y="614"/>
                        <a:pt x="311" y="614"/>
                      </a:cubicBezTo>
                      <a:cubicBezTo>
                        <a:pt x="305" y="614"/>
                        <a:pt x="299" y="609"/>
                        <a:pt x="293" y="609"/>
                      </a:cubicBezTo>
                      <a:cubicBezTo>
                        <a:pt x="291" y="609"/>
                        <a:pt x="289" y="610"/>
                        <a:pt x="289" y="611"/>
                      </a:cubicBezTo>
                      <a:cubicBezTo>
                        <a:pt x="289" y="615"/>
                        <a:pt x="296" y="617"/>
                        <a:pt x="297" y="619"/>
                      </a:cubicBezTo>
                      <a:cubicBezTo>
                        <a:pt x="300" y="622"/>
                        <a:pt x="300" y="627"/>
                        <a:pt x="302" y="632"/>
                      </a:cubicBezTo>
                      <a:cubicBezTo>
                        <a:pt x="304" y="637"/>
                        <a:pt x="311" y="637"/>
                        <a:pt x="311" y="642"/>
                      </a:cubicBezTo>
                      <a:cubicBezTo>
                        <a:pt x="311" y="647"/>
                        <a:pt x="311" y="650"/>
                        <a:pt x="308" y="654"/>
                      </a:cubicBezTo>
                      <a:cubicBezTo>
                        <a:pt x="304" y="660"/>
                        <a:pt x="301" y="663"/>
                        <a:pt x="297" y="667"/>
                      </a:cubicBezTo>
                      <a:cubicBezTo>
                        <a:pt x="289" y="675"/>
                        <a:pt x="280" y="673"/>
                        <a:pt x="270" y="676"/>
                      </a:cubicBezTo>
                      <a:cubicBezTo>
                        <a:pt x="263" y="678"/>
                        <a:pt x="248" y="673"/>
                        <a:pt x="244" y="677"/>
                      </a:cubicBezTo>
                      <a:cubicBezTo>
                        <a:pt x="238" y="683"/>
                        <a:pt x="243" y="696"/>
                        <a:pt x="240" y="703"/>
                      </a:cubicBezTo>
                      <a:cubicBezTo>
                        <a:pt x="240" y="702"/>
                        <a:pt x="240" y="702"/>
                        <a:pt x="240" y="702"/>
                      </a:cubicBezTo>
                      <a:cubicBezTo>
                        <a:pt x="240" y="703"/>
                        <a:pt x="240" y="706"/>
                        <a:pt x="240" y="707"/>
                      </a:cubicBezTo>
                      <a:cubicBezTo>
                        <a:pt x="240" y="709"/>
                        <a:pt x="233" y="712"/>
                        <a:pt x="229" y="712"/>
                      </a:cubicBezTo>
                      <a:cubicBezTo>
                        <a:pt x="220" y="712"/>
                        <a:pt x="218" y="706"/>
                        <a:pt x="210" y="706"/>
                      </a:cubicBezTo>
                      <a:cubicBezTo>
                        <a:pt x="207" y="706"/>
                        <a:pt x="205" y="709"/>
                        <a:pt x="205" y="711"/>
                      </a:cubicBezTo>
                      <a:cubicBezTo>
                        <a:pt x="205" y="717"/>
                        <a:pt x="211" y="729"/>
                        <a:pt x="214" y="729"/>
                      </a:cubicBezTo>
                      <a:cubicBezTo>
                        <a:pt x="217" y="729"/>
                        <a:pt x="219" y="726"/>
                        <a:pt x="221" y="726"/>
                      </a:cubicBezTo>
                      <a:cubicBezTo>
                        <a:pt x="222" y="728"/>
                        <a:pt x="225" y="728"/>
                        <a:pt x="225" y="730"/>
                      </a:cubicBezTo>
                      <a:cubicBezTo>
                        <a:pt x="225" y="733"/>
                        <a:pt x="221" y="736"/>
                        <a:pt x="220" y="736"/>
                      </a:cubicBezTo>
                      <a:cubicBezTo>
                        <a:pt x="215" y="736"/>
                        <a:pt x="213" y="732"/>
                        <a:pt x="209" y="732"/>
                      </a:cubicBezTo>
                      <a:cubicBezTo>
                        <a:pt x="209" y="737"/>
                        <a:pt x="211" y="738"/>
                        <a:pt x="214" y="739"/>
                      </a:cubicBezTo>
                      <a:cubicBezTo>
                        <a:pt x="206" y="747"/>
                        <a:pt x="206" y="755"/>
                        <a:pt x="203" y="766"/>
                      </a:cubicBezTo>
                      <a:cubicBezTo>
                        <a:pt x="202" y="770"/>
                        <a:pt x="194" y="771"/>
                        <a:pt x="191" y="771"/>
                      </a:cubicBezTo>
                      <a:cubicBezTo>
                        <a:pt x="184" y="773"/>
                        <a:pt x="178" y="779"/>
                        <a:pt x="178" y="787"/>
                      </a:cubicBezTo>
                      <a:cubicBezTo>
                        <a:pt x="178" y="804"/>
                        <a:pt x="198" y="798"/>
                        <a:pt x="198" y="811"/>
                      </a:cubicBezTo>
                      <a:cubicBezTo>
                        <a:pt x="198" y="824"/>
                        <a:pt x="187" y="825"/>
                        <a:pt x="181" y="831"/>
                      </a:cubicBezTo>
                      <a:cubicBezTo>
                        <a:pt x="177" y="835"/>
                        <a:pt x="178" y="841"/>
                        <a:pt x="176" y="846"/>
                      </a:cubicBezTo>
                      <a:cubicBezTo>
                        <a:pt x="173" y="852"/>
                        <a:pt x="166" y="850"/>
                        <a:pt x="162" y="854"/>
                      </a:cubicBezTo>
                      <a:cubicBezTo>
                        <a:pt x="156" y="859"/>
                        <a:pt x="154" y="865"/>
                        <a:pt x="154" y="874"/>
                      </a:cubicBezTo>
                      <a:cubicBezTo>
                        <a:pt x="154" y="878"/>
                        <a:pt x="158" y="883"/>
                        <a:pt x="161" y="884"/>
                      </a:cubicBezTo>
                      <a:cubicBezTo>
                        <a:pt x="169" y="888"/>
                        <a:pt x="168" y="908"/>
                        <a:pt x="174" y="914"/>
                      </a:cubicBezTo>
                      <a:cubicBezTo>
                        <a:pt x="184" y="924"/>
                        <a:pt x="196" y="928"/>
                        <a:pt x="207" y="934"/>
                      </a:cubicBezTo>
                      <a:cubicBezTo>
                        <a:pt x="206" y="936"/>
                        <a:pt x="203" y="935"/>
                        <a:pt x="200" y="935"/>
                      </a:cubicBezTo>
                      <a:cubicBezTo>
                        <a:pt x="194" y="935"/>
                        <a:pt x="183" y="943"/>
                        <a:pt x="179" y="943"/>
                      </a:cubicBezTo>
                      <a:cubicBezTo>
                        <a:pt x="176" y="943"/>
                        <a:pt x="176" y="943"/>
                        <a:pt x="174" y="943"/>
                      </a:cubicBezTo>
                      <a:cubicBezTo>
                        <a:pt x="173" y="943"/>
                        <a:pt x="171" y="945"/>
                        <a:pt x="169" y="945"/>
                      </a:cubicBezTo>
                      <a:cubicBezTo>
                        <a:pt x="165" y="945"/>
                        <a:pt x="162" y="945"/>
                        <a:pt x="157" y="945"/>
                      </a:cubicBezTo>
                      <a:cubicBezTo>
                        <a:pt x="147" y="945"/>
                        <a:pt x="151" y="933"/>
                        <a:pt x="143" y="931"/>
                      </a:cubicBezTo>
                      <a:cubicBezTo>
                        <a:pt x="137" y="929"/>
                        <a:pt x="127" y="929"/>
                        <a:pt x="127" y="921"/>
                      </a:cubicBezTo>
                      <a:cubicBezTo>
                        <a:pt x="124" y="921"/>
                        <a:pt x="122" y="921"/>
                        <a:pt x="119" y="921"/>
                      </a:cubicBezTo>
                      <a:cubicBezTo>
                        <a:pt x="115" y="921"/>
                        <a:pt x="114" y="917"/>
                        <a:pt x="114" y="915"/>
                      </a:cubicBezTo>
                      <a:cubicBezTo>
                        <a:pt x="102" y="915"/>
                        <a:pt x="98" y="909"/>
                        <a:pt x="92" y="903"/>
                      </a:cubicBezTo>
                      <a:cubicBezTo>
                        <a:pt x="91" y="902"/>
                        <a:pt x="88" y="900"/>
                        <a:pt x="88" y="899"/>
                      </a:cubicBezTo>
                      <a:cubicBezTo>
                        <a:pt x="88" y="895"/>
                        <a:pt x="96" y="895"/>
                        <a:pt x="97" y="891"/>
                      </a:cubicBezTo>
                      <a:cubicBezTo>
                        <a:pt x="95" y="891"/>
                        <a:pt x="94" y="890"/>
                        <a:pt x="93" y="889"/>
                      </a:cubicBezTo>
                      <a:cubicBezTo>
                        <a:pt x="94" y="887"/>
                        <a:pt x="96" y="884"/>
                        <a:pt x="96" y="882"/>
                      </a:cubicBezTo>
                      <a:cubicBezTo>
                        <a:pt x="96" y="871"/>
                        <a:pt x="84" y="873"/>
                        <a:pt x="84" y="863"/>
                      </a:cubicBezTo>
                      <a:cubicBezTo>
                        <a:pt x="84" y="860"/>
                        <a:pt x="84" y="859"/>
                        <a:pt x="84" y="857"/>
                      </a:cubicBezTo>
                      <a:cubicBezTo>
                        <a:pt x="84" y="848"/>
                        <a:pt x="78" y="832"/>
                        <a:pt x="78" y="825"/>
                      </a:cubicBezTo>
                      <a:cubicBezTo>
                        <a:pt x="78" y="817"/>
                        <a:pt x="88" y="814"/>
                        <a:pt x="88" y="807"/>
                      </a:cubicBezTo>
                      <a:cubicBezTo>
                        <a:pt x="88" y="803"/>
                        <a:pt x="83" y="796"/>
                        <a:pt x="82" y="791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4"/>
                        <a:pt x="84" y="782"/>
                        <a:pt x="86" y="782"/>
                      </a:cubicBezTo>
                      <a:cubicBezTo>
                        <a:pt x="94" y="782"/>
                        <a:pt x="91" y="790"/>
                        <a:pt x="98" y="790"/>
                      </a:cubicBezTo>
                      <a:cubicBezTo>
                        <a:pt x="112" y="725"/>
                        <a:pt x="112" y="725"/>
                        <a:pt x="112" y="725"/>
                      </a:cubicBezTo>
                      <a:cubicBezTo>
                        <a:pt x="112" y="718"/>
                        <a:pt x="112" y="718"/>
                        <a:pt x="112" y="718"/>
                      </a:cubicBezTo>
                      <a:cubicBezTo>
                        <a:pt x="111" y="718"/>
                        <a:pt x="109" y="717"/>
                        <a:pt x="108" y="718"/>
                      </a:cubicBezTo>
                      <a:cubicBezTo>
                        <a:pt x="105" y="719"/>
                        <a:pt x="105" y="723"/>
                        <a:pt x="102" y="723"/>
                      </a:cubicBezTo>
                      <a:cubicBezTo>
                        <a:pt x="98" y="723"/>
                        <a:pt x="95" y="713"/>
                        <a:pt x="95" y="708"/>
                      </a:cubicBezTo>
                      <a:cubicBezTo>
                        <a:pt x="95" y="699"/>
                        <a:pt x="98" y="696"/>
                        <a:pt x="100" y="688"/>
                      </a:cubicBezTo>
                      <a:cubicBezTo>
                        <a:pt x="103" y="688"/>
                        <a:pt x="104" y="687"/>
                        <a:pt x="104" y="685"/>
                      </a:cubicBezTo>
                      <a:cubicBezTo>
                        <a:pt x="104" y="683"/>
                        <a:pt x="102" y="680"/>
                        <a:pt x="102" y="680"/>
                      </a:cubicBezTo>
                      <a:cubicBezTo>
                        <a:pt x="100" y="680"/>
                        <a:pt x="99" y="668"/>
                        <a:pt x="99" y="665"/>
                      </a:cubicBezTo>
                      <a:cubicBezTo>
                        <a:pt x="99" y="655"/>
                        <a:pt x="106" y="645"/>
                        <a:pt x="109" y="639"/>
                      </a:cubicBezTo>
                      <a:cubicBezTo>
                        <a:pt x="111" y="635"/>
                        <a:pt x="112" y="629"/>
                        <a:pt x="114" y="626"/>
                      </a:cubicBezTo>
                      <a:cubicBezTo>
                        <a:pt x="116" y="624"/>
                        <a:pt x="118" y="625"/>
                        <a:pt x="118" y="623"/>
                      </a:cubicBezTo>
                      <a:cubicBezTo>
                        <a:pt x="121" y="613"/>
                        <a:pt x="121" y="605"/>
                        <a:pt x="124" y="595"/>
                      </a:cubicBezTo>
                      <a:cubicBezTo>
                        <a:pt x="124" y="562"/>
                        <a:pt x="124" y="562"/>
                        <a:pt x="124" y="562"/>
                      </a:cubicBezTo>
                      <a:cubicBezTo>
                        <a:pt x="121" y="554"/>
                        <a:pt x="126" y="548"/>
                        <a:pt x="126" y="541"/>
                      </a:cubicBezTo>
                      <a:cubicBezTo>
                        <a:pt x="126" y="524"/>
                        <a:pt x="136" y="513"/>
                        <a:pt x="136" y="498"/>
                      </a:cubicBezTo>
                      <a:cubicBezTo>
                        <a:pt x="136" y="497"/>
                        <a:pt x="136" y="495"/>
                        <a:pt x="136" y="494"/>
                      </a:cubicBezTo>
                      <a:cubicBezTo>
                        <a:pt x="136" y="491"/>
                        <a:pt x="138" y="483"/>
                        <a:pt x="139" y="478"/>
                      </a:cubicBezTo>
                      <a:cubicBezTo>
                        <a:pt x="139" y="465"/>
                        <a:pt x="139" y="465"/>
                        <a:pt x="139" y="459"/>
                      </a:cubicBezTo>
                      <a:cubicBezTo>
                        <a:pt x="139" y="453"/>
                        <a:pt x="143" y="441"/>
                        <a:pt x="143" y="434"/>
                      </a:cubicBezTo>
                      <a:cubicBezTo>
                        <a:pt x="143" y="429"/>
                        <a:pt x="141" y="403"/>
                        <a:pt x="140" y="399"/>
                      </a:cubicBezTo>
                      <a:cubicBezTo>
                        <a:pt x="136" y="388"/>
                        <a:pt x="128" y="381"/>
                        <a:pt x="121" y="377"/>
                      </a:cubicBezTo>
                      <a:cubicBezTo>
                        <a:pt x="114" y="374"/>
                        <a:pt x="109" y="375"/>
                        <a:pt x="104" y="370"/>
                      </a:cubicBezTo>
                      <a:cubicBezTo>
                        <a:pt x="99" y="365"/>
                        <a:pt x="96" y="363"/>
                        <a:pt x="90" y="362"/>
                      </a:cubicBezTo>
                      <a:cubicBezTo>
                        <a:pt x="78" y="358"/>
                        <a:pt x="72" y="351"/>
                        <a:pt x="64" y="343"/>
                      </a:cubicBezTo>
                      <a:cubicBezTo>
                        <a:pt x="60" y="340"/>
                        <a:pt x="62" y="335"/>
                        <a:pt x="62" y="330"/>
                      </a:cubicBezTo>
                      <a:cubicBezTo>
                        <a:pt x="62" y="323"/>
                        <a:pt x="55" y="319"/>
                        <a:pt x="53" y="313"/>
                      </a:cubicBezTo>
                      <a:cubicBezTo>
                        <a:pt x="50" y="302"/>
                        <a:pt x="41" y="294"/>
                        <a:pt x="38" y="285"/>
                      </a:cubicBezTo>
                      <a:cubicBezTo>
                        <a:pt x="35" y="275"/>
                        <a:pt x="32" y="269"/>
                        <a:pt x="28" y="261"/>
                      </a:cubicBezTo>
                      <a:cubicBezTo>
                        <a:pt x="27" y="258"/>
                        <a:pt x="24" y="259"/>
                        <a:pt x="23" y="257"/>
                      </a:cubicBezTo>
                      <a:cubicBezTo>
                        <a:pt x="20" y="254"/>
                        <a:pt x="19" y="248"/>
                        <a:pt x="17" y="245"/>
                      </a:cubicBezTo>
                      <a:cubicBezTo>
                        <a:pt x="16" y="242"/>
                        <a:pt x="12" y="243"/>
                        <a:pt x="11" y="242"/>
                      </a:cubicBezTo>
                      <a:cubicBezTo>
                        <a:pt x="6" y="237"/>
                        <a:pt x="0" y="228"/>
                        <a:pt x="0" y="220"/>
                      </a:cubicBezTo>
                      <a:cubicBezTo>
                        <a:pt x="0" y="215"/>
                        <a:pt x="3" y="209"/>
                        <a:pt x="5" y="207"/>
                      </a:cubicBezTo>
                      <a:cubicBezTo>
                        <a:pt x="8" y="200"/>
                        <a:pt x="16" y="198"/>
                        <a:pt x="18" y="191"/>
                      </a:cubicBezTo>
                      <a:cubicBezTo>
                        <a:pt x="14" y="189"/>
                        <a:pt x="15" y="191"/>
                        <a:pt x="12" y="191"/>
                      </a:cubicBezTo>
                      <a:cubicBezTo>
                        <a:pt x="5" y="191"/>
                        <a:pt x="5" y="182"/>
                        <a:pt x="5" y="176"/>
                      </a:cubicBezTo>
                      <a:cubicBezTo>
                        <a:pt x="5" y="166"/>
                        <a:pt x="16" y="168"/>
                        <a:pt x="14" y="148"/>
                      </a:cubicBezTo>
                      <a:cubicBezTo>
                        <a:pt x="26" y="148"/>
                        <a:pt x="29" y="136"/>
                        <a:pt x="32" y="129"/>
                      </a:cubicBezTo>
                      <a:cubicBezTo>
                        <a:pt x="37" y="119"/>
                        <a:pt x="49" y="123"/>
                        <a:pt x="51" y="111"/>
                      </a:cubicBezTo>
                      <a:cubicBezTo>
                        <a:pt x="49" y="110"/>
                        <a:pt x="47" y="107"/>
                        <a:pt x="47" y="106"/>
                      </a:cubicBezTo>
                      <a:cubicBezTo>
                        <a:pt x="49" y="103"/>
                        <a:pt x="49" y="103"/>
                        <a:pt x="49" y="10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199" name="Freeform 21"/>
              <p:cNvSpPr>
                <a:spLocks/>
              </p:cNvSpPr>
              <p:nvPr/>
            </p:nvSpPr>
            <p:spPr bwMode="auto">
              <a:xfrm>
                <a:off x="3070766" y="3340067"/>
                <a:ext cx="15592" cy="17541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0" y="9"/>
                  </a:cxn>
                  <a:cxn ang="0">
                    <a:pos x="4" y="9"/>
                  </a:cxn>
                  <a:cxn ang="0">
                    <a:pos x="9" y="4"/>
                  </a:cxn>
                </a:cxnLst>
                <a:rect l="0" t="0" r="r" b="b"/>
                <a:pathLst>
                  <a:path w="9" h="11">
                    <a:moveTo>
                      <a:pt x="9" y="4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2" y="0"/>
                      <a:pt x="0" y="5"/>
                      <a:pt x="0" y="9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6" y="9"/>
                      <a:pt x="8" y="5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0" name="Freeform 40"/>
              <p:cNvSpPr>
                <a:spLocks/>
              </p:cNvSpPr>
              <p:nvPr/>
            </p:nvSpPr>
            <p:spPr bwMode="auto">
              <a:xfrm>
                <a:off x="2595208" y="3075011"/>
                <a:ext cx="214391" cy="74060"/>
              </a:xfrm>
              <a:custGeom>
                <a:avLst/>
                <a:gdLst/>
                <a:ahLst/>
                <a:cxnLst>
                  <a:cxn ang="0">
                    <a:pos x="131" y="40"/>
                  </a:cxn>
                  <a:cxn ang="0">
                    <a:pos x="114" y="45"/>
                  </a:cxn>
                  <a:cxn ang="0">
                    <a:pos x="88" y="42"/>
                  </a:cxn>
                  <a:cxn ang="0">
                    <a:pos x="88" y="39"/>
                  </a:cxn>
                  <a:cxn ang="0">
                    <a:pos x="93" y="35"/>
                  </a:cxn>
                  <a:cxn ang="0">
                    <a:pos x="78" y="26"/>
                  </a:cxn>
                  <a:cxn ang="0">
                    <a:pos x="73" y="22"/>
                  </a:cxn>
                  <a:cxn ang="0">
                    <a:pos x="64" y="22"/>
                  </a:cxn>
                  <a:cxn ang="0">
                    <a:pos x="48" y="15"/>
                  </a:cxn>
                  <a:cxn ang="0">
                    <a:pos x="35" y="15"/>
                  </a:cxn>
                  <a:cxn ang="0">
                    <a:pos x="34" y="10"/>
                  </a:cxn>
                  <a:cxn ang="0">
                    <a:pos x="28" y="9"/>
                  </a:cxn>
                  <a:cxn ang="0">
                    <a:pos x="4" y="20"/>
                  </a:cxn>
                  <a:cxn ang="0">
                    <a:pos x="0" y="20"/>
                  </a:cxn>
                  <a:cxn ang="0">
                    <a:pos x="36" y="0"/>
                  </a:cxn>
                  <a:cxn ang="0">
                    <a:pos x="79" y="11"/>
                  </a:cxn>
                  <a:cxn ang="0">
                    <a:pos x="86" y="17"/>
                  </a:cxn>
                  <a:cxn ang="0">
                    <a:pos x="114" y="28"/>
                  </a:cxn>
                  <a:cxn ang="0">
                    <a:pos x="114" y="31"/>
                  </a:cxn>
                  <a:cxn ang="0">
                    <a:pos x="120" y="31"/>
                  </a:cxn>
                  <a:cxn ang="0">
                    <a:pos x="131" y="40"/>
                  </a:cxn>
                </a:cxnLst>
                <a:rect l="0" t="0" r="r" b="b"/>
                <a:pathLst>
                  <a:path w="131" h="45">
                    <a:moveTo>
                      <a:pt x="131" y="40"/>
                    </a:moveTo>
                    <a:cubicBezTo>
                      <a:pt x="127" y="45"/>
                      <a:pt x="119" y="45"/>
                      <a:pt x="114" y="45"/>
                    </a:cubicBezTo>
                    <a:cubicBezTo>
                      <a:pt x="104" y="45"/>
                      <a:pt x="97" y="42"/>
                      <a:pt x="88" y="42"/>
                    </a:cubicBezTo>
                    <a:cubicBezTo>
                      <a:pt x="88" y="41"/>
                      <a:pt x="88" y="40"/>
                      <a:pt x="88" y="39"/>
                    </a:cubicBezTo>
                    <a:cubicBezTo>
                      <a:pt x="90" y="39"/>
                      <a:pt x="92" y="38"/>
                      <a:pt x="93" y="35"/>
                    </a:cubicBezTo>
                    <a:cubicBezTo>
                      <a:pt x="86" y="32"/>
                      <a:pt x="79" y="33"/>
                      <a:pt x="78" y="26"/>
                    </a:cubicBezTo>
                    <a:cubicBezTo>
                      <a:pt x="74" y="26"/>
                      <a:pt x="75" y="23"/>
                      <a:pt x="73" y="22"/>
                    </a:cubicBezTo>
                    <a:cubicBezTo>
                      <a:pt x="69" y="20"/>
                      <a:pt x="67" y="22"/>
                      <a:pt x="64" y="22"/>
                    </a:cubicBezTo>
                    <a:cubicBezTo>
                      <a:pt x="57" y="22"/>
                      <a:pt x="54" y="15"/>
                      <a:pt x="48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3" y="13"/>
                      <a:pt x="33" y="12"/>
                      <a:pt x="34" y="10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0" y="9"/>
                      <a:pt x="8" y="15"/>
                      <a:pt x="4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8"/>
                      <a:pt x="16" y="0"/>
                      <a:pt x="36" y="0"/>
                    </a:cubicBezTo>
                    <a:cubicBezTo>
                      <a:pt x="55" y="0"/>
                      <a:pt x="64" y="11"/>
                      <a:pt x="79" y="11"/>
                    </a:cubicBezTo>
                    <a:cubicBezTo>
                      <a:pt x="82" y="11"/>
                      <a:pt x="86" y="16"/>
                      <a:pt x="86" y="17"/>
                    </a:cubicBezTo>
                    <a:cubicBezTo>
                      <a:pt x="93" y="23"/>
                      <a:pt x="104" y="28"/>
                      <a:pt x="114" y="28"/>
                    </a:cubicBezTo>
                    <a:cubicBezTo>
                      <a:pt x="114" y="28"/>
                      <a:pt x="113" y="30"/>
                      <a:pt x="114" y="3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5" y="32"/>
                      <a:pt x="127" y="39"/>
                      <a:pt x="131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1" name="Freeform 41"/>
              <p:cNvSpPr>
                <a:spLocks/>
              </p:cNvSpPr>
              <p:nvPr/>
            </p:nvSpPr>
            <p:spPr bwMode="auto">
              <a:xfrm>
                <a:off x="2624444" y="3102296"/>
                <a:ext cx="11694" cy="1364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6" y="3"/>
                      <a:pt x="7" y="5"/>
                      <a:pt x="6" y="7"/>
                    </a:cubicBezTo>
                    <a:cubicBezTo>
                      <a:pt x="5" y="7"/>
                      <a:pt x="0" y="8"/>
                      <a:pt x="0" y="7"/>
                    </a:cubicBezTo>
                    <a:cubicBezTo>
                      <a:pt x="0" y="4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2" name="Freeform 42"/>
              <p:cNvSpPr>
                <a:spLocks/>
              </p:cNvSpPr>
              <p:nvPr/>
            </p:nvSpPr>
            <p:spPr bwMode="auto">
              <a:xfrm>
                <a:off x="2731638" y="3174407"/>
                <a:ext cx="35082" cy="17541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22" y="7"/>
                  </a:cxn>
                  <a:cxn ang="0">
                    <a:pos x="7" y="10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4"/>
                  </a:cxn>
                  <a:cxn ang="0">
                    <a:pos x="18" y="3"/>
                  </a:cxn>
                </a:cxnLst>
                <a:rect l="0" t="0" r="r" b="b"/>
                <a:pathLst>
                  <a:path w="22" h="10">
                    <a:moveTo>
                      <a:pt x="18" y="3"/>
                    </a:moveTo>
                    <a:cubicBezTo>
                      <a:pt x="21" y="4"/>
                      <a:pt x="22" y="5"/>
                      <a:pt x="22" y="7"/>
                    </a:cubicBezTo>
                    <a:cubicBezTo>
                      <a:pt x="17" y="8"/>
                      <a:pt x="13" y="10"/>
                      <a:pt x="7" y="10"/>
                    </a:cubicBezTo>
                    <a:cubicBezTo>
                      <a:pt x="4" y="10"/>
                      <a:pt x="0" y="7"/>
                      <a:pt x="0" y="3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0" y="0"/>
                      <a:pt x="16" y="3"/>
                      <a:pt x="19" y="4"/>
                    </a:cubicBezTo>
                    <a:lnTo>
                      <a:pt x="18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3" name="Freeform 43"/>
              <p:cNvSpPr>
                <a:spLocks/>
              </p:cNvSpPr>
              <p:nvPr/>
            </p:nvSpPr>
            <p:spPr bwMode="auto">
              <a:xfrm>
                <a:off x="2957723" y="3174407"/>
                <a:ext cx="29236" cy="11694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1" y="7"/>
                  </a:cxn>
                  <a:cxn ang="0">
                    <a:pos x="0" y="2"/>
                  </a:cxn>
                  <a:cxn ang="0">
                    <a:pos x="5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7">
                    <a:moveTo>
                      <a:pt x="18" y="4"/>
                    </a:moveTo>
                    <a:cubicBezTo>
                      <a:pt x="17" y="7"/>
                      <a:pt x="14" y="7"/>
                      <a:pt x="11" y="7"/>
                    </a:cubicBezTo>
                    <a:cubicBezTo>
                      <a:pt x="6" y="7"/>
                      <a:pt x="0" y="7"/>
                      <a:pt x="0" y="2"/>
                    </a:cubicBezTo>
                    <a:cubicBezTo>
                      <a:pt x="0" y="0"/>
                      <a:pt x="4" y="0"/>
                      <a:pt x="5" y="0"/>
                    </a:cubicBezTo>
                    <a:cubicBezTo>
                      <a:pt x="6" y="0"/>
                      <a:pt x="17" y="2"/>
                      <a:pt x="18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4" name="Freeform 44"/>
              <p:cNvSpPr>
                <a:spLocks/>
              </p:cNvSpPr>
              <p:nvPr/>
            </p:nvSpPr>
            <p:spPr bwMode="auto">
              <a:xfrm>
                <a:off x="2809599" y="3143224"/>
                <a:ext cx="122788" cy="48724"/>
              </a:xfrm>
              <a:custGeom>
                <a:avLst/>
                <a:gdLst/>
                <a:ahLst/>
                <a:cxnLst>
                  <a:cxn ang="0">
                    <a:pos x="64" y="11"/>
                  </a:cxn>
                  <a:cxn ang="0">
                    <a:pos x="75" y="21"/>
                  </a:cxn>
                  <a:cxn ang="0">
                    <a:pos x="59" y="21"/>
                  </a:cxn>
                  <a:cxn ang="0">
                    <a:pos x="51" y="24"/>
                  </a:cxn>
                  <a:cxn ang="0">
                    <a:pos x="47" y="22"/>
                  </a:cxn>
                  <a:cxn ang="0">
                    <a:pos x="37" y="30"/>
                  </a:cxn>
                  <a:cxn ang="0">
                    <a:pos x="31" y="24"/>
                  </a:cxn>
                  <a:cxn ang="0">
                    <a:pos x="11" y="23"/>
                  </a:cxn>
                  <a:cxn ang="0">
                    <a:pos x="6" y="23"/>
                  </a:cxn>
                  <a:cxn ang="0">
                    <a:pos x="6" y="27"/>
                  </a:cxn>
                  <a:cxn ang="0">
                    <a:pos x="0" y="19"/>
                  </a:cxn>
                  <a:cxn ang="0">
                    <a:pos x="3" y="18"/>
                  </a:cxn>
                  <a:cxn ang="0">
                    <a:pos x="22" y="17"/>
                  </a:cxn>
                  <a:cxn ang="0">
                    <a:pos x="19" y="8"/>
                  </a:cxn>
                  <a:cxn ang="0">
                    <a:pos x="14" y="3"/>
                  </a:cxn>
                  <a:cxn ang="0">
                    <a:pos x="17" y="0"/>
                  </a:cxn>
                  <a:cxn ang="0">
                    <a:pos x="28" y="3"/>
                  </a:cxn>
                  <a:cxn ang="0">
                    <a:pos x="41" y="1"/>
                  </a:cxn>
                  <a:cxn ang="0">
                    <a:pos x="66" y="13"/>
                  </a:cxn>
                  <a:cxn ang="0">
                    <a:pos x="64" y="11"/>
                  </a:cxn>
                </a:cxnLst>
                <a:rect l="0" t="0" r="r" b="b"/>
                <a:pathLst>
                  <a:path w="75" h="30">
                    <a:moveTo>
                      <a:pt x="64" y="11"/>
                    </a:moveTo>
                    <a:cubicBezTo>
                      <a:pt x="68" y="15"/>
                      <a:pt x="72" y="16"/>
                      <a:pt x="75" y="21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6" y="23"/>
                      <a:pt x="54" y="24"/>
                      <a:pt x="51" y="24"/>
                    </a:cubicBezTo>
                    <a:cubicBezTo>
                      <a:pt x="49" y="24"/>
                      <a:pt x="49" y="22"/>
                      <a:pt x="47" y="22"/>
                    </a:cubicBezTo>
                    <a:cubicBezTo>
                      <a:pt x="41" y="22"/>
                      <a:pt x="41" y="30"/>
                      <a:pt x="37" y="30"/>
                    </a:cubicBezTo>
                    <a:cubicBezTo>
                      <a:pt x="33" y="30"/>
                      <a:pt x="34" y="26"/>
                      <a:pt x="31" y="24"/>
                    </a:cubicBezTo>
                    <a:cubicBezTo>
                      <a:pt x="27" y="22"/>
                      <a:pt x="17" y="23"/>
                      <a:pt x="11" y="23"/>
                    </a:cubicBezTo>
                    <a:cubicBezTo>
                      <a:pt x="8" y="23"/>
                      <a:pt x="8" y="24"/>
                      <a:pt x="6" y="23"/>
                    </a:cubicBezTo>
                    <a:cubicBezTo>
                      <a:pt x="6" y="24"/>
                      <a:pt x="6" y="25"/>
                      <a:pt x="6" y="27"/>
                    </a:cubicBezTo>
                    <a:cubicBezTo>
                      <a:pt x="3" y="26"/>
                      <a:pt x="0" y="22"/>
                      <a:pt x="0" y="19"/>
                    </a:cubicBezTo>
                    <a:cubicBezTo>
                      <a:pt x="1" y="19"/>
                      <a:pt x="2" y="18"/>
                      <a:pt x="3" y="18"/>
                    </a:cubicBezTo>
                    <a:cubicBezTo>
                      <a:pt x="13" y="18"/>
                      <a:pt x="17" y="20"/>
                      <a:pt x="22" y="17"/>
                    </a:cubicBezTo>
                    <a:cubicBezTo>
                      <a:pt x="20" y="15"/>
                      <a:pt x="19" y="12"/>
                      <a:pt x="19" y="8"/>
                    </a:cubicBezTo>
                    <a:cubicBezTo>
                      <a:pt x="17" y="8"/>
                      <a:pt x="14" y="6"/>
                      <a:pt x="14" y="3"/>
                    </a:cubicBezTo>
                    <a:cubicBezTo>
                      <a:pt x="14" y="2"/>
                      <a:pt x="16" y="0"/>
                      <a:pt x="17" y="0"/>
                    </a:cubicBezTo>
                    <a:cubicBezTo>
                      <a:pt x="21" y="0"/>
                      <a:pt x="24" y="3"/>
                      <a:pt x="28" y="3"/>
                    </a:cubicBezTo>
                    <a:cubicBezTo>
                      <a:pt x="34" y="3"/>
                      <a:pt x="36" y="1"/>
                      <a:pt x="41" y="1"/>
                    </a:cubicBezTo>
                    <a:cubicBezTo>
                      <a:pt x="55" y="1"/>
                      <a:pt x="58" y="9"/>
                      <a:pt x="66" y="13"/>
                    </a:cubicBezTo>
                    <a:lnTo>
                      <a:pt x="6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5" name="Freeform 45"/>
              <p:cNvSpPr>
                <a:spLocks/>
              </p:cNvSpPr>
              <p:nvPr/>
            </p:nvSpPr>
            <p:spPr bwMode="auto">
              <a:xfrm>
                <a:off x="2723842" y="3036033"/>
                <a:ext cx="11694" cy="1364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6"/>
                  </a:cxn>
                  <a:cxn ang="0">
                    <a:pos x="5" y="8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cubicBezTo>
                      <a:pt x="6" y="0"/>
                      <a:pt x="7" y="3"/>
                      <a:pt x="7" y="6"/>
                    </a:cubicBezTo>
                    <a:cubicBezTo>
                      <a:pt x="7" y="7"/>
                      <a:pt x="6" y="8"/>
                      <a:pt x="5" y="8"/>
                    </a:cubicBezTo>
                    <a:cubicBezTo>
                      <a:pt x="0" y="8"/>
                      <a:pt x="0" y="3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6" name="Freeform 46"/>
              <p:cNvSpPr>
                <a:spLocks/>
              </p:cNvSpPr>
              <p:nvPr/>
            </p:nvSpPr>
            <p:spPr bwMode="auto">
              <a:xfrm>
                <a:off x="2714098" y="2995104"/>
                <a:ext cx="17542" cy="584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0"/>
                  </a:cxn>
                  <a:cxn ang="0">
                    <a:pos x="11" y="3"/>
                  </a:cxn>
                  <a:cxn ang="0">
                    <a:pos x="0" y="3"/>
                  </a:cxn>
                </a:cxnLst>
                <a:rect l="0" t="0" r="r" b="b"/>
                <a:pathLst>
                  <a:path w="11" h="4">
                    <a:moveTo>
                      <a:pt x="0" y="3"/>
                    </a:moveTo>
                    <a:cubicBezTo>
                      <a:pt x="1" y="2"/>
                      <a:pt x="4" y="0"/>
                      <a:pt x="6" y="0"/>
                    </a:cubicBezTo>
                    <a:cubicBezTo>
                      <a:pt x="9" y="0"/>
                      <a:pt x="10" y="2"/>
                      <a:pt x="11" y="3"/>
                    </a:cubicBezTo>
                    <a:cubicBezTo>
                      <a:pt x="7" y="4"/>
                      <a:pt x="2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7" name="Freeform 47"/>
              <p:cNvSpPr>
                <a:spLocks/>
              </p:cNvSpPr>
              <p:nvPr/>
            </p:nvSpPr>
            <p:spPr bwMode="auto">
              <a:xfrm>
                <a:off x="2745282" y="3002900"/>
                <a:ext cx="5848" cy="779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1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2" y="4"/>
                      <a:pt x="0" y="1"/>
                      <a:pt x="1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8" name="Freeform 48"/>
              <p:cNvSpPr>
                <a:spLocks/>
              </p:cNvSpPr>
              <p:nvPr/>
            </p:nvSpPr>
            <p:spPr bwMode="auto">
              <a:xfrm>
                <a:off x="2819344" y="3112041"/>
                <a:ext cx="13644" cy="974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"/>
                  </a:cxn>
                  <a:cxn ang="0">
                    <a:pos x="2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0" y="4"/>
                  </a:cxn>
                </a:cxnLst>
                <a:rect l="0" t="0" r="r" b="b"/>
                <a:pathLst>
                  <a:path w="9" h="7">
                    <a:moveTo>
                      <a:pt x="0" y="4"/>
                    </a:move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1" y="7"/>
                      <a:pt x="2" y="7"/>
                    </a:cubicBezTo>
                    <a:cubicBezTo>
                      <a:pt x="4" y="7"/>
                      <a:pt x="7" y="6"/>
                      <a:pt x="9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4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9" name="Freeform 92"/>
              <p:cNvSpPr>
                <a:spLocks/>
              </p:cNvSpPr>
              <p:nvPr/>
            </p:nvSpPr>
            <p:spPr bwMode="auto">
              <a:xfrm>
                <a:off x="1926699" y="2862576"/>
                <a:ext cx="824431" cy="553499"/>
              </a:xfrm>
              <a:custGeom>
                <a:avLst/>
                <a:gdLst/>
                <a:ahLst/>
                <a:cxnLst>
                  <a:cxn ang="0">
                    <a:pos x="250" y="98"/>
                  </a:cxn>
                  <a:cxn ang="0">
                    <a:pos x="246" y="141"/>
                  </a:cxn>
                  <a:cxn ang="0">
                    <a:pos x="251" y="160"/>
                  </a:cxn>
                  <a:cxn ang="0">
                    <a:pos x="281" y="192"/>
                  </a:cxn>
                  <a:cxn ang="0">
                    <a:pos x="312" y="191"/>
                  </a:cxn>
                  <a:cxn ang="0">
                    <a:pos x="327" y="187"/>
                  </a:cxn>
                  <a:cxn ang="0">
                    <a:pos x="363" y="152"/>
                  </a:cxn>
                  <a:cxn ang="0">
                    <a:pos x="382" y="154"/>
                  </a:cxn>
                  <a:cxn ang="0">
                    <a:pos x="374" y="180"/>
                  </a:cxn>
                  <a:cxn ang="0">
                    <a:pos x="369" y="192"/>
                  </a:cxn>
                  <a:cxn ang="0">
                    <a:pos x="365" y="213"/>
                  </a:cxn>
                  <a:cxn ang="0">
                    <a:pos x="357" y="224"/>
                  </a:cxn>
                  <a:cxn ang="0">
                    <a:pos x="405" y="226"/>
                  </a:cxn>
                  <a:cxn ang="0">
                    <a:pos x="426" y="242"/>
                  </a:cxn>
                  <a:cxn ang="0">
                    <a:pos x="423" y="289"/>
                  </a:cxn>
                  <a:cxn ang="0">
                    <a:pos x="451" y="316"/>
                  </a:cxn>
                  <a:cxn ang="0">
                    <a:pos x="504" y="322"/>
                  </a:cxn>
                  <a:cxn ang="0">
                    <a:pos x="488" y="329"/>
                  </a:cxn>
                  <a:cxn ang="0">
                    <a:pos x="480" y="316"/>
                  </a:cxn>
                  <a:cxn ang="0">
                    <a:pos x="468" y="332"/>
                  </a:cxn>
                  <a:cxn ang="0">
                    <a:pos x="446" y="326"/>
                  </a:cxn>
                  <a:cxn ang="0">
                    <a:pos x="431" y="323"/>
                  </a:cxn>
                  <a:cxn ang="0">
                    <a:pos x="406" y="302"/>
                  </a:cxn>
                  <a:cxn ang="0">
                    <a:pos x="402" y="306"/>
                  </a:cxn>
                  <a:cxn ang="0">
                    <a:pos x="391" y="281"/>
                  </a:cxn>
                  <a:cxn ang="0">
                    <a:pos x="372" y="260"/>
                  </a:cxn>
                  <a:cxn ang="0">
                    <a:pos x="345" y="255"/>
                  </a:cxn>
                  <a:cxn ang="0">
                    <a:pos x="294" y="226"/>
                  </a:cxn>
                  <a:cxn ang="0">
                    <a:pos x="282" y="222"/>
                  </a:cxn>
                  <a:cxn ang="0">
                    <a:pos x="256" y="227"/>
                  </a:cxn>
                  <a:cxn ang="0">
                    <a:pos x="221" y="214"/>
                  </a:cxn>
                  <a:cxn ang="0">
                    <a:pos x="195" y="203"/>
                  </a:cxn>
                  <a:cxn ang="0">
                    <a:pos x="175" y="195"/>
                  </a:cxn>
                  <a:cxn ang="0">
                    <a:pos x="148" y="172"/>
                  </a:cxn>
                  <a:cxn ang="0">
                    <a:pos x="148" y="150"/>
                  </a:cxn>
                  <a:cxn ang="0">
                    <a:pos x="102" y="101"/>
                  </a:cxn>
                  <a:cxn ang="0">
                    <a:pos x="82" y="68"/>
                  </a:cxn>
                  <a:cxn ang="0">
                    <a:pos x="62" y="53"/>
                  </a:cxn>
                  <a:cxn ang="0">
                    <a:pos x="49" y="22"/>
                  </a:cxn>
                  <a:cxn ang="0">
                    <a:pos x="28" y="19"/>
                  </a:cxn>
                  <a:cxn ang="0">
                    <a:pos x="49" y="53"/>
                  </a:cxn>
                  <a:cxn ang="0">
                    <a:pos x="73" y="95"/>
                  </a:cxn>
                  <a:cxn ang="0">
                    <a:pos x="96" y="130"/>
                  </a:cxn>
                  <a:cxn ang="0">
                    <a:pos x="86" y="127"/>
                  </a:cxn>
                  <a:cxn ang="0">
                    <a:pos x="65" y="109"/>
                  </a:cxn>
                  <a:cxn ang="0">
                    <a:pos x="52" y="84"/>
                  </a:cxn>
                  <a:cxn ang="0">
                    <a:pos x="40" y="69"/>
                  </a:cxn>
                  <a:cxn ang="0">
                    <a:pos x="11" y="24"/>
                  </a:cxn>
                  <a:cxn ang="0">
                    <a:pos x="0" y="0"/>
                  </a:cxn>
                  <a:cxn ang="0">
                    <a:pos x="76" y="16"/>
                  </a:cxn>
                  <a:cxn ang="0">
                    <a:pos x="113" y="10"/>
                  </a:cxn>
                  <a:cxn ang="0">
                    <a:pos x="152" y="29"/>
                  </a:cxn>
                  <a:cxn ang="0">
                    <a:pos x="188" y="38"/>
                  </a:cxn>
                  <a:cxn ang="0">
                    <a:pos x="249" y="90"/>
                  </a:cxn>
                  <a:cxn ang="0">
                    <a:pos x="247" y="86"/>
                  </a:cxn>
                </a:cxnLst>
                <a:rect l="0" t="0" r="r" b="b"/>
                <a:pathLst>
                  <a:path w="504" h="338">
                    <a:moveTo>
                      <a:pt x="248" y="91"/>
                    </a:moveTo>
                    <a:cubicBezTo>
                      <a:pt x="249" y="94"/>
                      <a:pt x="250" y="96"/>
                      <a:pt x="250" y="98"/>
                    </a:cubicBezTo>
                    <a:cubicBezTo>
                      <a:pt x="250" y="106"/>
                      <a:pt x="247" y="109"/>
                      <a:pt x="246" y="116"/>
                    </a:cubicBezTo>
                    <a:cubicBezTo>
                      <a:pt x="246" y="141"/>
                      <a:pt x="246" y="141"/>
                      <a:pt x="246" y="141"/>
                    </a:cubicBezTo>
                    <a:cubicBezTo>
                      <a:pt x="245" y="144"/>
                      <a:pt x="248" y="148"/>
                      <a:pt x="249" y="150"/>
                    </a:cubicBezTo>
                    <a:cubicBezTo>
                      <a:pt x="251" y="154"/>
                      <a:pt x="249" y="156"/>
                      <a:pt x="251" y="160"/>
                    </a:cubicBezTo>
                    <a:cubicBezTo>
                      <a:pt x="252" y="164"/>
                      <a:pt x="258" y="170"/>
                      <a:pt x="261" y="173"/>
                    </a:cubicBezTo>
                    <a:cubicBezTo>
                      <a:pt x="269" y="181"/>
                      <a:pt x="269" y="188"/>
                      <a:pt x="281" y="192"/>
                    </a:cubicBezTo>
                    <a:cubicBezTo>
                      <a:pt x="285" y="193"/>
                      <a:pt x="285" y="197"/>
                      <a:pt x="288" y="197"/>
                    </a:cubicBezTo>
                    <a:cubicBezTo>
                      <a:pt x="297" y="197"/>
                      <a:pt x="304" y="191"/>
                      <a:pt x="312" y="191"/>
                    </a:cubicBezTo>
                    <a:cubicBezTo>
                      <a:pt x="317" y="191"/>
                      <a:pt x="319" y="194"/>
                      <a:pt x="321" y="194"/>
                    </a:cubicBezTo>
                    <a:cubicBezTo>
                      <a:pt x="324" y="194"/>
                      <a:pt x="327" y="188"/>
                      <a:pt x="327" y="187"/>
                    </a:cubicBezTo>
                    <a:cubicBezTo>
                      <a:pt x="329" y="181"/>
                      <a:pt x="336" y="176"/>
                      <a:pt x="336" y="169"/>
                    </a:cubicBezTo>
                    <a:cubicBezTo>
                      <a:pt x="336" y="156"/>
                      <a:pt x="351" y="152"/>
                      <a:pt x="363" y="152"/>
                    </a:cubicBezTo>
                    <a:cubicBezTo>
                      <a:pt x="367" y="152"/>
                      <a:pt x="370" y="152"/>
                      <a:pt x="372" y="153"/>
                    </a:cubicBezTo>
                    <a:cubicBezTo>
                      <a:pt x="373" y="154"/>
                      <a:pt x="379" y="154"/>
                      <a:pt x="382" y="154"/>
                    </a:cubicBezTo>
                    <a:cubicBezTo>
                      <a:pt x="382" y="155"/>
                      <a:pt x="382" y="157"/>
                      <a:pt x="382" y="158"/>
                    </a:cubicBezTo>
                    <a:cubicBezTo>
                      <a:pt x="382" y="164"/>
                      <a:pt x="374" y="172"/>
                      <a:pt x="374" y="180"/>
                    </a:cubicBezTo>
                    <a:cubicBezTo>
                      <a:pt x="374" y="188"/>
                      <a:pt x="372" y="191"/>
                      <a:pt x="369" y="195"/>
                    </a:cubicBezTo>
                    <a:cubicBezTo>
                      <a:pt x="369" y="194"/>
                      <a:pt x="369" y="193"/>
                      <a:pt x="369" y="192"/>
                    </a:cubicBezTo>
                    <a:cubicBezTo>
                      <a:pt x="368" y="192"/>
                      <a:pt x="367" y="192"/>
                      <a:pt x="365" y="192"/>
                    </a:cubicBezTo>
                    <a:cubicBezTo>
                      <a:pt x="365" y="197"/>
                      <a:pt x="365" y="207"/>
                      <a:pt x="365" y="213"/>
                    </a:cubicBezTo>
                    <a:cubicBezTo>
                      <a:pt x="365" y="217"/>
                      <a:pt x="360" y="219"/>
                      <a:pt x="357" y="222"/>
                    </a:cubicBezTo>
                    <a:cubicBezTo>
                      <a:pt x="357" y="223"/>
                      <a:pt x="357" y="223"/>
                      <a:pt x="357" y="224"/>
                    </a:cubicBezTo>
                    <a:cubicBezTo>
                      <a:pt x="357" y="227"/>
                      <a:pt x="360" y="229"/>
                      <a:pt x="363" y="229"/>
                    </a:cubicBezTo>
                    <a:cubicBezTo>
                      <a:pt x="377" y="229"/>
                      <a:pt x="389" y="226"/>
                      <a:pt x="405" y="226"/>
                    </a:cubicBezTo>
                    <a:cubicBezTo>
                      <a:pt x="415" y="226"/>
                      <a:pt x="418" y="234"/>
                      <a:pt x="426" y="236"/>
                    </a:cubicBezTo>
                    <a:cubicBezTo>
                      <a:pt x="426" y="238"/>
                      <a:pt x="426" y="240"/>
                      <a:pt x="426" y="242"/>
                    </a:cubicBezTo>
                    <a:cubicBezTo>
                      <a:pt x="426" y="246"/>
                      <a:pt x="425" y="257"/>
                      <a:pt x="423" y="262"/>
                    </a:cubicBezTo>
                    <a:cubicBezTo>
                      <a:pt x="423" y="272"/>
                      <a:pt x="423" y="281"/>
                      <a:pt x="423" y="289"/>
                    </a:cubicBezTo>
                    <a:cubicBezTo>
                      <a:pt x="423" y="298"/>
                      <a:pt x="432" y="302"/>
                      <a:pt x="439" y="306"/>
                    </a:cubicBezTo>
                    <a:cubicBezTo>
                      <a:pt x="444" y="308"/>
                      <a:pt x="444" y="316"/>
                      <a:pt x="451" y="316"/>
                    </a:cubicBezTo>
                    <a:cubicBezTo>
                      <a:pt x="463" y="316"/>
                      <a:pt x="469" y="307"/>
                      <a:pt x="479" y="307"/>
                    </a:cubicBezTo>
                    <a:cubicBezTo>
                      <a:pt x="491" y="307"/>
                      <a:pt x="497" y="316"/>
                      <a:pt x="504" y="322"/>
                    </a:cubicBezTo>
                    <a:cubicBezTo>
                      <a:pt x="503" y="323"/>
                      <a:pt x="494" y="333"/>
                      <a:pt x="493" y="332"/>
                    </a:cubicBezTo>
                    <a:cubicBezTo>
                      <a:pt x="492" y="331"/>
                      <a:pt x="488" y="330"/>
                      <a:pt x="488" y="329"/>
                    </a:cubicBezTo>
                    <a:cubicBezTo>
                      <a:pt x="488" y="327"/>
                      <a:pt x="490" y="326"/>
                      <a:pt x="491" y="324"/>
                    </a:cubicBezTo>
                    <a:cubicBezTo>
                      <a:pt x="486" y="322"/>
                      <a:pt x="484" y="316"/>
                      <a:pt x="480" y="316"/>
                    </a:cubicBezTo>
                    <a:cubicBezTo>
                      <a:pt x="476" y="316"/>
                      <a:pt x="464" y="325"/>
                      <a:pt x="464" y="328"/>
                    </a:cubicBezTo>
                    <a:cubicBezTo>
                      <a:pt x="464" y="330"/>
                      <a:pt x="467" y="331"/>
                      <a:pt x="468" y="332"/>
                    </a:cubicBezTo>
                    <a:cubicBezTo>
                      <a:pt x="467" y="336"/>
                      <a:pt x="465" y="338"/>
                      <a:pt x="461" y="338"/>
                    </a:cubicBezTo>
                    <a:cubicBezTo>
                      <a:pt x="454" y="338"/>
                      <a:pt x="450" y="330"/>
                      <a:pt x="446" y="326"/>
                    </a:cubicBezTo>
                    <a:cubicBezTo>
                      <a:pt x="443" y="323"/>
                      <a:pt x="436" y="326"/>
                      <a:pt x="433" y="326"/>
                    </a:cubicBezTo>
                    <a:cubicBezTo>
                      <a:pt x="432" y="326"/>
                      <a:pt x="431" y="324"/>
                      <a:pt x="431" y="323"/>
                    </a:cubicBezTo>
                    <a:cubicBezTo>
                      <a:pt x="424" y="322"/>
                      <a:pt x="424" y="318"/>
                      <a:pt x="423" y="314"/>
                    </a:cubicBezTo>
                    <a:cubicBezTo>
                      <a:pt x="421" y="311"/>
                      <a:pt x="406" y="302"/>
                      <a:pt x="406" y="302"/>
                    </a:cubicBezTo>
                    <a:cubicBezTo>
                      <a:pt x="405" y="304"/>
                      <a:pt x="405" y="305"/>
                      <a:pt x="406" y="306"/>
                    </a:cubicBezTo>
                    <a:cubicBezTo>
                      <a:pt x="402" y="306"/>
                      <a:pt x="402" y="306"/>
                      <a:pt x="402" y="306"/>
                    </a:cubicBezTo>
                    <a:cubicBezTo>
                      <a:pt x="395" y="302"/>
                      <a:pt x="399" y="296"/>
                      <a:pt x="397" y="289"/>
                    </a:cubicBezTo>
                    <a:cubicBezTo>
                      <a:pt x="396" y="285"/>
                      <a:pt x="394" y="284"/>
                      <a:pt x="391" y="281"/>
                    </a:cubicBezTo>
                    <a:cubicBezTo>
                      <a:pt x="384" y="274"/>
                      <a:pt x="377" y="270"/>
                      <a:pt x="374" y="260"/>
                    </a:cubicBezTo>
                    <a:cubicBezTo>
                      <a:pt x="373" y="260"/>
                      <a:pt x="372" y="260"/>
                      <a:pt x="372" y="260"/>
                    </a:cubicBezTo>
                    <a:cubicBezTo>
                      <a:pt x="368" y="260"/>
                      <a:pt x="366" y="262"/>
                      <a:pt x="363" y="262"/>
                    </a:cubicBezTo>
                    <a:cubicBezTo>
                      <a:pt x="355" y="262"/>
                      <a:pt x="350" y="257"/>
                      <a:pt x="345" y="255"/>
                    </a:cubicBezTo>
                    <a:cubicBezTo>
                      <a:pt x="336" y="251"/>
                      <a:pt x="330" y="253"/>
                      <a:pt x="321" y="248"/>
                    </a:cubicBezTo>
                    <a:cubicBezTo>
                      <a:pt x="308" y="242"/>
                      <a:pt x="306" y="232"/>
                      <a:pt x="294" y="226"/>
                    </a:cubicBezTo>
                    <a:cubicBezTo>
                      <a:pt x="291" y="226"/>
                      <a:pt x="291" y="226"/>
                      <a:pt x="291" y="226"/>
                    </a:cubicBezTo>
                    <a:cubicBezTo>
                      <a:pt x="288" y="224"/>
                      <a:pt x="285" y="222"/>
                      <a:pt x="282" y="222"/>
                    </a:cubicBezTo>
                    <a:cubicBezTo>
                      <a:pt x="274" y="222"/>
                      <a:pt x="272" y="231"/>
                      <a:pt x="265" y="231"/>
                    </a:cubicBezTo>
                    <a:cubicBezTo>
                      <a:pt x="261" y="231"/>
                      <a:pt x="258" y="228"/>
                      <a:pt x="256" y="227"/>
                    </a:cubicBezTo>
                    <a:cubicBezTo>
                      <a:pt x="252" y="225"/>
                      <a:pt x="249" y="226"/>
                      <a:pt x="246" y="226"/>
                    </a:cubicBezTo>
                    <a:cubicBezTo>
                      <a:pt x="241" y="226"/>
                      <a:pt x="226" y="216"/>
                      <a:pt x="221" y="214"/>
                    </a:cubicBezTo>
                    <a:cubicBezTo>
                      <a:pt x="216" y="211"/>
                      <a:pt x="213" y="214"/>
                      <a:pt x="208" y="213"/>
                    </a:cubicBezTo>
                    <a:cubicBezTo>
                      <a:pt x="202" y="211"/>
                      <a:pt x="201" y="206"/>
                      <a:pt x="195" y="203"/>
                    </a:cubicBezTo>
                    <a:cubicBezTo>
                      <a:pt x="189" y="200"/>
                      <a:pt x="186" y="201"/>
                      <a:pt x="180" y="198"/>
                    </a:cubicBezTo>
                    <a:cubicBezTo>
                      <a:pt x="177" y="197"/>
                      <a:pt x="177" y="196"/>
                      <a:pt x="175" y="195"/>
                    </a:cubicBezTo>
                    <a:cubicBezTo>
                      <a:pt x="170" y="190"/>
                      <a:pt x="156" y="187"/>
                      <a:pt x="155" y="181"/>
                    </a:cubicBezTo>
                    <a:cubicBezTo>
                      <a:pt x="151" y="181"/>
                      <a:pt x="148" y="176"/>
                      <a:pt x="148" y="172"/>
                    </a:cubicBezTo>
                    <a:cubicBezTo>
                      <a:pt x="148" y="167"/>
                      <a:pt x="153" y="165"/>
                      <a:pt x="153" y="160"/>
                    </a:cubicBezTo>
                    <a:cubicBezTo>
                      <a:pt x="153" y="154"/>
                      <a:pt x="149" y="153"/>
                      <a:pt x="148" y="150"/>
                    </a:cubicBezTo>
                    <a:cubicBezTo>
                      <a:pt x="143" y="134"/>
                      <a:pt x="128" y="121"/>
                      <a:pt x="118" y="111"/>
                    </a:cubicBezTo>
                    <a:cubicBezTo>
                      <a:pt x="114" y="107"/>
                      <a:pt x="107" y="105"/>
                      <a:pt x="102" y="101"/>
                    </a:cubicBezTo>
                    <a:cubicBezTo>
                      <a:pt x="99" y="97"/>
                      <a:pt x="102" y="93"/>
                      <a:pt x="100" y="88"/>
                    </a:cubicBezTo>
                    <a:cubicBezTo>
                      <a:pt x="96" y="80"/>
                      <a:pt x="82" y="79"/>
                      <a:pt x="82" y="68"/>
                    </a:cubicBezTo>
                    <a:cubicBezTo>
                      <a:pt x="78" y="68"/>
                      <a:pt x="79" y="67"/>
                      <a:pt x="77" y="68"/>
                    </a:cubicBezTo>
                    <a:cubicBezTo>
                      <a:pt x="72" y="63"/>
                      <a:pt x="67" y="58"/>
                      <a:pt x="62" y="53"/>
                    </a:cubicBezTo>
                    <a:cubicBezTo>
                      <a:pt x="58" y="49"/>
                      <a:pt x="60" y="42"/>
                      <a:pt x="56" y="38"/>
                    </a:cubicBezTo>
                    <a:cubicBezTo>
                      <a:pt x="52" y="34"/>
                      <a:pt x="53" y="24"/>
                      <a:pt x="49" y="22"/>
                    </a:cubicBezTo>
                    <a:cubicBezTo>
                      <a:pt x="42" y="19"/>
                      <a:pt x="35" y="19"/>
                      <a:pt x="29" y="13"/>
                    </a:cubicBezTo>
                    <a:cubicBezTo>
                      <a:pt x="27" y="15"/>
                      <a:pt x="28" y="18"/>
                      <a:pt x="28" y="19"/>
                    </a:cubicBezTo>
                    <a:cubicBezTo>
                      <a:pt x="28" y="28"/>
                      <a:pt x="32" y="34"/>
                      <a:pt x="36" y="41"/>
                    </a:cubicBezTo>
                    <a:cubicBezTo>
                      <a:pt x="39" y="48"/>
                      <a:pt x="45" y="48"/>
                      <a:pt x="49" y="53"/>
                    </a:cubicBezTo>
                    <a:cubicBezTo>
                      <a:pt x="55" y="59"/>
                      <a:pt x="56" y="63"/>
                      <a:pt x="58" y="71"/>
                    </a:cubicBezTo>
                    <a:cubicBezTo>
                      <a:pt x="61" y="81"/>
                      <a:pt x="70" y="86"/>
                      <a:pt x="73" y="95"/>
                    </a:cubicBezTo>
                    <a:cubicBezTo>
                      <a:pt x="77" y="106"/>
                      <a:pt x="80" y="117"/>
                      <a:pt x="87" y="122"/>
                    </a:cubicBezTo>
                    <a:cubicBezTo>
                      <a:pt x="91" y="119"/>
                      <a:pt x="96" y="126"/>
                      <a:pt x="96" y="130"/>
                    </a:cubicBezTo>
                    <a:cubicBezTo>
                      <a:pt x="96" y="132"/>
                      <a:pt x="95" y="136"/>
                      <a:pt x="93" y="136"/>
                    </a:cubicBezTo>
                    <a:cubicBezTo>
                      <a:pt x="92" y="136"/>
                      <a:pt x="86" y="129"/>
                      <a:pt x="86" y="127"/>
                    </a:cubicBezTo>
                    <a:cubicBezTo>
                      <a:pt x="78" y="127"/>
                      <a:pt x="74" y="117"/>
                      <a:pt x="69" y="113"/>
                    </a:cubicBezTo>
                    <a:cubicBezTo>
                      <a:pt x="66" y="112"/>
                      <a:pt x="66" y="112"/>
                      <a:pt x="65" y="109"/>
                    </a:cubicBezTo>
                    <a:cubicBezTo>
                      <a:pt x="65" y="98"/>
                      <a:pt x="65" y="98"/>
                      <a:pt x="65" y="98"/>
                    </a:cubicBezTo>
                    <a:cubicBezTo>
                      <a:pt x="60" y="93"/>
                      <a:pt x="56" y="88"/>
                      <a:pt x="52" y="84"/>
                    </a:cubicBezTo>
                    <a:cubicBezTo>
                      <a:pt x="46" y="78"/>
                      <a:pt x="36" y="79"/>
                      <a:pt x="31" y="72"/>
                    </a:cubicBezTo>
                    <a:cubicBezTo>
                      <a:pt x="34" y="72"/>
                      <a:pt x="44" y="74"/>
                      <a:pt x="40" y="69"/>
                    </a:cubicBezTo>
                    <a:cubicBezTo>
                      <a:pt x="34" y="59"/>
                      <a:pt x="26" y="50"/>
                      <a:pt x="19" y="45"/>
                    </a:cubicBezTo>
                    <a:cubicBezTo>
                      <a:pt x="14" y="41"/>
                      <a:pt x="14" y="29"/>
                      <a:pt x="11" y="24"/>
                    </a:cubicBezTo>
                    <a:cubicBezTo>
                      <a:pt x="7" y="16"/>
                      <a:pt x="3" y="1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36" y="14"/>
                      <a:pt x="145" y="16"/>
                      <a:pt x="152" y="29"/>
                    </a:cubicBezTo>
                    <a:cubicBezTo>
                      <a:pt x="156" y="35"/>
                      <a:pt x="163" y="50"/>
                      <a:pt x="172" y="50"/>
                    </a:cubicBezTo>
                    <a:cubicBezTo>
                      <a:pt x="181" y="50"/>
                      <a:pt x="178" y="38"/>
                      <a:pt x="188" y="38"/>
                    </a:cubicBezTo>
                    <a:cubicBezTo>
                      <a:pt x="214" y="38"/>
                      <a:pt x="213" y="70"/>
                      <a:pt x="227" y="84"/>
                    </a:cubicBezTo>
                    <a:cubicBezTo>
                      <a:pt x="231" y="87"/>
                      <a:pt x="242" y="90"/>
                      <a:pt x="249" y="90"/>
                    </a:cubicBezTo>
                    <a:cubicBezTo>
                      <a:pt x="249" y="89"/>
                      <a:pt x="247" y="87"/>
                      <a:pt x="247" y="86"/>
                    </a:cubicBezTo>
                    <a:cubicBezTo>
                      <a:pt x="247" y="86"/>
                      <a:pt x="247" y="86"/>
                      <a:pt x="247" y="86"/>
                    </a:cubicBezTo>
                    <a:lnTo>
                      <a:pt x="248" y="9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6" name="Picture Placeholder 7"/>
          <p:cNvSpPr>
            <a:spLocks noGrp="1"/>
          </p:cNvSpPr>
          <p:nvPr>
            <p:ph type="pic" sz="quarter" idx="31" hasCustomPrompt="1"/>
          </p:nvPr>
        </p:nvSpPr>
        <p:spPr>
          <a:xfrm>
            <a:off x="4873692" y="1467347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67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81000" y="1467347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68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7120037" y="2932662"/>
            <a:ext cx="1629326" cy="177686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69" name="Picture Placeholder 7"/>
          <p:cNvSpPr>
            <a:spLocks noGrp="1"/>
          </p:cNvSpPr>
          <p:nvPr>
            <p:ph type="pic" sz="quarter" idx="32" hasCustomPrompt="1"/>
          </p:nvPr>
        </p:nvSpPr>
        <p:spPr>
          <a:xfrm>
            <a:off x="2627346" y="2931894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602747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81000" y="2972854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37" hasCustomPrompt="1"/>
          </p:nvPr>
        </p:nvSpPr>
        <p:spPr>
          <a:xfrm>
            <a:off x="7118563" y="1442955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2626854" y="1442955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39" hasCustomPrompt="1"/>
          </p:nvPr>
        </p:nvSpPr>
        <p:spPr>
          <a:xfrm>
            <a:off x="4872708" y="2972854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2904756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95" name="Group 194"/>
          <p:cNvGrpSpPr/>
          <p:nvPr userDrawn="1"/>
        </p:nvGrpSpPr>
        <p:grpSpPr>
          <a:xfrm>
            <a:off x="789473" y="1195200"/>
            <a:ext cx="7565054" cy="3764412"/>
            <a:chOff x="874886" y="1276350"/>
            <a:chExt cx="7335877" cy="3650376"/>
          </a:xfrm>
          <a:solidFill>
            <a:schemeClr val="bg1">
              <a:alpha val="50000"/>
            </a:schemeClr>
          </a:solidFill>
          <a:effectLst/>
        </p:grpSpPr>
        <p:grpSp>
          <p:nvGrpSpPr>
            <p:cNvPr id="196" name="Group 341"/>
            <p:cNvGrpSpPr/>
            <p:nvPr/>
          </p:nvGrpSpPr>
          <p:grpSpPr>
            <a:xfrm>
              <a:off x="3989287" y="2800445"/>
              <a:ext cx="1399363" cy="1565023"/>
              <a:chOff x="4097338" y="2217738"/>
              <a:chExt cx="1139825" cy="1274763"/>
            </a:xfrm>
            <a:grpFill/>
          </p:grpSpPr>
          <p:sp>
            <p:nvSpPr>
              <p:cNvPr id="368" name="Freeform 5"/>
              <p:cNvSpPr>
                <a:spLocks/>
              </p:cNvSpPr>
              <p:nvPr/>
            </p:nvSpPr>
            <p:spPr bwMode="auto">
              <a:xfrm>
                <a:off x="5102225" y="3086100"/>
                <a:ext cx="120650" cy="233363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18" y="94"/>
                  </a:cxn>
                  <a:cxn ang="0">
                    <a:pos x="11" y="71"/>
                  </a:cxn>
                  <a:cxn ang="0">
                    <a:pos x="40" y="43"/>
                  </a:cxn>
                  <a:cxn ang="0">
                    <a:pos x="71" y="13"/>
                  </a:cxn>
                  <a:cxn ang="0">
                    <a:pos x="73" y="0"/>
                  </a:cxn>
                  <a:cxn ang="0">
                    <a:pos x="91" y="42"/>
                  </a:cxn>
                  <a:cxn ang="0">
                    <a:pos x="91" y="49"/>
                  </a:cxn>
                  <a:cxn ang="0">
                    <a:pos x="84" y="47"/>
                  </a:cxn>
                  <a:cxn ang="0">
                    <a:pos x="64" y="126"/>
                  </a:cxn>
                  <a:cxn ang="0">
                    <a:pos x="25" y="175"/>
                  </a:cxn>
                  <a:cxn ang="0">
                    <a:pos x="5" y="151"/>
                  </a:cxn>
                  <a:cxn ang="0">
                    <a:pos x="5" y="140"/>
                  </a:cxn>
                  <a:cxn ang="0">
                    <a:pos x="0" y="122"/>
                  </a:cxn>
                  <a:cxn ang="0">
                    <a:pos x="9" y="114"/>
                  </a:cxn>
                </a:cxnLst>
                <a:rect l="0" t="0" r="r" b="b"/>
                <a:pathLst>
                  <a:path w="91" h="175">
                    <a:moveTo>
                      <a:pt x="9" y="114"/>
                    </a:moveTo>
                    <a:cubicBezTo>
                      <a:pt x="9" y="114"/>
                      <a:pt x="18" y="95"/>
                      <a:pt x="18" y="94"/>
                    </a:cubicBezTo>
                    <a:cubicBezTo>
                      <a:pt x="18" y="89"/>
                      <a:pt x="11" y="78"/>
                      <a:pt x="11" y="71"/>
                    </a:cubicBezTo>
                    <a:cubicBezTo>
                      <a:pt x="11" y="49"/>
                      <a:pt x="27" y="50"/>
                      <a:pt x="40" y="43"/>
                    </a:cubicBezTo>
                    <a:cubicBezTo>
                      <a:pt x="50" y="37"/>
                      <a:pt x="64" y="20"/>
                      <a:pt x="71" y="13"/>
                    </a:cubicBezTo>
                    <a:cubicBezTo>
                      <a:pt x="73" y="11"/>
                      <a:pt x="72" y="4"/>
                      <a:pt x="73" y="0"/>
                    </a:cubicBezTo>
                    <a:cubicBezTo>
                      <a:pt x="88" y="2"/>
                      <a:pt x="87" y="31"/>
                      <a:pt x="91" y="42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9" y="48"/>
                      <a:pt x="85" y="47"/>
                      <a:pt x="84" y="47"/>
                    </a:cubicBezTo>
                    <a:cubicBezTo>
                      <a:pt x="84" y="79"/>
                      <a:pt x="74" y="101"/>
                      <a:pt x="64" y="126"/>
                    </a:cubicBezTo>
                    <a:cubicBezTo>
                      <a:pt x="56" y="146"/>
                      <a:pt x="52" y="175"/>
                      <a:pt x="25" y="175"/>
                    </a:cubicBezTo>
                    <a:cubicBezTo>
                      <a:pt x="14" y="175"/>
                      <a:pt x="5" y="163"/>
                      <a:pt x="5" y="151"/>
                    </a:cubicBezTo>
                    <a:cubicBezTo>
                      <a:pt x="5" y="145"/>
                      <a:pt x="6" y="143"/>
                      <a:pt x="5" y="140"/>
                    </a:cubicBezTo>
                    <a:cubicBezTo>
                      <a:pt x="0" y="136"/>
                      <a:pt x="0" y="129"/>
                      <a:pt x="0" y="122"/>
                    </a:cubicBezTo>
                    <a:cubicBezTo>
                      <a:pt x="0" y="121"/>
                      <a:pt x="8" y="114"/>
                      <a:pt x="9" y="1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9" name="Freeform 6"/>
              <p:cNvSpPr>
                <a:spLocks/>
              </p:cNvSpPr>
              <p:nvPr/>
            </p:nvSpPr>
            <p:spPr bwMode="auto">
              <a:xfrm>
                <a:off x="4097338" y="2217738"/>
                <a:ext cx="1139825" cy="1274763"/>
              </a:xfrm>
              <a:custGeom>
                <a:avLst/>
                <a:gdLst/>
                <a:ahLst/>
                <a:cxnLst>
                  <a:cxn ang="0">
                    <a:pos x="499" y="66"/>
                  </a:cxn>
                  <a:cxn ang="0">
                    <a:pos x="527" y="81"/>
                  </a:cxn>
                  <a:cxn ang="0">
                    <a:pos x="609" y="86"/>
                  </a:cxn>
                  <a:cxn ang="0">
                    <a:pos x="644" y="89"/>
                  </a:cxn>
                  <a:cxn ang="0">
                    <a:pos x="644" y="136"/>
                  </a:cxn>
                  <a:cxn ang="0">
                    <a:pos x="620" y="115"/>
                  </a:cxn>
                  <a:cxn ang="0">
                    <a:pos x="679" y="223"/>
                  </a:cxn>
                  <a:cxn ang="0">
                    <a:pos x="699" y="267"/>
                  </a:cxn>
                  <a:cxn ang="0">
                    <a:pos x="730" y="310"/>
                  </a:cxn>
                  <a:cxn ang="0">
                    <a:pos x="755" y="348"/>
                  </a:cxn>
                  <a:cxn ang="0">
                    <a:pos x="787" y="359"/>
                  </a:cxn>
                  <a:cxn ang="0">
                    <a:pos x="853" y="346"/>
                  </a:cxn>
                  <a:cxn ang="0">
                    <a:pos x="826" y="425"/>
                  </a:cxn>
                  <a:cxn ang="0">
                    <a:pos x="719" y="541"/>
                  </a:cxn>
                  <a:cxn ang="0">
                    <a:pos x="708" y="600"/>
                  </a:cxn>
                  <a:cxn ang="0">
                    <a:pos x="721" y="638"/>
                  </a:cxn>
                  <a:cxn ang="0">
                    <a:pos x="720" y="676"/>
                  </a:cxn>
                  <a:cxn ang="0">
                    <a:pos x="660" y="745"/>
                  </a:cxn>
                  <a:cxn ang="0">
                    <a:pos x="659" y="788"/>
                  </a:cxn>
                  <a:cxn ang="0">
                    <a:pos x="643" y="816"/>
                  </a:cxn>
                  <a:cxn ang="0">
                    <a:pos x="627" y="846"/>
                  </a:cxn>
                  <a:cxn ang="0">
                    <a:pos x="592" y="902"/>
                  </a:cxn>
                  <a:cxn ang="0">
                    <a:pos x="538" y="946"/>
                  </a:cxn>
                  <a:cxn ang="0">
                    <a:pos x="512" y="944"/>
                  </a:cxn>
                  <a:cxn ang="0">
                    <a:pos x="452" y="949"/>
                  </a:cxn>
                  <a:cxn ang="0">
                    <a:pos x="440" y="929"/>
                  </a:cxn>
                  <a:cxn ang="0">
                    <a:pos x="431" y="893"/>
                  </a:cxn>
                  <a:cxn ang="0">
                    <a:pos x="395" y="789"/>
                  </a:cxn>
                  <a:cxn ang="0">
                    <a:pos x="360" y="708"/>
                  </a:cxn>
                  <a:cxn ang="0">
                    <a:pos x="382" y="621"/>
                  </a:cxn>
                  <a:cxn ang="0">
                    <a:pos x="364" y="558"/>
                  </a:cxn>
                  <a:cxn ang="0">
                    <a:pos x="337" y="490"/>
                  </a:cxn>
                  <a:cxn ang="0">
                    <a:pos x="342" y="461"/>
                  </a:cxn>
                  <a:cxn ang="0">
                    <a:pos x="295" y="443"/>
                  </a:cxn>
                  <a:cxn ang="0">
                    <a:pos x="206" y="433"/>
                  </a:cxn>
                  <a:cxn ang="0">
                    <a:pos x="164" y="434"/>
                  </a:cxn>
                  <a:cxn ang="0">
                    <a:pos x="109" y="439"/>
                  </a:cxn>
                  <a:cxn ang="0">
                    <a:pos x="40" y="369"/>
                  </a:cxn>
                  <a:cxn ang="0">
                    <a:pos x="7" y="338"/>
                  </a:cxn>
                  <a:cxn ang="0">
                    <a:pos x="7" y="324"/>
                  </a:cxn>
                  <a:cxn ang="0">
                    <a:pos x="18" y="269"/>
                  </a:cxn>
                  <a:cxn ang="0">
                    <a:pos x="22" y="199"/>
                  </a:cxn>
                  <a:cxn ang="0">
                    <a:pos x="77" y="132"/>
                  </a:cxn>
                  <a:cxn ang="0">
                    <a:pos x="104" y="77"/>
                  </a:cxn>
                  <a:cxn ang="0">
                    <a:pos x="141" y="36"/>
                  </a:cxn>
                  <a:cxn ang="0">
                    <a:pos x="187" y="35"/>
                  </a:cxn>
                  <a:cxn ang="0">
                    <a:pos x="273" y="6"/>
                  </a:cxn>
                  <a:cxn ang="0">
                    <a:pos x="307" y="4"/>
                  </a:cxn>
                  <a:cxn ang="0">
                    <a:pos x="338" y="0"/>
                  </a:cxn>
                  <a:cxn ang="0">
                    <a:pos x="358" y="6"/>
                  </a:cxn>
                  <a:cxn ang="0">
                    <a:pos x="357" y="27"/>
                  </a:cxn>
                  <a:cxn ang="0">
                    <a:pos x="371" y="64"/>
                  </a:cxn>
                  <a:cxn ang="0">
                    <a:pos x="455" y="100"/>
                  </a:cxn>
                  <a:cxn ang="0">
                    <a:pos x="464" y="84"/>
                  </a:cxn>
                  <a:cxn ang="0">
                    <a:pos x="490" y="66"/>
                  </a:cxn>
                </a:cxnLst>
                <a:rect l="0" t="0" r="r" b="b"/>
                <a:pathLst>
                  <a:path w="856" h="957">
                    <a:moveTo>
                      <a:pt x="490" y="66"/>
                    </a:moveTo>
                    <a:cubicBezTo>
                      <a:pt x="499" y="66"/>
                      <a:pt x="499" y="66"/>
                      <a:pt x="499" y="66"/>
                    </a:cubicBezTo>
                    <a:cubicBezTo>
                      <a:pt x="499" y="73"/>
                      <a:pt x="504" y="74"/>
                      <a:pt x="506" y="77"/>
                    </a:cubicBezTo>
                    <a:cubicBezTo>
                      <a:pt x="510" y="82"/>
                      <a:pt x="520" y="78"/>
                      <a:pt x="527" y="81"/>
                    </a:cubicBezTo>
                    <a:cubicBezTo>
                      <a:pt x="541" y="86"/>
                      <a:pt x="561" y="93"/>
                      <a:pt x="576" y="93"/>
                    </a:cubicBezTo>
                    <a:cubicBezTo>
                      <a:pt x="591" y="93"/>
                      <a:pt x="595" y="86"/>
                      <a:pt x="609" y="86"/>
                    </a:cubicBezTo>
                    <a:cubicBezTo>
                      <a:pt x="617" y="86"/>
                      <a:pt x="622" y="92"/>
                      <a:pt x="632" y="92"/>
                    </a:cubicBezTo>
                    <a:cubicBezTo>
                      <a:pt x="638" y="92"/>
                      <a:pt x="638" y="90"/>
                      <a:pt x="644" y="89"/>
                    </a:cubicBezTo>
                    <a:cubicBezTo>
                      <a:pt x="647" y="96"/>
                      <a:pt x="653" y="102"/>
                      <a:pt x="653" y="111"/>
                    </a:cubicBezTo>
                    <a:cubicBezTo>
                      <a:pt x="653" y="115"/>
                      <a:pt x="646" y="131"/>
                      <a:pt x="644" y="136"/>
                    </a:cubicBezTo>
                    <a:cubicBezTo>
                      <a:pt x="635" y="135"/>
                      <a:pt x="627" y="115"/>
                      <a:pt x="620" y="107"/>
                    </a:cubicBezTo>
                    <a:cubicBezTo>
                      <a:pt x="620" y="115"/>
                      <a:pt x="620" y="115"/>
                      <a:pt x="620" y="115"/>
                    </a:cubicBezTo>
                    <a:cubicBezTo>
                      <a:pt x="662" y="189"/>
                      <a:pt x="662" y="189"/>
                      <a:pt x="662" y="189"/>
                    </a:cubicBezTo>
                    <a:cubicBezTo>
                      <a:pt x="659" y="198"/>
                      <a:pt x="673" y="218"/>
                      <a:pt x="679" y="223"/>
                    </a:cubicBezTo>
                    <a:cubicBezTo>
                      <a:pt x="679" y="246"/>
                      <a:pt x="679" y="246"/>
                      <a:pt x="679" y="246"/>
                    </a:cubicBezTo>
                    <a:cubicBezTo>
                      <a:pt x="684" y="258"/>
                      <a:pt x="692" y="258"/>
                      <a:pt x="699" y="267"/>
                    </a:cubicBezTo>
                    <a:cubicBezTo>
                      <a:pt x="707" y="278"/>
                      <a:pt x="702" y="289"/>
                      <a:pt x="710" y="297"/>
                    </a:cubicBezTo>
                    <a:cubicBezTo>
                      <a:pt x="717" y="304"/>
                      <a:pt x="722" y="305"/>
                      <a:pt x="730" y="310"/>
                    </a:cubicBezTo>
                    <a:cubicBezTo>
                      <a:pt x="737" y="316"/>
                      <a:pt x="741" y="334"/>
                      <a:pt x="755" y="334"/>
                    </a:cubicBezTo>
                    <a:cubicBezTo>
                      <a:pt x="755" y="341"/>
                      <a:pt x="759" y="343"/>
                      <a:pt x="755" y="348"/>
                    </a:cubicBezTo>
                    <a:cubicBezTo>
                      <a:pt x="761" y="352"/>
                      <a:pt x="767" y="366"/>
                      <a:pt x="774" y="366"/>
                    </a:cubicBezTo>
                    <a:cubicBezTo>
                      <a:pt x="781" y="366"/>
                      <a:pt x="782" y="361"/>
                      <a:pt x="787" y="359"/>
                    </a:cubicBezTo>
                    <a:cubicBezTo>
                      <a:pt x="794" y="357"/>
                      <a:pt x="798" y="360"/>
                      <a:pt x="805" y="359"/>
                    </a:cubicBezTo>
                    <a:cubicBezTo>
                      <a:pt x="822" y="356"/>
                      <a:pt x="838" y="350"/>
                      <a:pt x="853" y="346"/>
                    </a:cubicBezTo>
                    <a:cubicBezTo>
                      <a:pt x="855" y="348"/>
                      <a:pt x="856" y="350"/>
                      <a:pt x="856" y="352"/>
                    </a:cubicBezTo>
                    <a:cubicBezTo>
                      <a:pt x="856" y="377"/>
                      <a:pt x="837" y="410"/>
                      <a:pt x="826" y="425"/>
                    </a:cubicBezTo>
                    <a:cubicBezTo>
                      <a:pt x="812" y="443"/>
                      <a:pt x="807" y="459"/>
                      <a:pt x="790" y="471"/>
                    </a:cubicBezTo>
                    <a:cubicBezTo>
                      <a:pt x="761" y="494"/>
                      <a:pt x="730" y="501"/>
                      <a:pt x="719" y="541"/>
                    </a:cubicBezTo>
                    <a:cubicBezTo>
                      <a:pt x="716" y="552"/>
                      <a:pt x="704" y="555"/>
                      <a:pt x="704" y="567"/>
                    </a:cubicBezTo>
                    <a:cubicBezTo>
                      <a:pt x="704" y="581"/>
                      <a:pt x="708" y="587"/>
                      <a:pt x="708" y="600"/>
                    </a:cubicBezTo>
                    <a:cubicBezTo>
                      <a:pt x="708" y="615"/>
                      <a:pt x="724" y="623"/>
                      <a:pt x="724" y="631"/>
                    </a:cubicBezTo>
                    <a:cubicBezTo>
                      <a:pt x="724" y="634"/>
                      <a:pt x="722" y="637"/>
                      <a:pt x="721" y="638"/>
                    </a:cubicBezTo>
                    <a:cubicBezTo>
                      <a:pt x="721" y="649"/>
                      <a:pt x="721" y="649"/>
                      <a:pt x="721" y="649"/>
                    </a:cubicBezTo>
                    <a:cubicBezTo>
                      <a:pt x="721" y="656"/>
                      <a:pt x="720" y="664"/>
                      <a:pt x="720" y="676"/>
                    </a:cubicBezTo>
                    <a:cubicBezTo>
                      <a:pt x="722" y="679"/>
                      <a:pt x="723" y="682"/>
                      <a:pt x="723" y="685"/>
                    </a:cubicBezTo>
                    <a:cubicBezTo>
                      <a:pt x="723" y="720"/>
                      <a:pt x="665" y="716"/>
                      <a:pt x="660" y="745"/>
                    </a:cubicBezTo>
                    <a:cubicBezTo>
                      <a:pt x="654" y="746"/>
                      <a:pt x="647" y="753"/>
                      <a:pt x="647" y="758"/>
                    </a:cubicBezTo>
                    <a:cubicBezTo>
                      <a:pt x="647" y="768"/>
                      <a:pt x="659" y="774"/>
                      <a:pt x="659" y="788"/>
                    </a:cubicBezTo>
                    <a:cubicBezTo>
                      <a:pt x="659" y="795"/>
                      <a:pt x="658" y="809"/>
                      <a:pt x="656" y="813"/>
                    </a:cubicBezTo>
                    <a:cubicBezTo>
                      <a:pt x="653" y="817"/>
                      <a:pt x="646" y="815"/>
                      <a:pt x="643" y="816"/>
                    </a:cubicBezTo>
                    <a:cubicBezTo>
                      <a:pt x="632" y="822"/>
                      <a:pt x="626" y="826"/>
                      <a:pt x="621" y="837"/>
                    </a:cubicBezTo>
                    <a:cubicBezTo>
                      <a:pt x="624" y="839"/>
                      <a:pt x="627" y="842"/>
                      <a:pt x="627" y="846"/>
                    </a:cubicBezTo>
                    <a:cubicBezTo>
                      <a:pt x="627" y="859"/>
                      <a:pt x="615" y="868"/>
                      <a:pt x="610" y="874"/>
                    </a:cubicBezTo>
                    <a:cubicBezTo>
                      <a:pt x="600" y="883"/>
                      <a:pt x="599" y="893"/>
                      <a:pt x="592" y="902"/>
                    </a:cubicBezTo>
                    <a:cubicBezTo>
                      <a:pt x="581" y="916"/>
                      <a:pt x="576" y="929"/>
                      <a:pt x="558" y="938"/>
                    </a:cubicBezTo>
                    <a:cubicBezTo>
                      <a:pt x="550" y="941"/>
                      <a:pt x="539" y="938"/>
                      <a:pt x="538" y="946"/>
                    </a:cubicBezTo>
                    <a:cubicBezTo>
                      <a:pt x="532" y="946"/>
                      <a:pt x="529" y="949"/>
                      <a:pt x="525" y="949"/>
                    </a:cubicBezTo>
                    <a:cubicBezTo>
                      <a:pt x="520" y="949"/>
                      <a:pt x="517" y="944"/>
                      <a:pt x="512" y="944"/>
                    </a:cubicBezTo>
                    <a:cubicBezTo>
                      <a:pt x="494" y="944"/>
                      <a:pt x="483" y="957"/>
                      <a:pt x="466" y="957"/>
                    </a:cubicBezTo>
                    <a:cubicBezTo>
                      <a:pt x="459" y="957"/>
                      <a:pt x="455" y="953"/>
                      <a:pt x="452" y="949"/>
                    </a:cubicBezTo>
                    <a:cubicBezTo>
                      <a:pt x="449" y="949"/>
                      <a:pt x="449" y="950"/>
                      <a:pt x="448" y="951"/>
                    </a:cubicBezTo>
                    <a:cubicBezTo>
                      <a:pt x="448" y="942"/>
                      <a:pt x="443" y="932"/>
                      <a:pt x="440" y="929"/>
                    </a:cubicBezTo>
                    <a:cubicBezTo>
                      <a:pt x="443" y="925"/>
                      <a:pt x="445" y="922"/>
                      <a:pt x="445" y="917"/>
                    </a:cubicBezTo>
                    <a:cubicBezTo>
                      <a:pt x="445" y="910"/>
                      <a:pt x="433" y="897"/>
                      <a:pt x="431" y="893"/>
                    </a:cubicBezTo>
                    <a:cubicBezTo>
                      <a:pt x="415" y="866"/>
                      <a:pt x="395" y="840"/>
                      <a:pt x="395" y="801"/>
                    </a:cubicBezTo>
                    <a:cubicBezTo>
                      <a:pt x="395" y="794"/>
                      <a:pt x="395" y="792"/>
                      <a:pt x="395" y="789"/>
                    </a:cubicBezTo>
                    <a:cubicBezTo>
                      <a:pt x="395" y="783"/>
                      <a:pt x="389" y="781"/>
                      <a:pt x="386" y="774"/>
                    </a:cubicBezTo>
                    <a:cubicBezTo>
                      <a:pt x="374" y="754"/>
                      <a:pt x="360" y="737"/>
                      <a:pt x="360" y="708"/>
                    </a:cubicBezTo>
                    <a:cubicBezTo>
                      <a:pt x="360" y="677"/>
                      <a:pt x="388" y="670"/>
                      <a:pt x="388" y="646"/>
                    </a:cubicBezTo>
                    <a:cubicBezTo>
                      <a:pt x="388" y="635"/>
                      <a:pt x="384" y="631"/>
                      <a:pt x="382" y="621"/>
                    </a:cubicBezTo>
                    <a:cubicBezTo>
                      <a:pt x="379" y="602"/>
                      <a:pt x="376" y="596"/>
                      <a:pt x="371" y="585"/>
                    </a:cubicBezTo>
                    <a:cubicBezTo>
                      <a:pt x="368" y="576"/>
                      <a:pt x="370" y="566"/>
                      <a:pt x="364" y="558"/>
                    </a:cubicBezTo>
                    <a:cubicBezTo>
                      <a:pt x="352" y="544"/>
                      <a:pt x="327" y="528"/>
                      <a:pt x="327" y="508"/>
                    </a:cubicBezTo>
                    <a:cubicBezTo>
                      <a:pt x="327" y="503"/>
                      <a:pt x="334" y="492"/>
                      <a:pt x="337" y="490"/>
                    </a:cubicBezTo>
                    <a:cubicBezTo>
                      <a:pt x="336" y="486"/>
                      <a:pt x="337" y="485"/>
                      <a:pt x="337" y="483"/>
                    </a:cubicBezTo>
                    <a:cubicBezTo>
                      <a:pt x="337" y="478"/>
                      <a:pt x="337" y="465"/>
                      <a:pt x="342" y="461"/>
                    </a:cubicBezTo>
                    <a:cubicBezTo>
                      <a:pt x="337" y="451"/>
                      <a:pt x="329" y="443"/>
                      <a:pt x="314" y="443"/>
                    </a:cubicBezTo>
                    <a:cubicBezTo>
                      <a:pt x="306" y="443"/>
                      <a:pt x="299" y="443"/>
                      <a:pt x="295" y="443"/>
                    </a:cubicBezTo>
                    <a:cubicBezTo>
                      <a:pt x="282" y="443"/>
                      <a:pt x="279" y="417"/>
                      <a:pt x="261" y="417"/>
                    </a:cubicBezTo>
                    <a:cubicBezTo>
                      <a:pt x="239" y="417"/>
                      <a:pt x="223" y="427"/>
                      <a:pt x="206" y="433"/>
                    </a:cubicBezTo>
                    <a:cubicBezTo>
                      <a:pt x="199" y="435"/>
                      <a:pt x="197" y="440"/>
                      <a:pt x="191" y="440"/>
                    </a:cubicBezTo>
                    <a:cubicBezTo>
                      <a:pt x="184" y="440"/>
                      <a:pt x="173" y="434"/>
                      <a:pt x="164" y="434"/>
                    </a:cubicBezTo>
                    <a:cubicBezTo>
                      <a:pt x="147" y="434"/>
                      <a:pt x="139" y="443"/>
                      <a:pt x="122" y="443"/>
                    </a:cubicBezTo>
                    <a:cubicBezTo>
                      <a:pt x="117" y="443"/>
                      <a:pt x="111" y="440"/>
                      <a:pt x="109" y="439"/>
                    </a:cubicBezTo>
                    <a:cubicBezTo>
                      <a:pt x="97" y="430"/>
                      <a:pt x="71" y="415"/>
                      <a:pt x="62" y="401"/>
                    </a:cubicBezTo>
                    <a:cubicBezTo>
                      <a:pt x="53" y="388"/>
                      <a:pt x="51" y="377"/>
                      <a:pt x="40" y="369"/>
                    </a:cubicBezTo>
                    <a:cubicBezTo>
                      <a:pt x="37" y="366"/>
                      <a:pt x="13" y="346"/>
                      <a:pt x="13" y="344"/>
                    </a:cubicBezTo>
                    <a:cubicBezTo>
                      <a:pt x="11" y="341"/>
                      <a:pt x="10" y="340"/>
                      <a:pt x="7" y="338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9" y="331"/>
                      <a:pt x="7" y="328"/>
                      <a:pt x="7" y="324"/>
                    </a:cubicBezTo>
                    <a:cubicBezTo>
                      <a:pt x="7" y="317"/>
                      <a:pt x="3" y="315"/>
                      <a:pt x="0" y="309"/>
                    </a:cubicBezTo>
                    <a:cubicBezTo>
                      <a:pt x="10" y="304"/>
                      <a:pt x="18" y="280"/>
                      <a:pt x="18" y="269"/>
                    </a:cubicBezTo>
                    <a:cubicBezTo>
                      <a:pt x="18" y="250"/>
                      <a:pt x="10" y="238"/>
                      <a:pt x="10" y="220"/>
                    </a:cubicBezTo>
                    <a:cubicBezTo>
                      <a:pt x="10" y="211"/>
                      <a:pt x="20" y="206"/>
                      <a:pt x="22" y="199"/>
                    </a:cubicBezTo>
                    <a:cubicBezTo>
                      <a:pt x="28" y="182"/>
                      <a:pt x="41" y="158"/>
                      <a:pt x="52" y="144"/>
                    </a:cubicBezTo>
                    <a:cubicBezTo>
                      <a:pt x="58" y="135"/>
                      <a:pt x="69" y="136"/>
                      <a:pt x="77" y="132"/>
                    </a:cubicBezTo>
                    <a:cubicBezTo>
                      <a:pt x="84" y="128"/>
                      <a:pt x="95" y="119"/>
                      <a:pt x="97" y="112"/>
                    </a:cubicBezTo>
                    <a:cubicBezTo>
                      <a:pt x="102" y="96"/>
                      <a:pt x="96" y="89"/>
                      <a:pt x="104" y="77"/>
                    </a:cubicBezTo>
                    <a:cubicBezTo>
                      <a:pt x="116" y="63"/>
                      <a:pt x="131" y="49"/>
                      <a:pt x="142" y="36"/>
                    </a:cubicBezTo>
                    <a:cubicBezTo>
                      <a:pt x="141" y="36"/>
                      <a:pt x="141" y="36"/>
                      <a:pt x="141" y="36"/>
                    </a:cubicBezTo>
                    <a:cubicBezTo>
                      <a:pt x="145" y="31"/>
                      <a:pt x="146" y="27"/>
                      <a:pt x="150" y="24"/>
                    </a:cubicBezTo>
                    <a:cubicBezTo>
                      <a:pt x="161" y="32"/>
                      <a:pt x="172" y="35"/>
                      <a:pt x="187" y="35"/>
                    </a:cubicBezTo>
                    <a:cubicBezTo>
                      <a:pt x="197" y="35"/>
                      <a:pt x="198" y="29"/>
                      <a:pt x="204" y="27"/>
                    </a:cubicBezTo>
                    <a:cubicBezTo>
                      <a:pt x="221" y="18"/>
                      <a:pt x="254" y="6"/>
                      <a:pt x="273" y="6"/>
                    </a:cubicBezTo>
                    <a:cubicBezTo>
                      <a:pt x="280" y="6"/>
                      <a:pt x="285" y="10"/>
                      <a:pt x="289" y="10"/>
                    </a:cubicBezTo>
                    <a:cubicBezTo>
                      <a:pt x="294" y="10"/>
                      <a:pt x="301" y="4"/>
                      <a:pt x="307" y="4"/>
                    </a:cubicBezTo>
                    <a:cubicBezTo>
                      <a:pt x="313" y="4"/>
                      <a:pt x="316" y="7"/>
                      <a:pt x="321" y="7"/>
                    </a:cubicBezTo>
                    <a:cubicBezTo>
                      <a:pt x="329" y="7"/>
                      <a:pt x="330" y="0"/>
                      <a:pt x="338" y="0"/>
                    </a:cubicBezTo>
                    <a:cubicBezTo>
                      <a:pt x="347" y="0"/>
                      <a:pt x="344" y="8"/>
                      <a:pt x="351" y="8"/>
                    </a:cubicBezTo>
                    <a:cubicBezTo>
                      <a:pt x="354" y="8"/>
                      <a:pt x="355" y="6"/>
                      <a:pt x="358" y="6"/>
                    </a:cubicBezTo>
                    <a:cubicBezTo>
                      <a:pt x="358" y="12"/>
                      <a:pt x="351" y="11"/>
                      <a:pt x="351" y="17"/>
                    </a:cubicBezTo>
                    <a:cubicBezTo>
                      <a:pt x="351" y="21"/>
                      <a:pt x="357" y="23"/>
                      <a:pt x="357" y="27"/>
                    </a:cubicBezTo>
                    <a:cubicBezTo>
                      <a:pt x="357" y="33"/>
                      <a:pt x="351" y="37"/>
                      <a:pt x="351" y="44"/>
                    </a:cubicBezTo>
                    <a:cubicBezTo>
                      <a:pt x="351" y="55"/>
                      <a:pt x="363" y="64"/>
                      <a:pt x="371" y="64"/>
                    </a:cubicBezTo>
                    <a:cubicBezTo>
                      <a:pt x="377" y="64"/>
                      <a:pt x="380" y="64"/>
                      <a:pt x="384" y="64"/>
                    </a:cubicBezTo>
                    <a:cubicBezTo>
                      <a:pt x="412" y="64"/>
                      <a:pt x="423" y="100"/>
                      <a:pt x="455" y="100"/>
                    </a:cubicBezTo>
                    <a:cubicBezTo>
                      <a:pt x="459" y="100"/>
                      <a:pt x="464" y="95"/>
                      <a:pt x="464" y="93"/>
                    </a:cubicBezTo>
                    <a:cubicBezTo>
                      <a:pt x="464" y="90"/>
                      <a:pt x="464" y="87"/>
                      <a:pt x="464" y="84"/>
                    </a:cubicBezTo>
                    <a:cubicBezTo>
                      <a:pt x="464" y="70"/>
                      <a:pt x="475" y="70"/>
                      <a:pt x="488" y="66"/>
                    </a:cubicBezTo>
                    <a:lnTo>
                      <a:pt x="490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874886" y="1276350"/>
              <a:ext cx="3180780" cy="1832003"/>
              <a:chOff x="893725" y="1200132"/>
              <a:chExt cx="3180780" cy="1832003"/>
            </a:xfrm>
            <a:grpFill/>
          </p:grpSpPr>
          <p:sp>
            <p:nvSpPr>
              <p:cNvPr id="316" name="Freeform 39"/>
              <p:cNvSpPr>
                <a:spLocks/>
              </p:cNvSpPr>
              <p:nvPr/>
            </p:nvSpPr>
            <p:spPr bwMode="auto">
              <a:xfrm>
                <a:off x="3844522" y="1927086"/>
                <a:ext cx="208544" cy="95499"/>
              </a:xfrm>
              <a:custGeom>
                <a:avLst/>
                <a:gdLst/>
                <a:ahLst/>
                <a:cxnLst>
                  <a:cxn ang="0">
                    <a:pos x="127" y="31"/>
                  </a:cxn>
                  <a:cxn ang="0">
                    <a:pos x="108" y="47"/>
                  </a:cxn>
                  <a:cxn ang="0">
                    <a:pos x="74" y="58"/>
                  </a:cxn>
                  <a:cxn ang="0">
                    <a:pos x="34" y="50"/>
                  </a:cxn>
                  <a:cxn ang="0">
                    <a:pos x="14" y="42"/>
                  </a:cxn>
                  <a:cxn ang="0">
                    <a:pos x="18" y="40"/>
                  </a:cxn>
                  <a:cxn ang="0">
                    <a:pos x="21" y="27"/>
                  </a:cxn>
                  <a:cxn ang="0">
                    <a:pos x="2" y="25"/>
                  </a:cxn>
                  <a:cxn ang="0">
                    <a:pos x="25" y="21"/>
                  </a:cxn>
                  <a:cxn ang="0">
                    <a:pos x="23" y="18"/>
                  </a:cxn>
                  <a:cxn ang="0">
                    <a:pos x="0" y="8"/>
                  </a:cxn>
                  <a:cxn ang="0">
                    <a:pos x="9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1" y="0"/>
                  </a:cxn>
                  <a:cxn ang="0">
                    <a:pos x="23" y="7"/>
                  </a:cxn>
                  <a:cxn ang="0">
                    <a:pos x="30" y="16"/>
                  </a:cxn>
                  <a:cxn ang="0">
                    <a:pos x="38" y="13"/>
                  </a:cxn>
                  <a:cxn ang="0">
                    <a:pos x="38" y="8"/>
                  </a:cxn>
                  <a:cxn ang="0">
                    <a:pos x="44" y="12"/>
                  </a:cxn>
                  <a:cxn ang="0">
                    <a:pos x="54" y="9"/>
                  </a:cxn>
                  <a:cxn ang="0">
                    <a:pos x="60" y="12"/>
                  </a:cxn>
                  <a:cxn ang="0">
                    <a:pos x="60" y="8"/>
                  </a:cxn>
                  <a:cxn ang="0">
                    <a:pos x="74" y="9"/>
                  </a:cxn>
                  <a:cxn ang="0">
                    <a:pos x="89" y="8"/>
                  </a:cxn>
                  <a:cxn ang="0">
                    <a:pos x="91" y="1"/>
                  </a:cxn>
                  <a:cxn ang="0">
                    <a:pos x="96" y="1"/>
                  </a:cxn>
                  <a:cxn ang="0">
                    <a:pos x="104" y="7"/>
                  </a:cxn>
                  <a:cxn ang="0">
                    <a:pos x="115" y="4"/>
                  </a:cxn>
                  <a:cxn ang="0">
                    <a:pos x="112" y="8"/>
                  </a:cxn>
                  <a:cxn ang="0">
                    <a:pos x="128" y="30"/>
                  </a:cxn>
                  <a:cxn ang="0">
                    <a:pos x="127" y="31"/>
                  </a:cxn>
                </a:cxnLst>
                <a:rect l="0" t="0" r="r" b="b"/>
                <a:pathLst>
                  <a:path w="128" h="58">
                    <a:moveTo>
                      <a:pt x="127" y="31"/>
                    </a:moveTo>
                    <a:cubicBezTo>
                      <a:pt x="124" y="38"/>
                      <a:pt x="113" y="45"/>
                      <a:pt x="108" y="47"/>
                    </a:cubicBezTo>
                    <a:cubicBezTo>
                      <a:pt x="97" y="51"/>
                      <a:pt x="89" y="58"/>
                      <a:pt x="74" y="58"/>
                    </a:cubicBezTo>
                    <a:cubicBezTo>
                      <a:pt x="57" y="58"/>
                      <a:pt x="46" y="54"/>
                      <a:pt x="34" y="50"/>
                    </a:cubicBezTo>
                    <a:cubicBezTo>
                      <a:pt x="28" y="49"/>
                      <a:pt x="24" y="42"/>
                      <a:pt x="14" y="42"/>
                    </a:cubicBezTo>
                    <a:cubicBezTo>
                      <a:pt x="16" y="41"/>
                      <a:pt x="17" y="40"/>
                      <a:pt x="18" y="40"/>
                    </a:cubicBezTo>
                    <a:cubicBezTo>
                      <a:pt x="18" y="34"/>
                      <a:pt x="20" y="32"/>
                      <a:pt x="21" y="27"/>
                    </a:cubicBezTo>
                    <a:cubicBezTo>
                      <a:pt x="14" y="25"/>
                      <a:pt x="6" y="30"/>
                      <a:pt x="2" y="25"/>
                    </a:cubicBezTo>
                    <a:cubicBezTo>
                      <a:pt x="8" y="25"/>
                      <a:pt x="20" y="23"/>
                      <a:pt x="25" y="21"/>
                    </a:cubicBezTo>
                    <a:cubicBezTo>
                      <a:pt x="23" y="20"/>
                      <a:pt x="23" y="19"/>
                      <a:pt x="23" y="18"/>
                    </a:cubicBezTo>
                    <a:cubicBezTo>
                      <a:pt x="18" y="18"/>
                      <a:pt x="1" y="13"/>
                      <a:pt x="0" y="8"/>
                    </a:cubicBezTo>
                    <a:cubicBezTo>
                      <a:pt x="4" y="7"/>
                      <a:pt x="7" y="8"/>
                      <a:pt x="9" y="9"/>
                    </a:cubicBezTo>
                    <a:cubicBezTo>
                      <a:pt x="9" y="8"/>
                      <a:pt x="9" y="7"/>
                      <a:pt x="9" y="5"/>
                    </a:cubicBezTo>
                    <a:cubicBezTo>
                      <a:pt x="13" y="5"/>
                      <a:pt x="14" y="0"/>
                      <a:pt x="17" y="0"/>
                    </a:cubicBezTo>
                    <a:cubicBezTo>
                      <a:pt x="18" y="0"/>
                      <a:pt x="19" y="0"/>
                      <a:pt x="21" y="0"/>
                    </a:cubicBezTo>
                    <a:cubicBezTo>
                      <a:pt x="21" y="3"/>
                      <a:pt x="23" y="4"/>
                      <a:pt x="23" y="7"/>
                    </a:cubicBezTo>
                    <a:cubicBezTo>
                      <a:pt x="23" y="10"/>
                      <a:pt x="27" y="16"/>
                      <a:pt x="30" y="16"/>
                    </a:cubicBezTo>
                    <a:cubicBezTo>
                      <a:pt x="33" y="16"/>
                      <a:pt x="36" y="14"/>
                      <a:pt x="38" y="13"/>
                    </a:cubicBezTo>
                    <a:cubicBezTo>
                      <a:pt x="37" y="10"/>
                      <a:pt x="37" y="9"/>
                      <a:pt x="38" y="8"/>
                    </a:cubicBezTo>
                    <a:cubicBezTo>
                      <a:pt x="40" y="9"/>
                      <a:pt x="41" y="12"/>
                      <a:pt x="44" y="12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8" y="10"/>
                      <a:pt x="59" y="11"/>
                      <a:pt x="60" y="12"/>
                    </a:cubicBezTo>
                    <a:cubicBezTo>
                      <a:pt x="60" y="11"/>
                      <a:pt x="60" y="9"/>
                      <a:pt x="60" y="8"/>
                    </a:cubicBezTo>
                    <a:cubicBezTo>
                      <a:pt x="67" y="8"/>
                      <a:pt x="70" y="9"/>
                      <a:pt x="74" y="9"/>
                    </a:cubicBezTo>
                    <a:cubicBezTo>
                      <a:pt x="80" y="9"/>
                      <a:pt x="85" y="4"/>
                      <a:pt x="89" y="8"/>
                    </a:cubicBezTo>
                    <a:cubicBezTo>
                      <a:pt x="89" y="4"/>
                      <a:pt x="90" y="3"/>
                      <a:pt x="91" y="1"/>
                    </a:cubicBezTo>
                    <a:cubicBezTo>
                      <a:pt x="94" y="2"/>
                      <a:pt x="94" y="2"/>
                      <a:pt x="96" y="1"/>
                    </a:cubicBezTo>
                    <a:cubicBezTo>
                      <a:pt x="96" y="6"/>
                      <a:pt x="100" y="7"/>
                      <a:pt x="104" y="7"/>
                    </a:cubicBezTo>
                    <a:cubicBezTo>
                      <a:pt x="108" y="7"/>
                      <a:pt x="111" y="4"/>
                      <a:pt x="115" y="4"/>
                    </a:cubicBezTo>
                    <a:cubicBezTo>
                      <a:pt x="113" y="5"/>
                      <a:pt x="112" y="7"/>
                      <a:pt x="112" y="8"/>
                    </a:cubicBezTo>
                    <a:cubicBezTo>
                      <a:pt x="112" y="21"/>
                      <a:pt x="128" y="18"/>
                      <a:pt x="128" y="30"/>
                    </a:cubicBezTo>
                    <a:lnTo>
                      <a:pt x="127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7" name="Freeform 49"/>
              <p:cNvSpPr>
                <a:spLocks/>
              </p:cNvSpPr>
              <p:nvPr/>
            </p:nvSpPr>
            <p:spPr bwMode="auto">
              <a:xfrm>
                <a:off x="1772727" y="2451351"/>
                <a:ext cx="1186946" cy="580784"/>
              </a:xfrm>
              <a:custGeom>
                <a:avLst/>
                <a:gdLst/>
                <a:ahLst/>
                <a:cxnLst>
                  <a:cxn ang="0">
                    <a:pos x="543" y="285"/>
                  </a:cxn>
                  <a:cxn ang="0">
                    <a:pos x="555" y="317"/>
                  </a:cxn>
                  <a:cxn ang="0">
                    <a:pos x="560" y="338"/>
                  </a:cxn>
                  <a:cxn ang="0">
                    <a:pos x="542" y="345"/>
                  </a:cxn>
                  <a:cxn ang="0">
                    <a:pos x="507" y="287"/>
                  </a:cxn>
                  <a:cxn ang="0">
                    <a:pos x="474" y="283"/>
                  </a:cxn>
                  <a:cxn ang="0">
                    <a:pos x="460" y="283"/>
                  </a:cxn>
                  <a:cxn ang="0">
                    <a:pos x="443" y="286"/>
                  </a:cxn>
                  <a:cxn ang="0">
                    <a:pos x="412" y="292"/>
                  </a:cxn>
                  <a:cxn ang="0">
                    <a:pos x="393" y="291"/>
                  </a:cxn>
                  <a:cxn ang="0">
                    <a:pos x="357" y="309"/>
                  </a:cxn>
                  <a:cxn ang="0">
                    <a:pos x="343" y="342"/>
                  </a:cxn>
                  <a:cxn ang="0">
                    <a:pos x="282" y="290"/>
                  </a:cxn>
                  <a:cxn ang="0">
                    <a:pos x="246" y="281"/>
                  </a:cxn>
                  <a:cxn ang="0">
                    <a:pos x="207" y="262"/>
                  </a:cxn>
                  <a:cxn ang="0">
                    <a:pos x="170" y="268"/>
                  </a:cxn>
                  <a:cxn ang="0">
                    <a:pos x="95" y="252"/>
                  </a:cxn>
                  <a:cxn ang="0">
                    <a:pos x="47" y="214"/>
                  </a:cxn>
                  <a:cxn ang="0">
                    <a:pos x="4" y="141"/>
                  </a:cxn>
                  <a:cxn ang="0">
                    <a:pos x="4" y="95"/>
                  </a:cxn>
                  <a:cxn ang="0">
                    <a:pos x="0" y="23"/>
                  </a:cxn>
                  <a:cxn ang="0">
                    <a:pos x="20" y="27"/>
                  </a:cxn>
                  <a:cxn ang="0">
                    <a:pos x="20" y="5"/>
                  </a:cxn>
                  <a:cxn ang="0">
                    <a:pos x="373" y="0"/>
                  </a:cxn>
                  <a:cxn ang="0">
                    <a:pos x="406" y="11"/>
                  </a:cxn>
                  <a:cxn ang="0">
                    <a:pos x="408" y="45"/>
                  </a:cxn>
                  <a:cxn ang="0">
                    <a:pos x="423" y="42"/>
                  </a:cxn>
                  <a:cxn ang="0">
                    <a:pos x="441" y="40"/>
                  </a:cxn>
                  <a:cxn ang="0">
                    <a:pos x="456" y="42"/>
                  </a:cxn>
                  <a:cxn ang="0">
                    <a:pos x="472" y="47"/>
                  </a:cxn>
                  <a:cxn ang="0">
                    <a:pos x="510" y="48"/>
                  </a:cxn>
                  <a:cxn ang="0">
                    <a:pos x="490" y="54"/>
                  </a:cxn>
                  <a:cxn ang="0">
                    <a:pos x="472" y="69"/>
                  </a:cxn>
                  <a:cxn ang="0">
                    <a:pos x="471" y="121"/>
                  </a:cxn>
                  <a:cxn ang="0">
                    <a:pos x="480" y="88"/>
                  </a:cxn>
                  <a:cxn ang="0">
                    <a:pos x="501" y="57"/>
                  </a:cxn>
                  <a:cxn ang="0">
                    <a:pos x="516" y="87"/>
                  </a:cxn>
                  <a:cxn ang="0">
                    <a:pos x="531" y="97"/>
                  </a:cxn>
                  <a:cxn ang="0">
                    <a:pos x="527" y="123"/>
                  </a:cxn>
                  <a:cxn ang="0">
                    <a:pos x="564" y="97"/>
                  </a:cxn>
                  <a:cxn ang="0">
                    <a:pos x="610" y="84"/>
                  </a:cxn>
                  <a:cxn ang="0">
                    <a:pos x="653" y="65"/>
                  </a:cxn>
                  <a:cxn ang="0">
                    <a:pos x="675" y="63"/>
                  </a:cxn>
                  <a:cxn ang="0">
                    <a:pos x="699" y="28"/>
                  </a:cxn>
                  <a:cxn ang="0">
                    <a:pos x="726" y="73"/>
                  </a:cxn>
                  <a:cxn ang="0">
                    <a:pos x="701" y="80"/>
                  </a:cxn>
                  <a:cxn ang="0">
                    <a:pos x="681" y="113"/>
                  </a:cxn>
                  <a:cxn ang="0">
                    <a:pos x="690" y="118"/>
                  </a:cxn>
                  <a:cxn ang="0">
                    <a:pos x="676" y="122"/>
                  </a:cxn>
                  <a:cxn ang="0">
                    <a:pos x="648" y="132"/>
                  </a:cxn>
                  <a:cxn ang="0">
                    <a:pos x="642" y="134"/>
                  </a:cxn>
                  <a:cxn ang="0">
                    <a:pos x="635" y="137"/>
                  </a:cxn>
                  <a:cxn ang="0">
                    <a:pos x="627" y="161"/>
                  </a:cxn>
                  <a:cxn ang="0">
                    <a:pos x="622" y="159"/>
                  </a:cxn>
                  <a:cxn ang="0">
                    <a:pos x="615" y="186"/>
                  </a:cxn>
                  <a:cxn ang="0">
                    <a:pos x="614" y="178"/>
                  </a:cxn>
                  <a:cxn ang="0">
                    <a:pos x="608" y="170"/>
                  </a:cxn>
                  <a:cxn ang="0">
                    <a:pos x="611" y="192"/>
                  </a:cxn>
                  <a:cxn ang="0">
                    <a:pos x="614" y="196"/>
                  </a:cxn>
                  <a:cxn ang="0">
                    <a:pos x="614" y="205"/>
                  </a:cxn>
                  <a:cxn ang="0">
                    <a:pos x="607" y="213"/>
                  </a:cxn>
                  <a:cxn ang="0">
                    <a:pos x="607" y="221"/>
                  </a:cxn>
                  <a:cxn ang="0">
                    <a:pos x="589" y="232"/>
                  </a:cxn>
                </a:cxnLst>
                <a:rect l="0" t="0" r="r" b="b"/>
                <a:pathLst>
                  <a:path w="726" h="356">
                    <a:moveTo>
                      <a:pt x="590" y="233"/>
                    </a:moveTo>
                    <a:cubicBezTo>
                      <a:pt x="569" y="245"/>
                      <a:pt x="543" y="253"/>
                      <a:pt x="543" y="285"/>
                    </a:cubicBezTo>
                    <a:cubicBezTo>
                      <a:pt x="543" y="300"/>
                      <a:pt x="555" y="304"/>
                      <a:pt x="555" y="318"/>
                    </a:cubicBezTo>
                    <a:cubicBezTo>
                      <a:pt x="555" y="317"/>
                      <a:pt x="555" y="317"/>
                      <a:pt x="555" y="317"/>
                    </a:cubicBezTo>
                    <a:cubicBezTo>
                      <a:pt x="555" y="320"/>
                      <a:pt x="555" y="320"/>
                      <a:pt x="555" y="320"/>
                    </a:cubicBezTo>
                    <a:cubicBezTo>
                      <a:pt x="556" y="326"/>
                      <a:pt x="560" y="330"/>
                      <a:pt x="560" y="338"/>
                    </a:cubicBezTo>
                    <a:cubicBezTo>
                      <a:pt x="560" y="347"/>
                      <a:pt x="558" y="356"/>
                      <a:pt x="551" y="356"/>
                    </a:cubicBezTo>
                    <a:cubicBezTo>
                      <a:pt x="544" y="356"/>
                      <a:pt x="544" y="349"/>
                      <a:pt x="542" y="345"/>
                    </a:cubicBezTo>
                    <a:cubicBezTo>
                      <a:pt x="537" y="338"/>
                      <a:pt x="532" y="335"/>
                      <a:pt x="529" y="328"/>
                    </a:cubicBezTo>
                    <a:cubicBezTo>
                      <a:pt x="522" y="314"/>
                      <a:pt x="527" y="287"/>
                      <a:pt x="507" y="287"/>
                    </a:cubicBezTo>
                    <a:cubicBezTo>
                      <a:pt x="503" y="287"/>
                      <a:pt x="502" y="293"/>
                      <a:pt x="498" y="293"/>
                    </a:cubicBezTo>
                    <a:cubicBezTo>
                      <a:pt x="490" y="293"/>
                      <a:pt x="485" y="283"/>
                      <a:pt x="474" y="283"/>
                    </a:cubicBezTo>
                    <a:cubicBezTo>
                      <a:pt x="468" y="283"/>
                      <a:pt x="467" y="286"/>
                      <a:pt x="463" y="286"/>
                    </a:cubicBezTo>
                    <a:cubicBezTo>
                      <a:pt x="462" y="286"/>
                      <a:pt x="460" y="284"/>
                      <a:pt x="460" y="283"/>
                    </a:cubicBezTo>
                    <a:cubicBezTo>
                      <a:pt x="453" y="285"/>
                      <a:pt x="444" y="284"/>
                      <a:pt x="436" y="286"/>
                    </a:cubicBezTo>
                    <a:cubicBezTo>
                      <a:pt x="441" y="288"/>
                      <a:pt x="440" y="288"/>
                      <a:pt x="443" y="286"/>
                    </a:cubicBezTo>
                    <a:cubicBezTo>
                      <a:pt x="442" y="293"/>
                      <a:pt x="438" y="297"/>
                      <a:pt x="443" y="301"/>
                    </a:cubicBezTo>
                    <a:cubicBezTo>
                      <a:pt x="431" y="307"/>
                      <a:pt x="421" y="292"/>
                      <a:pt x="412" y="292"/>
                    </a:cubicBezTo>
                    <a:cubicBezTo>
                      <a:pt x="409" y="292"/>
                      <a:pt x="408" y="295"/>
                      <a:pt x="405" y="295"/>
                    </a:cubicBezTo>
                    <a:cubicBezTo>
                      <a:pt x="400" y="295"/>
                      <a:pt x="398" y="291"/>
                      <a:pt x="393" y="291"/>
                    </a:cubicBezTo>
                    <a:cubicBezTo>
                      <a:pt x="380" y="291"/>
                      <a:pt x="374" y="302"/>
                      <a:pt x="368" y="307"/>
                    </a:cubicBezTo>
                    <a:cubicBezTo>
                      <a:pt x="365" y="311"/>
                      <a:pt x="361" y="308"/>
                      <a:pt x="357" y="309"/>
                    </a:cubicBezTo>
                    <a:cubicBezTo>
                      <a:pt x="347" y="313"/>
                      <a:pt x="341" y="325"/>
                      <a:pt x="341" y="338"/>
                    </a:cubicBezTo>
                    <a:cubicBezTo>
                      <a:pt x="341" y="339"/>
                      <a:pt x="343" y="341"/>
                      <a:pt x="343" y="342"/>
                    </a:cubicBezTo>
                    <a:cubicBezTo>
                      <a:pt x="336" y="342"/>
                      <a:pt x="325" y="339"/>
                      <a:pt x="321" y="336"/>
                    </a:cubicBezTo>
                    <a:cubicBezTo>
                      <a:pt x="307" y="322"/>
                      <a:pt x="308" y="290"/>
                      <a:pt x="282" y="290"/>
                    </a:cubicBezTo>
                    <a:cubicBezTo>
                      <a:pt x="272" y="290"/>
                      <a:pt x="275" y="302"/>
                      <a:pt x="266" y="302"/>
                    </a:cubicBezTo>
                    <a:cubicBezTo>
                      <a:pt x="257" y="302"/>
                      <a:pt x="250" y="287"/>
                      <a:pt x="246" y="281"/>
                    </a:cubicBezTo>
                    <a:cubicBezTo>
                      <a:pt x="239" y="268"/>
                      <a:pt x="230" y="266"/>
                      <a:pt x="215" y="262"/>
                    </a:cubicBezTo>
                    <a:cubicBezTo>
                      <a:pt x="207" y="262"/>
                      <a:pt x="207" y="262"/>
                      <a:pt x="207" y="262"/>
                    </a:cubicBezTo>
                    <a:cubicBezTo>
                      <a:pt x="207" y="268"/>
                      <a:pt x="207" y="268"/>
                      <a:pt x="207" y="268"/>
                    </a:cubicBezTo>
                    <a:cubicBezTo>
                      <a:pt x="170" y="268"/>
                      <a:pt x="170" y="268"/>
                      <a:pt x="170" y="268"/>
                    </a:cubicBezTo>
                    <a:cubicBezTo>
                      <a:pt x="123" y="252"/>
                      <a:pt x="123" y="252"/>
                      <a:pt x="123" y="252"/>
                    </a:cubicBezTo>
                    <a:cubicBezTo>
                      <a:pt x="95" y="252"/>
                      <a:pt x="95" y="252"/>
                      <a:pt x="95" y="252"/>
                    </a:cubicBezTo>
                    <a:cubicBezTo>
                      <a:pt x="88" y="239"/>
                      <a:pt x="66" y="230"/>
                      <a:pt x="50" y="223"/>
                    </a:cubicBezTo>
                    <a:cubicBezTo>
                      <a:pt x="47" y="222"/>
                      <a:pt x="48" y="217"/>
                      <a:pt x="47" y="214"/>
                    </a:cubicBezTo>
                    <a:cubicBezTo>
                      <a:pt x="40" y="198"/>
                      <a:pt x="28" y="193"/>
                      <a:pt x="30" y="175"/>
                    </a:cubicBezTo>
                    <a:cubicBezTo>
                      <a:pt x="21" y="174"/>
                      <a:pt x="11" y="154"/>
                      <a:pt x="4" y="141"/>
                    </a:cubicBezTo>
                    <a:cubicBezTo>
                      <a:pt x="2" y="137"/>
                      <a:pt x="6" y="134"/>
                      <a:pt x="8" y="133"/>
                    </a:cubicBezTo>
                    <a:cubicBezTo>
                      <a:pt x="3" y="123"/>
                      <a:pt x="8" y="107"/>
                      <a:pt x="4" y="95"/>
                    </a:cubicBezTo>
                    <a:cubicBezTo>
                      <a:pt x="0" y="85"/>
                      <a:pt x="11" y="60"/>
                      <a:pt x="11" y="46"/>
                    </a:cubicBezTo>
                    <a:cubicBezTo>
                      <a:pt x="11" y="36"/>
                      <a:pt x="0" y="32"/>
                      <a:pt x="0" y="23"/>
                    </a:cubicBezTo>
                    <a:cubicBezTo>
                      <a:pt x="0" y="20"/>
                      <a:pt x="5" y="20"/>
                      <a:pt x="7" y="20"/>
                    </a:cubicBezTo>
                    <a:cubicBezTo>
                      <a:pt x="13" y="20"/>
                      <a:pt x="17" y="23"/>
                      <a:pt x="20" y="27"/>
                    </a:cubicBezTo>
                    <a:cubicBezTo>
                      <a:pt x="22" y="24"/>
                      <a:pt x="26" y="19"/>
                      <a:pt x="26" y="15"/>
                    </a:cubicBezTo>
                    <a:cubicBezTo>
                      <a:pt x="26" y="11"/>
                      <a:pt x="22" y="10"/>
                      <a:pt x="20" y="5"/>
                    </a:cubicBezTo>
                    <a:cubicBezTo>
                      <a:pt x="373" y="5"/>
                      <a:pt x="373" y="5"/>
                      <a:pt x="373" y="5"/>
                    </a:cubicBezTo>
                    <a:cubicBezTo>
                      <a:pt x="373" y="0"/>
                      <a:pt x="373" y="0"/>
                      <a:pt x="373" y="0"/>
                    </a:cubicBezTo>
                    <a:cubicBezTo>
                      <a:pt x="379" y="4"/>
                      <a:pt x="378" y="8"/>
                      <a:pt x="384" y="11"/>
                    </a:cubicBezTo>
                    <a:cubicBezTo>
                      <a:pt x="406" y="11"/>
                      <a:pt x="406" y="11"/>
                      <a:pt x="406" y="11"/>
                    </a:cubicBezTo>
                    <a:cubicBezTo>
                      <a:pt x="415" y="20"/>
                      <a:pt x="426" y="20"/>
                      <a:pt x="443" y="20"/>
                    </a:cubicBezTo>
                    <a:cubicBezTo>
                      <a:pt x="431" y="28"/>
                      <a:pt x="418" y="32"/>
                      <a:pt x="408" y="45"/>
                    </a:cubicBezTo>
                    <a:cubicBezTo>
                      <a:pt x="415" y="45"/>
                      <a:pt x="415" y="45"/>
                      <a:pt x="415" y="45"/>
                    </a:cubicBezTo>
                    <a:cubicBezTo>
                      <a:pt x="418" y="43"/>
                      <a:pt x="420" y="42"/>
                      <a:pt x="423" y="42"/>
                    </a:cubicBezTo>
                    <a:cubicBezTo>
                      <a:pt x="425" y="46"/>
                      <a:pt x="426" y="46"/>
                      <a:pt x="429" y="46"/>
                    </a:cubicBezTo>
                    <a:cubicBezTo>
                      <a:pt x="437" y="46"/>
                      <a:pt x="437" y="40"/>
                      <a:pt x="441" y="40"/>
                    </a:cubicBezTo>
                    <a:cubicBezTo>
                      <a:pt x="446" y="40"/>
                      <a:pt x="454" y="32"/>
                      <a:pt x="461" y="31"/>
                    </a:cubicBezTo>
                    <a:cubicBezTo>
                      <a:pt x="461" y="37"/>
                      <a:pt x="458" y="38"/>
                      <a:pt x="456" y="42"/>
                    </a:cubicBezTo>
                    <a:cubicBezTo>
                      <a:pt x="465" y="42"/>
                      <a:pt x="465" y="42"/>
                      <a:pt x="465" y="42"/>
                    </a:cubicBezTo>
                    <a:cubicBezTo>
                      <a:pt x="465" y="45"/>
                      <a:pt x="469" y="47"/>
                      <a:pt x="472" y="47"/>
                    </a:cubicBezTo>
                    <a:cubicBezTo>
                      <a:pt x="478" y="47"/>
                      <a:pt x="480" y="43"/>
                      <a:pt x="484" y="43"/>
                    </a:cubicBezTo>
                    <a:cubicBezTo>
                      <a:pt x="495" y="43"/>
                      <a:pt x="500" y="48"/>
                      <a:pt x="510" y="48"/>
                    </a:cubicBezTo>
                    <a:cubicBezTo>
                      <a:pt x="510" y="54"/>
                      <a:pt x="510" y="54"/>
                      <a:pt x="510" y="54"/>
                    </a:cubicBezTo>
                    <a:cubicBezTo>
                      <a:pt x="503" y="56"/>
                      <a:pt x="493" y="54"/>
                      <a:pt x="490" y="54"/>
                    </a:cubicBezTo>
                    <a:cubicBezTo>
                      <a:pt x="480" y="54"/>
                      <a:pt x="462" y="66"/>
                      <a:pt x="462" y="75"/>
                    </a:cubicBezTo>
                    <a:cubicBezTo>
                      <a:pt x="466" y="72"/>
                      <a:pt x="468" y="69"/>
                      <a:pt x="472" y="69"/>
                    </a:cubicBezTo>
                    <a:cubicBezTo>
                      <a:pt x="465" y="78"/>
                      <a:pt x="461" y="101"/>
                      <a:pt x="461" y="112"/>
                    </a:cubicBezTo>
                    <a:cubicBezTo>
                      <a:pt x="461" y="117"/>
                      <a:pt x="466" y="121"/>
                      <a:pt x="471" y="121"/>
                    </a:cubicBezTo>
                    <a:cubicBezTo>
                      <a:pt x="478" y="121"/>
                      <a:pt x="480" y="108"/>
                      <a:pt x="480" y="102"/>
                    </a:cubicBezTo>
                    <a:cubicBezTo>
                      <a:pt x="480" y="97"/>
                      <a:pt x="480" y="88"/>
                      <a:pt x="480" y="88"/>
                    </a:cubicBezTo>
                    <a:cubicBezTo>
                      <a:pt x="480" y="82"/>
                      <a:pt x="480" y="69"/>
                      <a:pt x="485" y="69"/>
                    </a:cubicBezTo>
                    <a:cubicBezTo>
                      <a:pt x="501" y="68"/>
                      <a:pt x="494" y="57"/>
                      <a:pt x="501" y="57"/>
                    </a:cubicBezTo>
                    <a:cubicBezTo>
                      <a:pt x="504" y="57"/>
                      <a:pt x="521" y="65"/>
                      <a:pt x="521" y="70"/>
                    </a:cubicBezTo>
                    <a:cubicBezTo>
                      <a:pt x="521" y="77"/>
                      <a:pt x="517" y="81"/>
                      <a:pt x="516" y="87"/>
                    </a:cubicBezTo>
                    <a:cubicBezTo>
                      <a:pt x="521" y="87"/>
                      <a:pt x="520" y="85"/>
                      <a:pt x="525" y="84"/>
                    </a:cubicBezTo>
                    <a:cubicBezTo>
                      <a:pt x="526" y="91"/>
                      <a:pt x="526" y="94"/>
                      <a:pt x="531" y="97"/>
                    </a:cubicBezTo>
                    <a:cubicBezTo>
                      <a:pt x="526" y="103"/>
                      <a:pt x="521" y="106"/>
                      <a:pt x="521" y="112"/>
                    </a:cubicBezTo>
                    <a:cubicBezTo>
                      <a:pt x="521" y="117"/>
                      <a:pt x="523" y="123"/>
                      <a:pt x="527" y="123"/>
                    </a:cubicBezTo>
                    <a:cubicBezTo>
                      <a:pt x="539" y="123"/>
                      <a:pt x="559" y="112"/>
                      <a:pt x="568" y="108"/>
                    </a:cubicBezTo>
                    <a:cubicBezTo>
                      <a:pt x="567" y="103"/>
                      <a:pt x="565" y="99"/>
                      <a:pt x="564" y="97"/>
                    </a:cubicBezTo>
                    <a:cubicBezTo>
                      <a:pt x="567" y="97"/>
                      <a:pt x="567" y="97"/>
                      <a:pt x="569" y="97"/>
                    </a:cubicBezTo>
                    <a:cubicBezTo>
                      <a:pt x="582" y="97"/>
                      <a:pt x="610" y="101"/>
                      <a:pt x="610" y="84"/>
                    </a:cubicBezTo>
                    <a:cubicBezTo>
                      <a:pt x="611" y="84"/>
                      <a:pt x="627" y="68"/>
                      <a:pt x="630" y="66"/>
                    </a:cubicBezTo>
                    <a:cubicBezTo>
                      <a:pt x="632" y="64"/>
                      <a:pt x="643" y="65"/>
                      <a:pt x="653" y="65"/>
                    </a:cubicBezTo>
                    <a:cubicBezTo>
                      <a:pt x="657" y="65"/>
                      <a:pt x="660" y="65"/>
                      <a:pt x="664" y="65"/>
                    </a:cubicBezTo>
                    <a:cubicBezTo>
                      <a:pt x="668" y="65"/>
                      <a:pt x="672" y="63"/>
                      <a:pt x="675" y="63"/>
                    </a:cubicBezTo>
                    <a:cubicBezTo>
                      <a:pt x="680" y="62"/>
                      <a:pt x="678" y="61"/>
                      <a:pt x="680" y="59"/>
                    </a:cubicBezTo>
                    <a:cubicBezTo>
                      <a:pt x="688" y="51"/>
                      <a:pt x="688" y="36"/>
                      <a:pt x="699" y="28"/>
                    </a:cubicBezTo>
                    <a:cubicBezTo>
                      <a:pt x="704" y="35"/>
                      <a:pt x="712" y="25"/>
                      <a:pt x="716" y="32"/>
                    </a:cubicBezTo>
                    <a:cubicBezTo>
                      <a:pt x="723" y="44"/>
                      <a:pt x="717" y="62"/>
                      <a:pt x="726" y="73"/>
                    </a:cubicBezTo>
                    <a:cubicBezTo>
                      <a:pt x="723" y="77"/>
                      <a:pt x="718" y="80"/>
                      <a:pt x="712" y="80"/>
                    </a:cubicBezTo>
                    <a:cubicBezTo>
                      <a:pt x="706" y="80"/>
                      <a:pt x="706" y="78"/>
                      <a:pt x="701" y="80"/>
                    </a:cubicBezTo>
                    <a:cubicBezTo>
                      <a:pt x="694" y="87"/>
                      <a:pt x="679" y="92"/>
                      <a:pt x="679" y="109"/>
                    </a:cubicBezTo>
                    <a:cubicBezTo>
                      <a:pt x="679" y="110"/>
                      <a:pt x="680" y="112"/>
                      <a:pt x="681" y="113"/>
                    </a:cubicBezTo>
                    <a:cubicBezTo>
                      <a:pt x="681" y="115"/>
                      <a:pt x="683" y="121"/>
                      <a:pt x="686" y="121"/>
                    </a:cubicBezTo>
                    <a:cubicBezTo>
                      <a:pt x="687" y="121"/>
                      <a:pt x="690" y="118"/>
                      <a:pt x="690" y="118"/>
                    </a:cubicBezTo>
                    <a:cubicBezTo>
                      <a:pt x="690" y="121"/>
                      <a:pt x="690" y="121"/>
                      <a:pt x="690" y="121"/>
                    </a:cubicBezTo>
                    <a:cubicBezTo>
                      <a:pt x="685" y="122"/>
                      <a:pt x="678" y="124"/>
                      <a:pt x="676" y="122"/>
                    </a:cubicBezTo>
                    <a:cubicBezTo>
                      <a:pt x="667" y="129"/>
                      <a:pt x="652" y="126"/>
                      <a:pt x="643" y="132"/>
                    </a:cubicBezTo>
                    <a:cubicBezTo>
                      <a:pt x="648" y="132"/>
                      <a:pt x="648" y="132"/>
                      <a:pt x="648" y="132"/>
                    </a:cubicBezTo>
                    <a:cubicBezTo>
                      <a:pt x="652" y="132"/>
                      <a:pt x="656" y="129"/>
                      <a:pt x="659" y="132"/>
                    </a:cubicBezTo>
                    <a:cubicBezTo>
                      <a:pt x="653" y="134"/>
                      <a:pt x="648" y="134"/>
                      <a:pt x="642" y="134"/>
                    </a:cubicBezTo>
                    <a:cubicBezTo>
                      <a:pt x="641" y="134"/>
                      <a:pt x="639" y="133"/>
                      <a:pt x="638" y="133"/>
                    </a:cubicBezTo>
                    <a:cubicBezTo>
                      <a:pt x="637" y="134"/>
                      <a:pt x="635" y="135"/>
                      <a:pt x="635" y="137"/>
                    </a:cubicBezTo>
                    <a:cubicBezTo>
                      <a:pt x="635" y="139"/>
                      <a:pt x="639" y="142"/>
                      <a:pt x="639" y="142"/>
                    </a:cubicBezTo>
                    <a:cubicBezTo>
                      <a:pt x="638" y="145"/>
                      <a:pt x="630" y="161"/>
                      <a:pt x="627" y="161"/>
                    </a:cubicBezTo>
                    <a:cubicBezTo>
                      <a:pt x="626" y="161"/>
                      <a:pt x="625" y="158"/>
                      <a:pt x="624" y="157"/>
                    </a:cubicBezTo>
                    <a:cubicBezTo>
                      <a:pt x="622" y="159"/>
                      <a:pt x="622" y="159"/>
                      <a:pt x="622" y="159"/>
                    </a:cubicBezTo>
                    <a:cubicBezTo>
                      <a:pt x="623" y="163"/>
                      <a:pt x="626" y="164"/>
                      <a:pt x="626" y="168"/>
                    </a:cubicBezTo>
                    <a:cubicBezTo>
                      <a:pt x="626" y="170"/>
                      <a:pt x="617" y="186"/>
                      <a:pt x="615" y="186"/>
                    </a:cubicBezTo>
                    <a:cubicBezTo>
                      <a:pt x="615" y="186"/>
                      <a:pt x="614" y="184"/>
                      <a:pt x="614" y="183"/>
                    </a:cubicBezTo>
                    <a:cubicBezTo>
                      <a:pt x="614" y="181"/>
                      <a:pt x="614" y="180"/>
                      <a:pt x="614" y="178"/>
                    </a:cubicBezTo>
                    <a:cubicBezTo>
                      <a:pt x="614" y="175"/>
                      <a:pt x="610" y="168"/>
                      <a:pt x="609" y="164"/>
                    </a:cubicBezTo>
                    <a:cubicBezTo>
                      <a:pt x="608" y="166"/>
                      <a:pt x="608" y="170"/>
                      <a:pt x="608" y="170"/>
                    </a:cubicBezTo>
                    <a:cubicBezTo>
                      <a:pt x="608" y="173"/>
                      <a:pt x="611" y="181"/>
                      <a:pt x="611" y="185"/>
                    </a:cubicBezTo>
                    <a:cubicBezTo>
                      <a:pt x="611" y="189"/>
                      <a:pt x="608" y="189"/>
                      <a:pt x="611" y="192"/>
                    </a:cubicBezTo>
                    <a:cubicBezTo>
                      <a:pt x="612" y="192"/>
                      <a:pt x="613" y="192"/>
                      <a:pt x="614" y="192"/>
                    </a:cubicBezTo>
                    <a:cubicBezTo>
                      <a:pt x="614" y="193"/>
                      <a:pt x="614" y="195"/>
                      <a:pt x="614" y="196"/>
                    </a:cubicBezTo>
                    <a:cubicBezTo>
                      <a:pt x="614" y="200"/>
                      <a:pt x="610" y="201"/>
                      <a:pt x="608" y="201"/>
                    </a:cubicBezTo>
                    <a:cubicBezTo>
                      <a:pt x="610" y="205"/>
                      <a:pt x="612" y="205"/>
                      <a:pt x="614" y="205"/>
                    </a:cubicBezTo>
                    <a:cubicBezTo>
                      <a:pt x="613" y="210"/>
                      <a:pt x="611" y="210"/>
                      <a:pt x="607" y="210"/>
                    </a:cubicBezTo>
                    <a:cubicBezTo>
                      <a:pt x="607" y="213"/>
                      <a:pt x="607" y="213"/>
                      <a:pt x="607" y="213"/>
                    </a:cubicBezTo>
                    <a:cubicBezTo>
                      <a:pt x="612" y="216"/>
                      <a:pt x="612" y="216"/>
                      <a:pt x="612" y="216"/>
                    </a:cubicBezTo>
                    <a:cubicBezTo>
                      <a:pt x="611" y="218"/>
                      <a:pt x="610" y="221"/>
                      <a:pt x="607" y="221"/>
                    </a:cubicBezTo>
                    <a:cubicBezTo>
                      <a:pt x="602" y="222"/>
                      <a:pt x="600" y="226"/>
                      <a:pt x="596" y="226"/>
                    </a:cubicBezTo>
                    <a:cubicBezTo>
                      <a:pt x="591" y="228"/>
                      <a:pt x="591" y="230"/>
                      <a:pt x="589" y="232"/>
                    </a:cubicBezTo>
                    <a:lnTo>
                      <a:pt x="590" y="2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8" name="Freeform 50"/>
              <p:cNvSpPr>
                <a:spLocks/>
              </p:cNvSpPr>
              <p:nvPr/>
            </p:nvSpPr>
            <p:spPr bwMode="auto">
              <a:xfrm>
                <a:off x="1439447" y="1739987"/>
                <a:ext cx="1750209" cy="904308"/>
              </a:xfrm>
              <a:custGeom>
                <a:avLst/>
                <a:gdLst/>
                <a:ahLst/>
                <a:cxnLst>
                  <a:cxn ang="0">
                    <a:pos x="950" y="501"/>
                  </a:cxn>
                  <a:cxn ang="0">
                    <a:pos x="950" y="527"/>
                  </a:cxn>
                  <a:cxn ang="0">
                    <a:pos x="955" y="469"/>
                  </a:cxn>
                  <a:cxn ang="0">
                    <a:pos x="944" y="436"/>
                  </a:cxn>
                  <a:cxn ang="0">
                    <a:pos x="982" y="418"/>
                  </a:cxn>
                  <a:cxn ang="0">
                    <a:pos x="1060" y="356"/>
                  </a:cxn>
                  <a:cxn ang="0">
                    <a:pos x="1050" y="346"/>
                  </a:cxn>
                  <a:cxn ang="0">
                    <a:pos x="991" y="310"/>
                  </a:cxn>
                  <a:cxn ang="0">
                    <a:pos x="965" y="247"/>
                  </a:cxn>
                  <a:cxn ang="0">
                    <a:pos x="908" y="267"/>
                  </a:cxn>
                  <a:cxn ang="0">
                    <a:pos x="831" y="204"/>
                  </a:cxn>
                  <a:cxn ang="0">
                    <a:pos x="794" y="247"/>
                  </a:cxn>
                  <a:cxn ang="0">
                    <a:pos x="783" y="387"/>
                  </a:cxn>
                  <a:cxn ang="0">
                    <a:pos x="726" y="334"/>
                  </a:cxn>
                  <a:cxn ang="0">
                    <a:pos x="607" y="306"/>
                  </a:cxn>
                  <a:cxn ang="0">
                    <a:pos x="595" y="216"/>
                  </a:cxn>
                  <a:cxn ang="0">
                    <a:pos x="633" y="178"/>
                  </a:cxn>
                  <a:cxn ang="0">
                    <a:pos x="675" y="146"/>
                  </a:cxn>
                  <a:cxn ang="0">
                    <a:pos x="686" y="127"/>
                  </a:cxn>
                  <a:cxn ang="0">
                    <a:pos x="722" y="120"/>
                  </a:cxn>
                  <a:cxn ang="0">
                    <a:pos x="746" y="61"/>
                  </a:cxn>
                  <a:cxn ang="0">
                    <a:pos x="702" y="67"/>
                  </a:cxn>
                  <a:cxn ang="0">
                    <a:pos x="665" y="74"/>
                  </a:cxn>
                  <a:cxn ang="0">
                    <a:pos x="625" y="55"/>
                  </a:cxn>
                  <a:cxn ang="0">
                    <a:pos x="574" y="0"/>
                  </a:cxn>
                  <a:cxn ang="0">
                    <a:pos x="555" y="38"/>
                  </a:cxn>
                  <a:cxn ang="0">
                    <a:pos x="567" y="98"/>
                  </a:cxn>
                  <a:cxn ang="0">
                    <a:pos x="492" y="92"/>
                  </a:cxn>
                  <a:cxn ang="0">
                    <a:pos x="430" y="75"/>
                  </a:cxn>
                  <a:cxn ang="0">
                    <a:pos x="387" y="89"/>
                  </a:cxn>
                  <a:cxn ang="0">
                    <a:pos x="333" y="81"/>
                  </a:cxn>
                  <a:cxn ang="0">
                    <a:pos x="202" y="42"/>
                  </a:cxn>
                  <a:cxn ang="0">
                    <a:pos x="138" y="40"/>
                  </a:cxn>
                  <a:cxn ang="0">
                    <a:pos x="61" y="70"/>
                  </a:cxn>
                  <a:cxn ang="0">
                    <a:pos x="0" y="242"/>
                  </a:cxn>
                  <a:cxn ang="0">
                    <a:pos x="67" y="253"/>
                  </a:cxn>
                  <a:cxn ang="0">
                    <a:pos x="124" y="316"/>
                  </a:cxn>
                  <a:cxn ang="0">
                    <a:pos x="136" y="366"/>
                  </a:cxn>
                  <a:cxn ang="0">
                    <a:pos x="181" y="413"/>
                  </a:cxn>
                  <a:cxn ang="0">
                    <a:pos x="224" y="440"/>
                  </a:cxn>
                  <a:cxn ang="0">
                    <a:pos x="610" y="446"/>
                  </a:cxn>
                  <a:cxn ang="0">
                    <a:pos x="676" y="453"/>
                  </a:cxn>
                  <a:cxn ang="0">
                    <a:pos x="705" y="477"/>
                  </a:cxn>
                  <a:cxn ang="0">
                    <a:pos x="759" y="512"/>
                  </a:cxn>
                  <a:cxn ang="0">
                    <a:pos x="732" y="553"/>
                  </a:cxn>
                  <a:cxn ang="0">
                    <a:pos x="772" y="543"/>
                  </a:cxn>
                  <a:cxn ang="0">
                    <a:pos x="814" y="519"/>
                  </a:cxn>
                  <a:cxn ang="0">
                    <a:pos x="879" y="498"/>
                  </a:cxn>
                  <a:cxn ang="0">
                    <a:pos x="928" y="505"/>
                  </a:cxn>
                </a:cxnLst>
                <a:rect l="0" t="0" r="r" b="b"/>
                <a:pathLst>
                  <a:path w="1071" h="553">
                    <a:moveTo>
                      <a:pt x="928" y="503"/>
                    </a:moveTo>
                    <a:cubicBezTo>
                      <a:pt x="928" y="502"/>
                      <a:pt x="928" y="502"/>
                      <a:pt x="928" y="502"/>
                    </a:cubicBezTo>
                    <a:cubicBezTo>
                      <a:pt x="928" y="502"/>
                      <a:pt x="931" y="502"/>
                      <a:pt x="932" y="502"/>
                    </a:cubicBezTo>
                    <a:cubicBezTo>
                      <a:pt x="935" y="502"/>
                      <a:pt x="946" y="504"/>
                      <a:pt x="950" y="501"/>
                    </a:cubicBezTo>
                    <a:cubicBezTo>
                      <a:pt x="954" y="498"/>
                      <a:pt x="954" y="493"/>
                      <a:pt x="960" y="492"/>
                    </a:cubicBezTo>
                    <a:cubicBezTo>
                      <a:pt x="960" y="498"/>
                      <a:pt x="960" y="499"/>
                      <a:pt x="967" y="499"/>
                    </a:cubicBezTo>
                    <a:cubicBezTo>
                      <a:pt x="957" y="500"/>
                      <a:pt x="941" y="507"/>
                      <a:pt x="941" y="516"/>
                    </a:cubicBezTo>
                    <a:cubicBezTo>
                      <a:pt x="941" y="520"/>
                      <a:pt x="947" y="527"/>
                      <a:pt x="950" y="527"/>
                    </a:cubicBezTo>
                    <a:cubicBezTo>
                      <a:pt x="953" y="527"/>
                      <a:pt x="961" y="516"/>
                      <a:pt x="970" y="513"/>
                    </a:cubicBezTo>
                    <a:cubicBezTo>
                      <a:pt x="972" y="513"/>
                      <a:pt x="1003" y="501"/>
                      <a:pt x="1003" y="497"/>
                    </a:cubicBezTo>
                    <a:cubicBezTo>
                      <a:pt x="1003" y="493"/>
                      <a:pt x="991" y="492"/>
                      <a:pt x="988" y="492"/>
                    </a:cubicBezTo>
                    <a:cubicBezTo>
                      <a:pt x="976" y="492"/>
                      <a:pt x="955" y="480"/>
                      <a:pt x="955" y="469"/>
                    </a:cubicBezTo>
                    <a:cubicBezTo>
                      <a:pt x="955" y="466"/>
                      <a:pt x="959" y="463"/>
                      <a:pt x="960" y="458"/>
                    </a:cubicBezTo>
                    <a:cubicBezTo>
                      <a:pt x="958" y="458"/>
                      <a:pt x="953" y="457"/>
                      <a:pt x="949" y="457"/>
                    </a:cubicBezTo>
                    <a:cubicBezTo>
                      <a:pt x="951" y="453"/>
                      <a:pt x="967" y="451"/>
                      <a:pt x="967" y="442"/>
                    </a:cubicBezTo>
                    <a:cubicBezTo>
                      <a:pt x="967" y="434"/>
                      <a:pt x="954" y="436"/>
                      <a:pt x="944" y="436"/>
                    </a:cubicBezTo>
                    <a:cubicBezTo>
                      <a:pt x="925" y="436"/>
                      <a:pt x="916" y="449"/>
                      <a:pt x="903" y="451"/>
                    </a:cubicBezTo>
                    <a:cubicBezTo>
                      <a:pt x="909" y="439"/>
                      <a:pt x="918" y="443"/>
                      <a:pt x="928" y="433"/>
                    </a:cubicBezTo>
                    <a:cubicBezTo>
                      <a:pt x="934" y="427"/>
                      <a:pt x="929" y="423"/>
                      <a:pt x="939" y="420"/>
                    </a:cubicBezTo>
                    <a:cubicBezTo>
                      <a:pt x="955" y="415"/>
                      <a:pt x="965" y="418"/>
                      <a:pt x="982" y="418"/>
                    </a:cubicBezTo>
                    <a:cubicBezTo>
                      <a:pt x="1004" y="418"/>
                      <a:pt x="1016" y="425"/>
                      <a:pt x="1029" y="408"/>
                    </a:cubicBezTo>
                    <a:cubicBezTo>
                      <a:pt x="1035" y="400"/>
                      <a:pt x="1071" y="398"/>
                      <a:pt x="1071" y="384"/>
                    </a:cubicBezTo>
                    <a:cubicBezTo>
                      <a:pt x="1071" y="374"/>
                      <a:pt x="1067" y="370"/>
                      <a:pt x="1063" y="363"/>
                    </a:cubicBezTo>
                    <a:cubicBezTo>
                      <a:pt x="1060" y="363"/>
                      <a:pt x="1065" y="359"/>
                      <a:pt x="1060" y="356"/>
                    </a:cubicBezTo>
                    <a:cubicBezTo>
                      <a:pt x="1060" y="351"/>
                      <a:pt x="1060" y="351"/>
                      <a:pt x="1060" y="351"/>
                    </a:cubicBezTo>
                    <a:cubicBezTo>
                      <a:pt x="1050" y="357"/>
                      <a:pt x="1029" y="364"/>
                      <a:pt x="1018" y="364"/>
                    </a:cubicBezTo>
                    <a:cubicBezTo>
                      <a:pt x="1017" y="364"/>
                      <a:pt x="1014" y="363"/>
                      <a:pt x="1014" y="362"/>
                    </a:cubicBezTo>
                    <a:cubicBezTo>
                      <a:pt x="1022" y="358"/>
                      <a:pt x="1047" y="354"/>
                      <a:pt x="1050" y="346"/>
                    </a:cubicBezTo>
                    <a:cubicBezTo>
                      <a:pt x="1050" y="344"/>
                      <a:pt x="1046" y="343"/>
                      <a:pt x="1046" y="341"/>
                    </a:cubicBezTo>
                    <a:cubicBezTo>
                      <a:pt x="1035" y="342"/>
                      <a:pt x="1013" y="337"/>
                      <a:pt x="1013" y="322"/>
                    </a:cubicBezTo>
                    <a:cubicBezTo>
                      <a:pt x="1013" y="321"/>
                      <a:pt x="1013" y="321"/>
                      <a:pt x="1013" y="321"/>
                    </a:cubicBezTo>
                    <a:cubicBezTo>
                      <a:pt x="1003" y="321"/>
                      <a:pt x="997" y="315"/>
                      <a:pt x="991" y="310"/>
                    </a:cubicBezTo>
                    <a:cubicBezTo>
                      <a:pt x="994" y="309"/>
                      <a:pt x="998" y="308"/>
                      <a:pt x="998" y="302"/>
                    </a:cubicBezTo>
                    <a:cubicBezTo>
                      <a:pt x="998" y="298"/>
                      <a:pt x="994" y="295"/>
                      <a:pt x="995" y="290"/>
                    </a:cubicBezTo>
                    <a:cubicBezTo>
                      <a:pt x="991" y="289"/>
                      <a:pt x="977" y="280"/>
                      <a:pt x="980" y="272"/>
                    </a:cubicBezTo>
                    <a:cubicBezTo>
                      <a:pt x="985" y="262"/>
                      <a:pt x="966" y="259"/>
                      <a:pt x="965" y="247"/>
                    </a:cubicBezTo>
                    <a:cubicBezTo>
                      <a:pt x="964" y="247"/>
                      <a:pt x="959" y="243"/>
                      <a:pt x="958" y="242"/>
                    </a:cubicBezTo>
                    <a:cubicBezTo>
                      <a:pt x="954" y="244"/>
                      <a:pt x="947" y="248"/>
                      <a:pt x="947" y="254"/>
                    </a:cubicBezTo>
                    <a:cubicBezTo>
                      <a:pt x="947" y="261"/>
                      <a:pt x="933" y="277"/>
                      <a:pt x="922" y="277"/>
                    </a:cubicBezTo>
                    <a:cubicBezTo>
                      <a:pt x="914" y="277"/>
                      <a:pt x="913" y="267"/>
                      <a:pt x="908" y="267"/>
                    </a:cubicBezTo>
                    <a:cubicBezTo>
                      <a:pt x="900" y="267"/>
                      <a:pt x="897" y="246"/>
                      <a:pt x="896" y="236"/>
                    </a:cubicBezTo>
                    <a:cubicBezTo>
                      <a:pt x="894" y="224"/>
                      <a:pt x="870" y="233"/>
                      <a:pt x="870" y="216"/>
                    </a:cubicBezTo>
                    <a:cubicBezTo>
                      <a:pt x="858" y="215"/>
                      <a:pt x="855" y="200"/>
                      <a:pt x="843" y="200"/>
                    </a:cubicBezTo>
                    <a:cubicBezTo>
                      <a:pt x="837" y="200"/>
                      <a:pt x="837" y="204"/>
                      <a:pt x="831" y="204"/>
                    </a:cubicBezTo>
                    <a:cubicBezTo>
                      <a:pt x="818" y="204"/>
                      <a:pt x="810" y="197"/>
                      <a:pt x="797" y="197"/>
                    </a:cubicBezTo>
                    <a:cubicBezTo>
                      <a:pt x="791" y="197"/>
                      <a:pt x="784" y="200"/>
                      <a:pt x="784" y="208"/>
                    </a:cubicBezTo>
                    <a:cubicBezTo>
                      <a:pt x="784" y="212"/>
                      <a:pt x="800" y="218"/>
                      <a:pt x="786" y="227"/>
                    </a:cubicBezTo>
                    <a:cubicBezTo>
                      <a:pt x="780" y="231"/>
                      <a:pt x="794" y="241"/>
                      <a:pt x="794" y="247"/>
                    </a:cubicBezTo>
                    <a:cubicBezTo>
                      <a:pt x="796" y="260"/>
                      <a:pt x="783" y="264"/>
                      <a:pt x="778" y="266"/>
                    </a:cubicBezTo>
                    <a:cubicBezTo>
                      <a:pt x="788" y="283"/>
                      <a:pt x="803" y="289"/>
                      <a:pt x="803" y="318"/>
                    </a:cubicBezTo>
                    <a:cubicBezTo>
                      <a:pt x="803" y="326"/>
                      <a:pt x="777" y="346"/>
                      <a:pt x="768" y="347"/>
                    </a:cubicBezTo>
                    <a:cubicBezTo>
                      <a:pt x="783" y="355"/>
                      <a:pt x="777" y="379"/>
                      <a:pt x="783" y="387"/>
                    </a:cubicBezTo>
                    <a:cubicBezTo>
                      <a:pt x="782" y="389"/>
                      <a:pt x="776" y="392"/>
                      <a:pt x="775" y="397"/>
                    </a:cubicBezTo>
                    <a:cubicBezTo>
                      <a:pt x="770" y="397"/>
                      <a:pt x="766" y="406"/>
                      <a:pt x="762" y="403"/>
                    </a:cubicBezTo>
                    <a:cubicBezTo>
                      <a:pt x="751" y="394"/>
                      <a:pt x="736" y="380"/>
                      <a:pt x="736" y="367"/>
                    </a:cubicBezTo>
                    <a:cubicBezTo>
                      <a:pt x="736" y="353"/>
                      <a:pt x="738" y="342"/>
                      <a:pt x="726" y="334"/>
                    </a:cubicBezTo>
                    <a:cubicBezTo>
                      <a:pt x="697" y="334"/>
                      <a:pt x="697" y="334"/>
                      <a:pt x="697" y="334"/>
                    </a:cubicBezTo>
                    <a:cubicBezTo>
                      <a:pt x="681" y="322"/>
                      <a:pt x="662" y="315"/>
                      <a:pt x="643" y="308"/>
                    </a:cubicBezTo>
                    <a:cubicBezTo>
                      <a:pt x="640" y="306"/>
                      <a:pt x="629" y="299"/>
                      <a:pt x="623" y="299"/>
                    </a:cubicBezTo>
                    <a:cubicBezTo>
                      <a:pt x="617" y="299"/>
                      <a:pt x="614" y="306"/>
                      <a:pt x="607" y="306"/>
                    </a:cubicBezTo>
                    <a:cubicBezTo>
                      <a:pt x="607" y="295"/>
                      <a:pt x="600" y="270"/>
                      <a:pt x="590" y="270"/>
                    </a:cubicBezTo>
                    <a:cubicBezTo>
                      <a:pt x="586" y="270"/>
                      <a:pt x="584" y="274"/>
                      <a:pt x="579" y="275"/>
                    </a:cubicBezTo>
                    <a:cubicBezTo>
                      <a:pt x="581" y="269"/>
                      <a:pt x="579" y="268"/>
                      <a:pt x="579" y="255"/>
                    </a:cubicBezTo>
                    <a:cubicBezTo>
                      <a:pt x="579" y="237"/>
                      <a:pt x="584" y="227"/>
                      <a:pt x="595" y="216"/>
                    </a:cubicBezTo>
                    <a:cubicBezTo>
                      <a:pt x="598" y="213"/>
                      <a:pt x="606" y="196"/>
                      <a:pt x="609" y="194"/>
                    </a:cubicBezTo>
                    <a:cubicBezTo>
                      <a:pt x="617" y="192"/>
                      <a:pt x="630" y="196"/>
                      <a:pt x="630" y="186"/>
                    </a:cubicBezTo>
                    <a:cubicBezTo>
                      <a:pt x="630" y="179"/>
                      <a:pt x="613" y="178"/>
                      <a:pt x="607" y="175"/>
                    </a:cubicBezTo>
                    <a:cubicBezTo>
                      <a:pt x="611" y="176"/>
                      <a:pt x="597" y="167"/>
                      <a:pt x="633" y="178"/>
                    </a:cubicBezTo>
                    <a:cubicBezTo>
                      <a:pt x="643" y="181"/>
                      <a:pt x="637" y="169"/>
                      <a:pt x="642" y="169"/>
                    </a:cubicBezTo>
                    <a:cubicBezTo>
                      <a:pt x="643" y="169"/>
                      <a:pt x="647" y="169"/>
                      <a:pt x="652" y="169"/>
                    </a:cubicBezTo>
                    <a:cubicBezTo>
                      <a:pt x="662" y="169"/>
                      <a:pt x="668" y="158"/>
                      <a:pt x="675" y="153"/>
                    </a:cubicBezTo>
                    <a:cubicBezTo>
                      <a:pt x="675" y="146"/>
                      <a:pt x="675" y="146"/>
                      <a:pt x="675" y="146"/>
                    </a:cubicBezTo>
                    <a:cubicBezTo>
                      <a:pt x="660" y="142"/>
                      <a:pt x="645" y="145"/>
                      <a:pt x="639" y="131"/>
                    </a:cubicBezTo>
                    <a:cubicBezTo>
                      <a:pt x="639" y="131"/>
                      <a:pt x="643" y="131"/>
                      <a:pt x="647" y="131"/>
                    </a:cubicBezTo>
                    <a:cubicBezTo>
                      <a:pt x="652" y="135"/>
                      <a:pt x="658" y="141"/>
                      <a:pt x="666" y="141"/>
                    </a:cubicBezTo>
                    <a:cubicBezTo>
                      <a:pt x="673" y="141"/>
                      <a:pt x="686" y="132"/>
                      <a:pt x="686" y="127"/>
                    </a:cubicBezTo>
                    <a:cubicBezTo>
                      <a:pt x="686" y="125"/>
                      <a:pt x="680" y="117"/>
                      <a:pt x="683" y="117"/>
                    </a:cubicBezTo>
                    <a:cubicBezTo>
                      <a:pt x="693" y="117"/>
                      <a:pt x="696" y="126"/>
                      <a:pt x="703" y="126"/>
                    </a:cubicBezTo>
                    <a:cubicBezTo>
                      <a:pt x="707" y="126"/>
                      <a:pt x="709" y="123"/>
                      <a:pt x="717" y="123"/>
                    </a:cubicBezTo>
                    <a:cubicBezTo>
                      <a:pt x="715" y="120"/>
                      <a:pt x="717" y="112"/>
                      <a:pt x="722" y="120"/>
                    </a:cubicBezTo>
                    <a:cubicBezTo>
                      <a:pt x="725" y="125"/>
                      <a:pt x="748" y="105"/>
                      <a:pt x="748" y="100"/>
                    </a:cubicBezTo>
                    <a:cubicBezTo>
                      <a:pt x="748" y="96"/>
                      <a:pt x="738" y="91"/>
                      <a:pt x="738" y="89"/>
                    </a:cubicBezTo>
                    <a:cubicBezTo>
                      <a:pt x="738" y="85"/>
                      <a:pt x="732" y="78"/>
                      <a:pt x="746" y="72"/>
                    </a:cubicBezTo>
                    <a:cubicBezTo>
                      <a:pt x="748" y="68"/>
                      <a:pt x="746" y="68"/>
                      <a:pt x="746" y="61"/>
                    </a:cubicBezTo>
                    <a:cubicBezTo>
                      <a:pt x="732" y="61"/>
                      <a:pt x="735" y="50"/>
                      <a:pt x="717" y="50"/>
                    </a:cubicBezTo>
                    <a:cubicBezTo>
                      <a:pt x="713" y="49"/>
                      <a:pt x="710" y="47"/>
                      <a:pt x="706" y="47"/>
                    </a:cubicBezTo>
                    <a:cubicBezTo>
                      <a:pt x="701" y="47"/>
                      <a:pt x="695" y="50"/>
                      <a:pt x="695" y="55"/>
                    </a:cubicBezTo>
                    <a:cubicBezTo>
                      <a:pt x="695" y="61"/>
                      <a:pt x="702" y="63"/>
                      <a:pt x="702" y="67"/>
                    </a:cubicBezTo>
                    <a:cubicBezTo>
                      <a:pt x="702" y="72"/>
                      <a:pt x="692" y="72"/>
                      <a:pt x="689" y="76"/>
                    </a:cubicBezTo>
                    <a:cubicBezTo>
                      <a:pt x="686" y="84"/>
                      <a:pt x="687" y="90"/>
                      <a:pt x="681" y="98"/>
                    </a:cubicBezTo>
                    <a:cubicBezTo>
                      <a:pt x="671" y="110"/>
                      <a:pt x="658" y="90"/>
                      <a:pt x="658" y="85"/>
                    </a:cubicBezTo>
                    <a:cubicBezTo>
                      <a:pt x="658" y="79"/>
                      <a:pt x="665" y="81"/>
                      <a:pt x="665" y="74"/>
                    </a:cubicBezTo>
                    <a:cubicBezTo>
                      <a:pt x="665" y="71"/>
                      <a:pt x="652" y="59"/>
                      <a:pt x="649" y="59"/>
                    </a:cubicBezTo>
                    <a:cubicBezTo>
                      <a:pt x="636" y="59"/>
                      <a:pt x="645" y="78"/>
                      <a:pt x="631" y="78"/>
                    </a:cubicBezTo>
                    <a:cubicBezTo>
                      <a:pt x="631" y="70"/>
                      <a:pt x="630" y="65"/>
                      <a:pt x="621" y="60"/>
                    </a:cubicBezTo>
                    <a:cubicBezTo>
                      <a:pt x="622" y="58"/>
                      <a:pt x="623" y="57"/>
                      <a:pt x="625" y="55"/>
                    </a:cubicBezTo>
                    <a:cubicBezTo>
                      <a:pt x="618" y="51"/>
                      <a:pt x="609" y="55"/>
                      <a:pt x="603" y="48"/>
                    </a:cubicBezTo>
                    <a:cubicBezTo>
                      <a:pt x="606" y="47"/>
                      <a:pt x="614" y="44"/>
                      <a:pt x="614" y="38"/>
                    </a:cubicBezTo>
                    <a:cubicBezTo>
                      <a:pt x="614" y="29"/>
                      <a:pt x="601" y="30"/>
                      <a:pt x="601" y="23"/>
                    </a:cubicBezTo>
                    <a:cubicBezTo>
                      <a:pt x="601" y="10"/>
                      <a:pt x="591" y="1"/>
                      <a:pt x="574" y="0"/>
                    </a:cubicBezTo>
                    <a:cubicBezTo>
                      <a:pt x="565" y="0"/>
                      <a:pt x="569" y="6"/>
                      <a:pt x="569" y="10"/>
                    </a:cubicBezTo>
                    <a:cubicBezTo>
                      <a:pt x="564" y="11"/>
                      <a:pt x="557" y="10"/>
                      <a:pt x="557" y="17"/>
                    </a:cubicBezTo>
                    <a:cubicBezTo>
                      <a:pt x="557" y="21"/>
                      <a:pt x="561" y="23"/>
                      <a:pt x="561" y="28"/>
                    </a:cubicBezTo>
                    <a:cubicBezTo>
                      <a:pt x="561" y="32"/>
                      <a:pt x="555" y="32"/>
                      <a:pt x="555" y="38"/>
                    </a:cubicBezTo>
                    <a:cubicBezTo>
                      <a:pt x="555" y="52"/>
                      <a:pt x="585" y="44"/>
                      <a:pt x="585" y="59"/>
                    </a:cubicBezTo>
                    <a:cubicBezTo>
                      <a:pt x="585" y="61"/>
                      <a:pt x="581" y="72"/>
                      <a:pt x="581" y="72"/>
                    </a:cubicBezTo>
                    <a:cubicBezTo>
                      <a:pt x="584" y="70"/>
                      <a:pt x="587" y="69"/>
                      <a:pt x="591" y="67"/>
                    </a:cubicBezTo>
                    <a:cubicBezTo>
                      <a:pt x="596" y="85"/>
                      <a:pt x="567" y="77"/>
                      <a:pt x="567" y="98"/>
                    </a:cubicBezTo>
                    <a:cubicBezTo>
                      <a:pt x="553" y="102"/>
                      <a:pt x="564" y="88"/>
                      <a:pt x="561" y="83"/>
                    </a:cubicBezTo>
                    <a:cubicBezTo>
                      <a:pt x="559" y="81"/>
                      <a:pt x="547" y="78"/>
                      <a:pt x="541" y="78"/>
                    </a:cubicBezTo>
                    <a:cubicBezTo>
                      <a:pt x="533" y="78"/>
                      <a:pt x="530" y="82"/>
                      <a:pt x="530" y="92"/>
                    </a:cubicBezTo>
                    <a:cubicBezTo>
                      <a:pt x="522" y="91"/>
                      <a:pt x="517" y="92"/>
                      <a:pt x="492" y="92"/>
                    </a:cubicBezTo>
                    <a:cubicBezTo>
                      <a:pt x="468" y="92"/>
                      <a:pt x="441" y="83"/>
                      <a:pt x="435" y="65"/>
                    </a:cubicBezTo>
                    <a:cubicBezTo>
                      <a:pt x="427" y="67"/>
                      <a:pt x="400" y="68"/>
                      <a:pt x="400" y="78"/>
                    </a:cubicBezTo>
                    <a:cubicBezTo>
                      <a:pt x="400" y="81"/>
                      <a:pt x="403" y="82"/>
                      <a:pt x="406" y="82"/>
                    </a:cubicBezTo>
                    <a:cubicBezTo>
                      <a:pt x="413" y="82"/>
                      <a:pt x="425" y="79"/>
                      <a:pt x="430" y="75"/>
                    </a:cubicBezTo>
                    <a:cubicBezTo>
                      <a:pt x="432" y="90"/>
                      <a:pt x="409" y="78"/>
                      <a:pt x="409" y="93"/>
                    </a:cubicBezTo>
                    <a:cubicBezTo>
                      <a:pt x="409" y="96"/>
                      <a:pt x="414" y="106"/>
                      <a:pt x="412" y="106"/>
                    </a:cubicBezTo>
                    <a:cubicBezTo>
                      <a:pt x="403" y="106"/>
                      <a:pt x="401" y="95"/>
                      <a:pt x="394" y="92"/>
                    </a:cubicBezTo>
                    <a:cubicBezTo>
                      <a:pt x="387" y="89"/>
                      <a:pt x="387" y="89"/>
                      <a:pt x="387" y="89"/>
                    </a:cubicBezTo>
                    <a:cubicBezTo>
                      <a:pt x="377" y="89"/>
                      <a:pt x="370" y="89"/>
                      <a:pt x="359" y="89"/>
                    </a:cubicBezTo>
                    <a:cubicBezTo>
                      <a:pt x="350" y="89"/>
                      <a:pt x="344" y="92"/>
                      <a:pt x="335" y="93"/>
                    </a:cubicBezTo>
                    <a:cubicBezTo>
                      <a:pt x="317" y="93"/>
                      <a:pt x="317" y="87"/>
                      <a:pt x="317" y="86"/>
                    </a:cubicBezTo>
                    <a:cubicBezTo>
                      <a:pt x="317" y="82"/>
                      <a:pt x="331" y="83"/>
                      <a:pt x="333" y="81"/>
                    </a:cubicBezTo>
                    <a:cubicBezTo>
                      <a:pt x="321" y="64"/>
                      <a:pt x="323" y="66"/>
                      <a:pt x="298" y="68"/>
                    </a:cubicBezTo>
                    <a:cubicBezTo>
                      <a:pt x="271" y="70"/>
                      <a:pt x="258" y="48"/>
                      <a:pt x="231" y="48"/>
                    </a:cubicBezTo>
                    <a:cubicBezTo>
                      <a:pt x="223" y="48"/>
                      <a:pt x="219" y="54"/>
                      <a:pt x="212" y="54"/>
                    </a:cubicBezTo>
                    <a:cubicBezTo>
                      <a:pt x="207" y="54"/>
                      <a:pt x="202" y="46"/>
                      <a:pt x="202" y="42"/>
                    </a:cubicBezTo>
                    <a:cubicBezTo>
                      <a:pt x="193" y="44"/>
                      <a:pt x="193" y="54"/>
                      <a:pt x="184" y="54"/>
                    </a:cubicBezTo>
                    <a:cubicBezTo>
                      <a:pt x="176" y="54"/>
                      <a:pt x="164" y="34"/>
                      <a:pt x="161" y="34"/>
                    </a:cubicBezTo>
                    <a:cubicBezTo>
                      <a:pt x="153" y="34"/>
                      <a:pt x="156" y="47"/>
                      <a:pt x="146" y="47"/>
                    </a:cubicBezTo>
                    <a:cubicBezTo>
                      <a:pt x="143" y="47"/>
                      <a:pt x="140" y="44"/>
                      <a:pt x="138" y="40"/>
                    </a:cubicBezTo>
                    <a:cubicBezTo>
                      <a:pt x="125" y="44"/>
                      <a:pt x="120" y="44"/>
                      <a:pt x="108" y="49"/>
                    </a:cubicBezTo>
                    <a:cubicBezTo>
                      <a:pt x="103" y="50"/>
                      <a:pt x="91" y="59"/>
                      <a:pt x="87" y="55"/>
                    </a:cubicBezTo>
                    <a:cubicBezTo>
                      <a:pt x="76" y="44"/>
                      <a:pt x="78" y="58"/>
                      <a:pt x="74" y="58"/>
                    </a:cubicBezTo>
                    <a:cubicBezTo>
                      <a:pt x="45" y="59"/>
                      <a:pt x="65" y="70"/>
                      <a:pt x="61" y="70"/>
                    </a:cubicBezTo>
                    <a:cubicBezTo>
                      <a:pt x="50" y="70"/>
                      <a:pt x="30" y="67"/>
                      <a:pt x="12" y="56"/>
                    </a:cubicBezTo>
                    <a:cubicBezTo>
                      <a:pt x="11" y="56"/>
                      <a:pt x="6" y="52"/>
                      <a:pt x="6" y="51"/>
                    </a:cubicBezTo>
                    <a:cubicBezTo>
                      <a:pt x="3" y="52"/>
                      <a:pt x="5" y="52"/>
                      <a:pt x="0" y="51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6" y="247"/>
                      <a:pt x="19" y="240"/>
                      <a:pt x="25" y="248"/>
                    </a:cubicBezTo>
                    <a:cubicBezTo>
                      <a:pt x="29" y="254"/>
                      <a:pt x="38" y="266"/>
                      <a:pt x="47" y="266"/>
                    </a:cubicBezTo>
                    <a:cubicBezTo>
                      <a:pt x="53" y="266"/>
                      <a:pt x="53" y="257"/>
                      <a:pt x="59" y="255"/>
                    </a:cubicBezTo>
                    <a:cubicBezTo>
                      <a:pt x="62" y="254"/>
                      <a:pt x="64" y="255"/>
                      <a:pt x="67" y="253"/>
                    </a:cubicBezTo>
                    <a:cubicBezTo>
                      <a:pt x="81" y="266"/>
                      <a:pt x="87" y="271"/>
                      <a:pt x="99" y="288"/>
                    </a:cubicBezTo>
                    <a:cubicBezTo>
                      <a:pt x="100" y="290"/>
                      <a:pt x="103" y="291"/>
                      <a:pt x="105" y="295"/>
                    </a:cubicBezTo>
                    <a:cubicBezTo>
                      <a:pt x="106" y="300"/>
                      <a:pt x="108" y="306"/>
                      <a:pt x="113" y="311"/>
                    </a:cubicBezTo>
                    <a:cubicBezTo>
                      <a:pt x="116" y="314"/>
                      <a:pt x="121" y="313"/>
                      <a:pt x="124" y="316"/>
                    </a:cubicBezTo>
                    <a:cubicBezTo>
                      <a:pt x="128" y="320"/>
                      <a:pt x="135" y="322"/>
                      <a:pt x="135" y="332"/>
                    </a:cubicBezTo>
                    <a:cubicBezTo>
                      <a:pt x="135" y="336"/>
                      <a:pt x="129" y="337"/>
                      <a:pt x="129" y="340"/>
                    </a:cubicBezTo>
                    <a:cubicBezTo>
                      <a:pt x="129" y="343"/>
                      <a:pt x="132" y="344"/>
                      <a:pt x="132" y="347"/>
                    </a:cubicBezTo>
                    <a:cubicBezTo>
                      <a:pt x="132" y="352"/>
                      <a:pt x="130" y="364"/>
                      <a:pt x="136" y="366"/>
                    </a:cubicBezTo>
                    <a:cubicBezTo>
                      <a:pt x="140" y="367"/>
                      <a:pt x="143" y="367"/>
                      <a:pt x="146" y="370"/>
                    </a:cubicBezTo>
                    <a:cubicBezTo>
                      <a:pt x="150" y="373"/>
                      <a:pt x="145" y="379"/>
                      <a:pt x="150" y="383"/>
                    </a:cubicBezTo>
                    <a:cubicBezTo>
                      <a:pt x="150" y="383"/>
                      <a:pt x="162" y="390"/>
                      <a:pt x="162" y="391"/>
                    </a:cubicBezTo>
                    <a:cubicBezTo>
                      <a:pt x="165" y="401"/>
                      <a:pt x="166" y="413"/>
                      <a:pt x="181" y="413"/>
                    </a:cubicBezTo>
                    <a:cubicBezTo>
                      <a:pt x="183" y="422"/>
                      <a:pt x="199" y="416"/>
                      <a:pt x="202" y="428"/>
                    </a:cubicBezTo>
                    <a:cubicBezTo>
                      <a:pt x="204" y="432"/>
                      <a:pt x="215" y="433"/>
                      <a:pt x="219" y="437"/>
                    </a:cubicBezTo>
                    <a:cubicBezTo>
                      <a:pt x="220" y="438"/>
                      <a:pt x="222" y="439"/>
                      <a:pt x="224" y="440"/>
                    </a:cubicBezTo>
                    <a:cubicBezTo>
                      <a:pt x="224" y="440"/>
                      <a:pt x="224" y="440"/>
                      <a:pt x="224" y="440"/>
                    </a:cubicBezTo>
                    <a:cubicBezTo>
                      <a:pt x="577" y="440"/>
                      <a:pt x="577" y="440"/>
                      <a:pt x="577" y="440"/>
                    </a:cubicBezTo>
                    <a:cubicBezTo>
                      <a:pt x="577" y="435"/>
                      <a:pt x="577" y="435"/>
                      <a:pt x="577" y="435"/>
                    </a:cubicBezTo>
                    <a:cubicBezTo>
                      <a:pt x="583" y="439"/>
                      <a:pt x="582" y="443"/>
                      <a:pt x="588" y="446"/>
                    </a:cubicBezTo>
                    <a:cubicBezTo>
                      <a:pt x="610" y="446"/>
                      <a:pt x="610" y="446"/>
                      <a:pt x="610" y="446"/>
                    </a:cubicBezTo>
                    <a:cubicBezTo>
                      <a:pt x="619" y="455"/>
                      <a:pt x="630" y="455"/>
                      <a:pt x="647" y="455"/>
                    </a:cubicBezTo>
                    <a:cubicBezTo>
                      <a:pt x="652" y="453"/>
                      <a:pt x="653" y="455"/>
                      <a:pt x="658" y="452"/>
                    </a:cubicBezTo>
                    <a:cubicBezTo>
                      <a:pt x="662" y="450"/>
                      <a:pt x="661" y="443"/>
                      <a:pt x="665" y="443"/>
                    </a:cubicBezTo>
                    <a:cubicBezTo>
                      <a:pt x="670" y="443"/>
                      <a:pt x="674" y="451"/>
                      <a:pt x="676" y="453"/>
                    </a:cubicBezTo>
                    <a:cubicBezTo>
                      <a:pt x="677" y="451"/>
                      <a:pt x="676" y="448"/>
                      <a:pt x="676" y="447"/>
                    </a:cubicBezTo>
                    <a:cubicBezTo>
                      <a:pt x="677" y="447"/>
                      <a:pt x="678" y="447"/>
                      <a:pt x="680" y="447"/>
                    </a:cubicBezTo>
                    <a:cubicBezTo>
                      <a:pt x="682" y="447"/>
                      <a:pt x="701" y="462"/>
                      <a:pt x="702" y="463"/>
                    </a:cubicBezTo>
                    <a:cubicBezTo>
                      <a:pt x="704" y="469"/>
                      <a:pt x="702" y="473"/>
                      <a:pt x="705" y="477"/>
                    </a:cubicBezTo>
                    <a:cubicBezTo>
                      <a:pt x="715" y="487"/>
                      <a:pt x="729" y="485"/>
                      <a:pt x="740" y="492"/>
                    </a:cubicBezTo>
                    <a:cubicBezTo>
                      <a:pt x="752" y="492"/>
                      <a:pt x="752" y="492"/>
                      <a:pt x="752" y="492"/>
                    </a:cubicBezTo>
                    <a:cubicBezTo>
                      <a:pt x="757" y="495"/>
                      <a:pt x="763" y="500"/>
                      <a:pt x="763" y="506"/>
                    </a:cubicBezTo>
                    <a:cubicBezTo>
                      <a:pt x="763" y="509"/>
                      <a:pt x="762" y="512"/>
                      <a:pt x="759" y="512"/>
                    </a:cubicBezTo>
                    <a:cubicBezTo>
                      <a:pt x="754" y="512"/>
                      <a:pt x="748" y="506"/>
                      <a:pt x="747" y="504"/>
                    </a:cubicBezTo>
                    <a:cubicBezTo>
                      <a:pt x="745" y="511"/>
                      <a:pt x="741" y="532"/>
                      <a:pt x="735" y="532"/>
                    </a:cubicBezTo>
                    <a:cubicBezTo>
                      <a:pt x="730" y="538"/>
                      <a:pt x="725" y="541"/>
                      <a:pt x="725" y="547"/>
                    </a:cubicBezTo>
                    <a:cubicBezTo>
                      <a:pt x="726" y="549"/>
                      <a:pt x="729" y="553"/>
                      <a:pt x="732" y="553"/>
                    </a:cubicBezTo>
                    <a:cubicBezTo>
                      <a:pt x="736" y="553"/>
                      <a:pt x="736" y="550"/>
                      <a:pt x="738" y="548"/>
                    </a:cubicBezTo>
                    <a:cubicBezTo>
                      <a:pt x="742" y="544"/>
                      <a:pt x="748" y="545"/>
                      <a:pt x="755" y="545"/>
                    </a:cubicBezTo>
                    <a:cubicBezTo>
                      <a:pt x="760" y="545"/>
                      <a:pt x="763" y="548"/>
                      <a:pt x="765" y="546"/>
                    </a:cubicBezTo>
                    <a:cubicBezTo>
                      <a:pt x="768" y="545"/>
                      <a:pt x="770" y="544"/>
                      <a:pt x="772" y="543"/>
                    </a:cubicBezTo>
                    <a:cubicBezTo>
                      <a:pt x="772" y="540"/>
                      <a:pt x="771" y="538"/>
                      <a:pt x="770" y="536"/>
                    </a:cubicBezTo>
                    <a:cubicBezTo>
                      <a:pt x="769" y="534"/>
                      <a:pt x="767" y="533"/>
                      <a:pt x="767" y="531"/>
                    </a:cubicBezTo>
                    <a:cubicBezTo>
                      <a:pt x="767" y="529"/>
                      <a:pt x="771" y="528"/>
                      <a:pt x="773" y="528"/>
                    </a:cubicBezTo>
                    <a:cubicBezTo>
                      <a:pt x="782" y="525"/>
                      <a:pt x="803" y="519"/>
                      <a:pt x="814" y="519"/>
                    </a:cubicBezTo>
                    <a:cubicBezTo>
                      <a:pt x="815" y="519"/>
                      <a:pt x="831" y="503"/>
                      <a:pt x="834" y="501"/>
                    </a:cubicBezTo>
                    <a:cubicBezTo>
                      <a:pt x="836" y="499"/>
                      <a:pt x="847" y="500"/>
                      <a:pt x="857" y="500"/>
                    </a:cubicBezTo>
                    <a:cubicBezTo>
                      <a:pt x="861" y="500"/>
                      <a:pt x="864" y="500"/>
                      <a:pt x="868" y="500"/>
                    </a:cubicBezTo>
                    <a:cubicBezTo>
                      <a:pt x="872" y="500"/>
                      <a:pt x="876" y="498"/>
                      <a:pt x="879" y="498"/>
                    </a:cubicBezTo>
                    <a:cubicBezTo>
                      <a:pt x="884" y="497"/>
                      <a:pt x="882" y="496"/>
                      <a:pt x="884" y="494"/>
                    </a:cubicBezTo>
                    <a:cubicBezTo>
                      <a:pt x="892" y="486"/>
                      <a:pt x="892" y="471"/>
                      <a:pt x="903" y="463"/>
                    </a:cubicBezTo>
                    <a:cubicBezTo>
                      <a:pt x="908" y="470"/>
                      <a:pt x="916" y="460"/>
                      <a:pt x="920" y="467"/>
                    </a:cubicBezTo>
                    <a:cubicBezTo>
                      <a:pt x="926" y="478"/>
                      <a:pt x="922" y="494"/>
                      <a:pt x="928" y="505"/>
                    </a:cubicBezTo>
                    <a:lnTo>
                      <a:pt x="928" y="5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9" name="Freeform 51"/>
              <p:cNvSpPr>
                <a:spLocks/>
              </p:cNvSpPr>
              <p:nvPr/>
            </p:nvSpPr>
            <p:spPr bwMode="auto">
              <a:xfrm>
                <a:off x="893725" y="1761426"/>
                <a:ext cx="765961" cy="561294"/>
              </a:xfrm>
              <a:custGeom>
                <a:avLst/>
                <a:gdLst/>
                <a:ahLst/>
                <a:cxnLst>
                  <a:cxn ang="0">
                    <a:pos x="334" y="228"/>
                  </a:cxn>
                  <a:cxn ang="0">
                    <a:pos x="381" y="252"/>
                  </a:cxn>
                  <a:cxn ang="0">
                    <a:pos x="401" y="239"/>
                  </a:cxn>
                  <a:cxn ang="0">
                    <a:pos x="439" y="281"/>
                  </a:cxn>
                  <a:cxn ang="0">
                    <a:pos x="458" y="302"/>
                  </a:cxn>
                  <a:cxn ang="0">
                    <a:pos x="463" y="326"/>
                  </a:cxn>
                  <a:cxn ang="0">
                    <a:pos x="440" y="314"/>
                  </a:cxn>
                  <a:cxn ang="0">
                    <a:pos x="427" y="300"/>
                  </a:cxn>
                  <a:cxn ang="0">
                    <a:pos x="426" y="286"/>
                  </a:cxn>
                  <a:cxn ang="0">
                    <a:pos x="414" y="286"/>
                  </a:cxn>
                  <a:cxn ang="0">
                    <a:pos x="412" y="270"/>
                  </a:cxn>
                  <a:cxn ang="0">
                    <a:pos x="390" y="261"/>
                  </a:cxn>
                  <a:cxn ang="0">
                    <a:pos x="363" y="252"/>
                  </a:cxn>
                  <a:cxn ang="0">
                    <a:pos x="299" y="236"/>
                  </a:cxn>
                  <a:cxn ang="0">
                    <a:pos x="240" y="221"/>
                  </a:cxn>
                  <a:cxn ang="0">
                    <a:pos x="200" y="252"/>
                  </a:cxn>
                  <a:cxn ang="0">
                    <a:pos x="199" y="245"/>
                  </a:cxn>
                  <a:cxn ang="0">
                    <a:pos x="218" y="219"/>
                  </a:cxn>
                  <a:cxn ang="0">
                    <a:pos x="213" y="214"/>
                  </a:cxn>
                  <a:cxn ang="0">
                    <a:pos x="173" y="260"/>
                  </a:cxn>
                  <a:cxn ang="0">
                    <a:pos x="143" y="288"/>
                  </a:cxn>
                  <a:cxn ang="0">
                    <a:pos x="79" y="322"/>
                  </a:cxn>
                  <a:cxn ang="0">
                    <a:pos x="57" y="328"/>
                  </a:cxn>
                  <a:cxn ang="0">
                    <a:pos x="92" y="307"/>
                  </a:cxn>
                  <a:cxn ang="0">
                    <a:pos x="148" y="256"/>
                  </a:cxn>
                  <a:cxn ang="0">
                    <a:pos x="125" y="262"/>
                  </a:cxn>
                  <a:cxn ang="0">
                    <a:pos x="110" y="266"/>
                  </a:cxn>
                  <a:cxn ang="0">
                    <a:pos x="88" y="261"/>
                  </a:cxn>
                  <a:cxn ang="0">
                    <a:pos x="76" y="264"/>
                  </a:cxn>
                  <a:cxn ang="0">
                    <a:pos x="72" y="244"/>
                  </a:cxn>
                  <a:cxn ang="0">
                    <a:pos x="60" y="245"/>
                  </a:cxn>
                  <a:cxn ang="0">
                    <a:pos x="37" y="224"/>
                  </a:cxn>
                  <a:cxn ang="0">
                    <a:pos x="52" y="180"/>
                  </a:cxn>
                  <a:cxn ang="0">
                    <a:pos x="79" y="152"/>
                  </a:cxn>
                  <a:cxn ang="0">
                    <a:pos x="85" y="145"/>
                  </a:cxn>
                  <a:cxn ang="0">
                    <a:pos x="60" y="153"/>
                  </a:cxn>
                  <a:cxn ang="0">
                    <a:pos x="18" y="150"/>
                  </a:cxn>
                  <a:cxn ang="0">
                    <a:pos x="13" y="133"/>
                  </a:cxn>
                  <a:cxn ang="0">
                    <a:pos x="40" y="106"/>
                  </a:cxn>
                  <a:cxn ang="0">
                    <a:pos x="64" y="116"/>
                  </a:cxn>
                  <a:cxn ang="0">
                    <a:pos x="50" y="95"/>
                  </a:cxn>
                  <a:cxn ang="0">
                    <a:pos x="13" y="68"/>
                  </a:cxn>
                  <a:cxn ang="0">
                    <a:pos x="44" y="56"/>
                  </a:cxn>
                  <a:cxn ang="0">
                    <a:pos x="117" y="13"/>
                  </a:cxn>
                  <a:cxn ang="0">
                    <a:pos x="150" y="7"/>
                  </a:cxn>
                  <a:cxn ang="0">
                    <a:pos x="157" y="7"/>
                  </a:cxn>
                  <a:cxn ang="0">
                    <a:pos x="189" y="11"/>
                  </a:cxn>
                  <a:cxn ang="0">
                    <a:pos x="236" y="20"/>
                  </a:cxn>
                  <a:cxn ang="0">
                    <a:pos x="307" y="28"/>
                  </a:cxn>
                  <a:cxn ang="0">
                    <a:pos x="334" y="36"/>
                  </a:cxn>
                </a:cxnLst>
                <a:rect l="0" t="0" r="r" b="b"/>
                <a:pathLst>
                  <a:path w="469" h="343">
                    <a:moveTo>
                      <a:pt x="334" y="37"/>
                    </a:moveTo>
                    <a:cubicBezTo>
                      <a:pt x="334" y="228"/>
                      <a:pt x="334" y="228"/>
                      <a:pt x="334" y="228"/>
                    </a:cubicBezTo>
                    <a:cubicBezTo>
                      <a:pt x="340" y="233"/>
                      <a:pt x="353" y="226"/>
                      <a:pt x="359" y="234"/>
                    </a:cubicBezTo>
                    <a:cubicBezTo>
                      <a:pt x="363" y="240"/>
                      <a:pt x="372" y="252"/>
                      <a:pt x="381" y="252"/>
                    </a:cubicBezTo>
                    <a:cubicBezTo>
                      <a:pt x="387" y="252"/>
                      <a:pt x="387" y="243"/>
                      <a:pt x="393" y="241"/>
                    </a:cubicBezTo>
                    <a:cubicBezTo>
                      <a:pt x="396" y="240"/>
                      <a:pt x="398" y="241"/>
                      <a:pt x="401" y="239"/>
                    </a:cubicBezTo>
                    <a:cubicBezTo>
                      <a:pt x="415" y="252"/>
                      <a:pt x="421" y="257"/>
                      <a:pt x="433" y="274"/>
                    </a:cubicBezTo>
                    <a:cubicBezTo>
                      <a:pt x="434" y="276"/>
                      <a:pt x="437" y="277"/>
                      <a:pt x="439" y="281"/>
                    </a:cubicBezTo>
                    <a:cubicBezTo>
                      <a:pt x="440" y="286"/>
                      <a:pt x="442" y="292"/>
                      <a:pt x="447" y="297"/>
                    </a:cubicBezTo>
                    <a:cubicBezTo>
                      <a:pt x="450" y="300"/>
                      <a:pt x="455" y="299"/>
                      <a:pt x="458" y="302"/>
                    </a:cubicBezTo>
                    <a:cubicBezTo>
                      <a:pt x="462" y="306"/>
                      <a:pt x="469" y="308"/>
                      <a:pt x="469" y="318"/>
                    </a:cubicBezTo>
                    <a:cubicBezTo>
                      <a:pt x="469" y="322"/>
                      <a:pt x="463" y="323"/>
                      <a:pt x="463" y="326"/>
                    </a:cubicBezTo>
                    <a:cubicBezTo>
                      <a:pt x="461" y="326"/>
                      <a:pt x="461" y="327"/>
                      <a:pt x="459" y="327"/>
                    </a:cubicBezTo>
                    <a:cubicBezTo>
                      <a:pt x="451" y="327"/>
                      <a:pt x="440" y="318"/>
                      <a:pt x="440" y="314"/>
                    </a:cubicBezTo>
                    <a:cubicBezTo>
                      <a:pt x="440" y="310"/>
                      <a:pt x="440" y="311"/>
                      <a:pt x="440" y="307"/>
                    </a:cubicBezTo>
                    <a:cubicBezTo>
                      <a:pt x="440" y="300"/>
                      <a:pt x="435" y="300"/>
                      <a:pt x="427" y="300"/>
                    </a:cubicBezTo>
                    <a:cubicBezTo>
                      <a:pt x="421" y="300"/>
                      <a:pt x="419" y="296"/>
                      <a:pt x="419" y="294"/>
                    </a:cubicBezTo>
                    <a:cubicBezTo>
                      <a:pt x="419" y="290"/>
                      <a:pt x="426" y="290"/>
                      <a:pt x="426" y="286"/>
                    </a:cubicBezTo>
                    <a:cubicBezTo>
                      <a:pt x="426" y="283"/>
                      <a:pt x="426" y="281"/>
                      <a:pt x="426" y="281"/>
                    </a:cubicBezTo>
                    <a:cubicBezTo>
                      <a:pt x="417" y="281"/>
                      <a:pt x="420" y="286"/>
                      <a:pt x="414" y="286"/>
                    </a:cubicBezTo>
                    <a:cubicBezTo>
                      <a:pt x="412" y="286"/>
                      <a:pt x="407" y="282"/>
                      <a:pt x="407" y="280"/>
                    </a:cubicBezTo>
                    <a:cubicBezTo>
                      <a:pt x="407" y="274"/>
                      <a:pt x="410" y="273"/>
                      <a:pt x="412" y="270"/>
                    </a:cubicBezTo>
                    <a:cubicBezTo>
                      <a:pt x="409" y="268"/>
                      <a:pt x="405" y="264"/>
                      <a:pt x="404" y="267"/>
                    </a:cubicBezTo>
                    <a:cubicBezTo>
                      <a:pt x="397" y="267"/>
                      <a:pt x="394" y="264"/>
                      <a:pt x="390" y="261"/>
                    </a:cubicBezTo>
                    <a:cubicBezTo>
                      <a:pt x="389" y="264"/>
                      <a:pt x="387" y="269"/>
                      <a:pt x="384" y="269"/>
                    </a:cubicBezTo>
                    <a:cubicBezTo>
                      <a:pt x="375" y="269"/>
                      <a:pt x="368" y="256"/>
                      <a:pt x="363" y="252"/>
                    </a:cubicBezTo>
                    <a:cubicBezTo>
                      <a:pt x="352" y="243"/>
                      <a:pt x="337" y="244"/>
                      <a:pt x="323" y="236"/>
                    </a:cubicBezTo>
                    <a:cubicBezTo>
                      <a:pt x="299" y="236"/>
                      <a:pt x="299" y="236"/>
                      <a:pt x="299" y="236"/>
                    </a:cubicBezTo>
                    <a:cubicBezTo>
                      <a:pt x="285" y="232"/>
                      <a:pt x="265" y="230"/>
                      <a:pt x="258" y="214"/>
                    </a:cubicBezTo>
                    <a:cubicBezTo>
                      <a:pt x="252" y="217"/>
                      <a:pt x="244" y="219"/>
                      <a:pt x="240" y="221"/>
                    </a:cubicBezTo>
                    <a:cubicBezTo>
                      <a:pt x="241" y="224"/>
                      <a:pt x="242" y="225"/>
                      <a:pt x="244" y="227"/>
                    </a:cubicBezTo>
                    <a:cubicBezTo>
                      <a:pt x="238" y="236"/>
                      <a:pt x="210" y="252"/>
                      <a:pt x="200" y="252"/>
                    </a:cubicBezTo>
                    <a:cubicBezTo>
                      <a:pt x="198" y="252"/>
                      <a:pt x="195" y="251"/>
                      <a:pt x="195" y="249"/>
                    </a:cubicBezTo>
                    <a:cubicBezTo>
                      <a:pt x="195" y="246"/>
                      <a:pt x="198" y="246"/>
                      <a:pt x="199" y="245"/>
                    </a:cubicBezTo>
                    <a:cubicBezTo>
                      <a:pt x="197" y="242"/>
                      <a:pt x="199" y="242"/>
                      <a:pt x="199" y="240"/>
                    </a:cubicBezTo>
                    <a:cubicBezTo>
                      <a:pt x="199" y="230"/>
                      <a:pt x="205" y="223"/>
                      <a:pt x="218" y="219"/>
                    </a:cubicBezTo>
                    <a:cubicBezTo>
                      <a:pt x="218" y="217"/>
                      <a:pt x="218" y="216"/>
                      <a:pt x="218" y="214"/>
                    </a:cubicBezTo>
                    <a:cubicBezTo>
                      <a:pt x="214" y="214"/>
                      <a:pt x="215" y="214"/>
                      <a:pt x="213" y="214"/>
                    </a:cubicBezTo>
                    <a:cubicBezTo>
                      <a:pt x="203" y="214"/>
                      <a:pt x="173" y="239"/>
                      <a:pt x="173" y="253"/>
                    </a:cubicBezTo>
                    <a:cubicBezTo>
                      <a:pt x="173" y="255"/>
                      <a:pt x="173" y="258"/>
                      <a:pt x="173" y="260"/>
                    </a:cubicBezTo>
                    <a:cubicBezTo>
                      <a:pt x="173" y="270"/>
                      <a:pt x="164" y="273"/>
                      <a:pt x="154" y="277"/>
                    </a:cubicBezTo>
                    <a:cubicBezTo>
                      <a:pt x="148" y="280"/>
                      <a:pt x="146" y="284"/>
                      <a:pt x="143" y="288"/>
                    </a:cubicBezTo>
                    <a:cubicBezTo>
                      <a:pt x="136" y="297"/>
                      <a:pt x="121" y="301"/>
                      <a:pt x="114" y="308"/>
                    </a:cubicBezTo>
                    <a:cubicBezTo>
                      <a:pt x="107" y="315"/>
                      <a:pt x="91" y="320"/>
                      <a:pt x="79" y="322"/>
                    </a:cubicBezTo>
                    <a:cubicBezTo>
                      <a:pt x="63" y="324"/>
                      <a:pt x="54" y="343"/>
                      <a:pt x="35" y="337"/>
                    </a:cubicBezTo>
                    <a:cubicBezTo>
                      <a:pt x="41" y="329"/>
                      <a:pt x="49" y="333"/>
                      <a:pt x="57" y="328"/>
                    </a:cubicBezTo>
                    <a:cubicBezTo>
                      <a:pt x="62" y="325"/>
                      <a:pt x="66" y="316"/>
                      <a:pt x="71" y="314"/>
                    </a:cubicBezTo>
                    <a:cubicBezTo>
                      <a:pt x="78" y="309"/>
                      <a:pt x="87" y="314"/>
                      <a:pt x="92" y="307"/>
                    </a:cubicBezTo>
                    <a:cubicBezTo>
                      <a:pt x="99" y="297"/>
                      <a:pt x="117" y="290"/>
                      <a:pt x="127" y="283"/>
                    </a:cubicBezTo>
                    <a:cubicBezTo>
                      <a:pt x="137" y="276"/>
                      <a:pt x="137" y="263"/>
                      <a:pt x="148" y="256"/>
                    </a:cubicBezTo>
                    <a:cubicBezTo>
                      <a:pt x="141" y="256"/>
                      <a:pt x="141" y="256"/>
                      <a:pt x="141" y="256"/>
                    </a:cubicBezTo>
                    <a:cubicBezTo>
                      <a:pt x="135" y="259"/>
                      <a:pt x="132" y="262"/>
                      <a:pt x="125" y="262"/>
                    </a:cubicBezTo>
                    <a:cubicBezTo>
                      <a:pt x="120" y="262"/>
                      <a:pt x="117" y="260"/>
                      <a:pt x="113" y="258"/>
                    </a:cubicBezTo>
                    <a:cubicBezTo>
                      <a:pt x="112" y="262"/>
                      <a:pt x="110" y="263"/>
                      <a:pt x="110" y="266"/>
                    </a:cubicBezTo>
                    <a:cubicBezTo>
                      <a:pt x="99" y="262"/>
                      <a:pt x="96" y="260"/>
                      <a:pt x="89" y="254"/>
                    </a:cubicBezTo>
                    <a:cubicBezTo>
                      <a:pt x="88" y="257"/>
                      <a:pt x="88" y="259"/>
                      <a:pt x="88" y="261"/>
                    </a:cubicBezTo>
                    <a:cubicBezTo>
                      <a:pt x="84" y="261"/>
                      <a:pt x="85" y="261"/>
                      <a:pt x="83" y="261"/>
                    </a:cubicBezTo>
                    <a:cubicBezTo>
                      <a:pt x="80" y="261"/>
                      <a:pt x="78" y="264"/>
                      <a:pt x="76" y="264"/>
                    </a:cubicBezTo>
                    <a:cubicBezTo>
                      <a:pt x="74" y="264"/>
                      <a:pt x="72" y="257"/>
                      <a:pt x="72" y="253"/>
                    </a:cubicBezTo>
                    <a:cubicBezTo>
                      <a:pt x="72" y="248"/>
                      <a:pt x="72" y="248"/>
                      <a:pt x="72" y="244"/>
                    </a:cubicBezTo>
                    <a:cubicBezTo>
                      <a:pt x="72" y="243"/>
                      <a:pt x="72" y="238"/>
                      <a:pt x="68" y="238"/>
                    </a:cubicBezTo>
                    <a:cubicBezTo>
                      <a:pt x="65" y="238"/>
                      <a:pt x="61" y="245"/>
                      <a:pt x="60" y="245"/>
                    </a:cubicBezTo>
                    <a:cubicBezTo>
                      <a:pt x="54" y="245"/>
                      <a:pt x="33" y="229"/>
                      <a:pt x="30" y="225"/>
                    </a:cubicBezTo>
                    <a:cubicBezTo>
                      <a:pt x="32" y="225"/>
                      <a:pt x="35" y="224"/>
                      <a:pt x="37" y="224"/>
                    </a:cubicBezTo>
                    <a:cubicBezTo>
                      <a:pt x="33" y="214"/>
                      <a:pt x="19" y="212"/>
                      <a:pt x="19" y="205"/>
                    </a:cubicBezTo>
                    <a:cubicBezTo>
                      <a:pt x="19" y="191"/>
                      <a:pt x="43" y="180"/>
                      <a:pt x="52" y="180"/>
                    </a:cubicBezTo>
                    <a:cubicBezTo>
                      <a:pt x="56" y="180"/>
                      <a:pt x="86" y="169"/>
                      <a:pt x="86" y="163"/>
                    </a:cubicBezTo>
                    <a:cubicBezTo>
                      <a:pt x="86" y="160"/>
                      <a:pt x="79" y="153"/>
                      <a:pt x="79" y="152"/>
                    </a:cubicBezTo>
                    <a:cubicBezTo>
                      <a:pt x="83" y="150"/>
                      <a:pt x="82" y="150"/>
                      <a:pt x="85" y="152"/>
                    </a:cubicBezTo>
                    <a:cubicBezTo>
                      <a:pt x="85" y="145"/>
                      <a:pt x="85" y="145"/>
                      <a:pt x="85" y="145"/>
                    </a:cubicBezTo>
                    <a:cubicBezTo>
                      <a:pt x="81" y="145"/>
                      <a:pt x="81" y="145"/>
                      <a:pt x="79" y="145"/>
                    </a:cubicBezTo>
                    <a:cubicBezTo>
                      <a:pt x="72" y="145"/>
                      <a:pt x="69" y="153"/>
                      <a:pt x="60" y="153"/>
                    </a:cubicBezTo>
                    <a:cubicBezTo>
                      <a:pt x="51" y="153"/>
                      <a:pt x="48" y="148"/>
                      <a:pt x="41" y="150"/>
                    </a:cubicBezTo>
                    <a:cubicBezTo>
                      <a:pt x="32" y="150"/>
                      <a:pt x="21" y="150"/>
                      <a:pt x="18" y="150"/>
                    </a:cubicBezTo>
                    <a:cubicBezTo>
                      <a:pt x="17" y="143"/>
                      <a:pt x="12" y="141"/>
                      <a:pt x="12" y="137"/>
                    </a:cubicBezTo>
                    <a:cubicBezTo>
                      <a:pt x="12" y="136"/>
                      <a:pt x="13" y="134"/>
                      <a:pt x="13" y="133"/>
                    </a:cubicBezTo>
                    <a:cubicBezTo>
                      <a:pt x="6" y="133"/>
                      <a:pt x="2" y="130"/>
                      <a:pt x="0" y="126"/>
                    </a:cubicBezTo>
                    <a:cubicBezTo>
                      <a:pt x="11" y="119"/>
                      <a:pt x="29" y="113"/>
                      <a:pt x="40" y="106"/>
                    </a:cubicBezTo>
                    <a:cubicBezTo>
                      <a:pt x="48" y="106"/>
                      <a:pt x="48" y="106"/>
                      <a:pt x="48" y="106"/>
                    </a:cubicBezTo>
                    <a:cubicBezTo>
                      <a:pt x="48" y="120"/>
                      <a:pt x="55" y="116"/>
                      <a:pt x="64" y="116"/>
                    </a:cubicBezTo>
                    <a:cubicBezTo>
                      <a:pt x="70" y="116"/>
                      <a:pt x="71" y="118"/>
                      <a:pt x="76" y="116"/>
                    </a:cubicBezTo>
                    <a:cubicBezTo>
                      <a:pt x="72" y="102"/>
                      <a:pt x="63" y="101"/>
                      <a:pt x="50" y="95"/>
                    </a:cubicBezTo>
                    <a:cubicBezTo>
                      <a:pt x="46" y="94"/>
                      <a:pt x="41" y="80"/>
                      <a:pt x="37" y="78"/>
                    </a:cubicBezTo>
                    <a:cubicBezTo>
                      <a:pt x="31" y="75"/>
                      <a:pt x="13" y="71"/>
                      <a:pt x="13" y="68"/>
                    </a:cubicBezTo>
                    <a:cubicBezTo>
                      <a:pt x="13" y="68"/>
                      <a:pt x="20" y="57"/>
                      <a:pt x="20" y="56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57" y="38"/>
                      <a:pt x="77" y="21"/>
                      <a:pt x="101" y="14"/>
                    </a:cubicBezTo>
                    <a:cubicBezTo>
                      <a:pt x="107" y="12"/>
                      <a:pt x="111" y="15"/>
                      <a:pt x="117" y="13"/>
                    </a:cubicBezTo>
                    <a:cubicBezTo>
                      <a:pt x="124" y="10"/>
                      <a:pt x="128" y="0"/>
                      <a:pt x="136" y="0"/>
                    </a:cubicBezTo>
                    <a:cubicBezTo>
                      <a:pt x="142" y="0"/>
                      <a:pt x="144" y="5"/>
                      <a:pt x="150" y="7"/>
                    </a:cubicBezTo>
                    <a:cubicBezTo>
                      <a:pt x="147" y="10"/>
                      <a:pt x="147" y="11"/>
                      <a:pt x="146" y="13"/>
                    </a:cubicBezTo>
                    <a:cubicBezTo>
                      <a:pt x="150" y="14"/>
                      <a:pt x="154" y="11"/>
                      <a:pt x="157" y="7"/>
                    </a:cubicBezTo>
                    <a:cubicBezTo>
                      <a:pt x="162" y="9"/>
                      <a:pt x="163" y="10"/>
                      <a:pt x="167" y="11"/>
                    </a:cubicBezTo>
                    <a:cubicBezTo>
                      <a:pt x="189" y="11"/>
                      <a:pt x="189" y="11"/>
                      <a:pt x="189" y="11"/>
                    </a:cubicBezTo>
                    <a:cubicBezTo>
                      <a:pt x="194" y="15"/>
                      <a:pt x="196" y="17"/>
                      <a:pt x="20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45" y="29"/>
                      <a:pt x="272" y="31"/>
                      <a:pt x="286" y="31"/>
                    </a:cubicBezTo>
                    <a:cubicBezTo>
                      <a:pt x="294" y="31"/>
                      <a:pt x="299" y="28"/>
                      <a:pt x="307" y="28"/>
                    </a:cubicBezTo>
                    <a:cubicBezTo>
                      <a:pt x="319" y="28"/>
                      <a:pt x="323" y="34"/>
                      <a:pt x="334" y="37"/>
                    </a:cubicBezTo>
                    <a:cubicBezTo>
                      <a:pt x="334" y="36"/>
                      <a:pt x="334" y="36"/>
                      <a:pt x="334" y="36"/>
                    </a:cubicBezTo>
                    <a:lnTo>
                      <a:pt x="334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0" name="Freeform 52"/>
              <p:cNvSpPr>
                <a:spLocks/>
              </p:cNvSpPr>
              <p:nvPr/>
            </p:nvSpPr>
            <p:spPr bwMode="auto">
              <a:xfrm>
                <a:off x="1585622" y="2256457"/>
                <a:ext cx="35082" cy="46775"/>
              </a:xfrm>
              <a:custGeom>
                <a:avLst/>
                <a:gdLst/>
                <a:ahLst/>
                <a:cxnLst>
                  <a:cxn ang="0">
                    <a:pos x="9" y="11"/>
                  </a:cxn>
                  <a:cxn ang="0">
                    <a:pos x="0" y="11"/>
                  </a:cxn>
                  <a:cxn ang="0">
                    <a:pos x="11" y="2"/>
                  </a:cxn>
                  <a:cxn ang="0">
                    <a:pos x="22" y="25"/>
                  </a:cxn>
                  <a:cxn ang="0">
                    <a:pos x="18" y="29"/>
                  </a:cxn>
                  <a:cxn ang="0">
                    <a:pos x="9" y="20"/>
                  </a:cxn>
                  <a:cxn ang="0">
                    <a:pos x="9" y="11"/>
                  </a:cxn>
                </a:cxnLst>
                <a:rect l="0" t="0" r="r" b="b"/>
                <a:pathLst>
                  <a:path w="22" h="29">
                    <a:moveTo>
                      <a:pt x="9" y="11"/>
                    </a:moveTo>
                    <a:cubicBezTo>
                      <a:pt x="2" y="9"/>
                      <a:pt x="5" y="7"/>
                      <a:pt x="0" y="11"/>
                    </a:cubicBezTo>
                    <a:cubicBezTo>
                      <a:pt x="0" y="0"/>
                      <a:pt x="2" y="0"/>
                      <a:pt x="11" y="2"/>
                    </a:cubicBezTo>
                    <a:cubicBezTo>
                      <a:pt x="10" y="14"/>
                      <a:pt x="22" y="15"/>
                      <a:pt x="22" y="25"/>
                    </a:cubicBezTo>
                    <a:cubicBezTo>
                      <a:pt x="22" y="28"/>
                      <a:pt x="20" y="29"/>
                      <a:pt x="18" y="29"/>
                    </a:cubicBezTo>
                    <a:cubicBezTo>
                      <a:pt x="14" y="29"/>
                      <a:pt x="9" y="20"/>
                      <a:pt x="9" y="20"/>
                    </a:cubicBezTo>
                    <a:cubicBezTo>
                      <a:pt x="9" y="16"/>
                      <a:pt x="8" y="13"/>
                      <a:pt x="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1" name="Freeform 53"/>
              <p:cNvSpPr>
                <a:spLocks/>
              </p:cNvSpPr>
              <p:nvPr/>
            </p:nvSpPr>
            <p:spPr bwMode="auto">
              <a:xfrm>
                <a:off x="1531050" y="2201887"/>
                <a:ext cx="37032" cy="56520"/>
              </a:xfrm>
              <a:custGeom>
                <a:avLst/>
                <a:gdLst/>
                <a:ahLst/>
                <a:cxnLst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5"/>
                  </a:cxn>
                  <a:cxn ang="0">
                    <a:pos x="11" y="17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5" y="0"/>
                  </a:cxn>
                  <a:cxn ang="0">
                    <a:pos x="15" y="18"/>
                  </a:cxn>
                </a:cxnLst>
                <a:rect l="0" t="0" r="r" b="b"/>
                <a:pathLst>
                  <a:path w="23" h="35">
                    <a:moveTo>
                      <a:pt x="15" y="18"/>
                    </a:moveTo>
                    <a:cubicBezTo>
                      <a:pt x="15" y="19"/>
                      <a:pt x="19" y="19"/>
                      <a:pt x="19" y="18"/>
                    </a:cubicBezTo>
                    <a:cubicBezTo>
                      <a:pt x="19" y="24"/>
                      <a:pt x="23" y="30"/>
                      <a:pt x="19" y="35"/>
                    </a:cubicBezTo>
                    <a:cubicBezTo>
                      <a:pt x="13" y="30"/>
                      <a:pt x="11" y="24"/>
                      <a:pt x="11" y="17"/>
                    </a:cubicBezTo>
                    <a:cubicBezTo>
                      <a:pt x="5" y="16"/>
                      <a:pt x="0" y="11"/>
                      <a:pt x="0" y="4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3" y="0"/>
                      <a:pt x="9" y="3"/>
                      <a:pt x="15" y="0"/>
                    </a:cubicBezTo>
                    <a:cubicBezTo>
                      <a:pt x="15" y="11"/>
                      <a:pt x="13" y="11"/>
                      <a:pt x="1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2" name="Freeform 54"/>
              <p:cNvSpPr>
                <a:spLocks/>
              </p:cNvSpPr>
              <p:nvPr/>
            </p:nvSpPr>
            <p:spPr bwMode="auto">
              <a:xfrm>
                <a:off x="1879923" y="1660082"/>
                <a:ext cx="378107" cy="198792"/>
              </a:xfrm>
              <a:custGeom>
                <a:avLst/>
                <a:gdLst/>
                <a:ahLst/>
                <a:cxnLst>
                  <a:cxn ang="0">
                    <a:pos x="214" y="96"/>
                  </a:cxn>
                  <a:cxn ang="0">
                    <a:pos x="209" y="100"/>
                  </a:cxn>
                  <a:cxn ang="0">
                    <a:pos x="215" y="103"/>
                  </a:cxn>
                  <a:cxn ang="0">
                    <a:pos x="220" y="110"/>
                  </a:cxn>
                  <a:cxn ang="0">
                    <a:pos x="195" y="118"/>
                  </a:cxn>
                  <a:cxn ang="0">
                    <a:pos x="158" y="104"/>
                  </a:cxn>
                  <a:cxn ang="0">
                    <a:pos x="147" y="112"/>
                  </a:cxn>
                  <a:cxn ang="0">
                    <a:pos x="115" y="121"/>
                  </a:cxn>
                  <a:cxn ang="0">
                    <a:pos x="75" y="121"/>
                  </a:cxn>
                  <a:cxn ang="0">
                    <a:pos x="68" y="110"/>
                  </a:cxn>
                  <a:cxn ang="0">
                    <a:pos x="43" y="108"/>
                  </a:cxn>
                  <a:cxn ang="0">
                    <a:pos x="23" y="92"/>
                  </a:cxn>
                  <a:cxn ang="0">
                    <a:pos x="65" y="82"/>
                  </a:cxn>
                  <a:cxn ang="0">
                    <a:pos x="80" y="81"/>
                  </a:cxn>
                  <a:cxn ang="0">
                    <a:pos x="69" y="77"/>
                  </a:cxn>
                  <a:cxn ang="0">
                    <a:pos x="45" y="77"/>
                  </a:cxn>
                  <a:cxn ang="0">
                    <a:pos x="12" y="69"/>
                  </a:cxn>
                  <a:cxn ang="0">
                    <a:pos x="29" y="60"/>
                  </a:cxn>
                  <a:cxn ang="0">
                    <a:pos x="14" y="59"/>
                  </a:cxn>
                  <a:cxn ang="0">
                    <a:pos x="0" y="51"/>
                  </a:cxn>
                  <a:cxn ang="0">
                    <a:pos x="56" y="13"/>
                  </a:cxn>
                  <a:cxn ang="0">
                    <a:pos x="64" y="29"/>
                  </a:cxn>
                  <a:cxn ang="0">
                    <a:pos x="78" y="21"/>
                  </a:cxn>
                  <a:cxn ang="0">
                    <a:pos x="98" y="34"/>
                  </a:cxn>
                  <a:cxn ang="0">
                    <a:pos x="111" y="31"/>
                  </a:cxn>
                  <a:cxn ang="0">
                    <a:pos x="109" y="23"/>
                  </a:cxn>
                  <a:cxn ang="0">
                    <a:pos x="118" y="23"/>
                  </a:cxn>
                  <a:cxn ang="0">
                    <a:pos x="133" y="35"/>
                  </a:cxn>
                  <a:cxn ang="0">
                    <a:pos x="140" y="51"/>
                  </a:cxn>
                  <a:cxn ang="0">
                    <a:pos x="146" y="48"/>
                  </a:cxn>
                  <a:cxn ang="0">
                    <a:pos x="136" y="17"/>
                  </a:cxn>
                  <a:cxn ang="0">
                    <a:pos x="144" y="12"/>
                  </a:cxn>
                  <a:cxn ang="0">
                    <a:pos x="156" y="12"/>
                  </a:cxn>
                  <a:cxn ang="0">
                    <a:pos x="156" y="7"/>
                  </a:cxn>
                  <a:cxn ang="0">
                    <a:pos x="169" y="0"/>
                  </a:cxn>
                  <a:cxn ang="0">
                    <a:pos x="184" y="10"/>
                  </a:cxn>
                  <a:cxn ang="0">
                    <a:pos x="175" y="24"/>
                  </a:cxn>
                  <a:cxn ang="0">
                    <a:pos x="187" y="62"/>
                  </a:cxn>
                  <a:cxn ang="0">
                    <a:pos x="232" y="92"/>
                  </a:cxn>
                  <a:cxn ang="0">
                    <a:pos x="214" y="96"/>
                  </a:cxn>
                </a:cxnLst>
                <a:rect l="0" t="0" r="r" b="b"/>
                <a:pathLst>
                  <a:path w="232" h="121">
                    <a:moveTo>
                      <a:pt x="214" y="96"/>
                    </a:moveTo>
                    <a:cubicBezTo>
                      <a:pt x="211" y="96"/>
                      <a:pt x="209" y="97"/>
                      <a:pt x="209" y="100"/>
                    </a:cubicBezTo>
                    <a:cubicBezTo>
                      <a:pt x="209" y="103"/>
                      <a:pt x="214" y="103"/>
                      <a:pt x="215" y="103"/>
                    </a:cubicBezTo>
                    <a:cubicBezTo>
                      <a:pt x="216" y="107"/>
                      <a:pt x="218" y="108"/>
                      <a:pt x="220" y="110"/>
                    </a:cubicBezTo>
                    <a:cubicBezTo>
                      <a:pt x="216" y="118"/>
                      <a:pt x="206" y="118"/>
                      <a:pt x="195" y="118"/>
                    </a:cubicBezTo>
                    <a:cubicBezTo>
                      <a:pt x="177" y="118"/>
                      <a:pt x="171" y="104"/>
                      <a:pt x="158" y="104"/>
                    </a:cubicBezTo>
                    <a:cubicBezTo>
                      <a:pt x="150" y="104"/>
                      <a:pt x="154" y="109"/>
                      <a:pt x="147" y="112"/>
                    </a:cubicBezTo>
                    <a:cubicBezTo>
                      <a:pt x="135" y="118"/>
                      <a:pt x="124" y="115"/>
                      <a:pt x="115" y="121"/>
                    </a:cubicBezTo>
                    <a:cubicBezTo>
                      <a:pt x="95" y="121"/>
                      <a:pt x="87" y="121"/>
                      <a:pt x="75" y="121"/>
                    </a:cubicBezTo>
                    <a:cubicBezTo>
                      <a:pt x="68" y="121"/>
                      <a:pt x="73" y="114"/>
                      <a:pt x="68" y="110"/>
                    </a:cubicBezTo>
                    <a:cubicBezTo>
                      <a:pt x="63" y="107"/>
                      <a:pt x="49" y="108"/>
                      <a:pt x="43" y="108"/>
                    </a:cubicBezTo>
                    <a:cubicBezTo>
                      <a:pt x="34" y="108"/>
                      <a:pt x="26" y="98"/>
                      <a:pt x="23" y="92"/>
                    </a:cubicBezTo>
                    <a:cubicBezTo>
                      <a:pt x="33" y="85"/>
                      <a:pt x="47" y="82"/>
                      <a:pt x="65" y="82"/>
                    </a:cubicBezTo>
                    <a:cubicBezTo>
                      <a:pt x="72" y="82"/>
                      <a:pt x="75" y="82"/>
                      <a:pt x="80" y="81"/>
                    </a:cubicBezTo>
                    <a:cubicBezTo>
                      <a:pt x="77" y="80"/>
                      <a:pt x="73" y="77"/>
                      <a:pt x="69" y="77"/>
                    </a:cubicBezTo>
                    <a:cubicBezTo>
                      <a:pt x="60" y="77"/>
                      <a:pt x="50" y="77"/>
                      <a:pt x="45" y="77"/>
                    </a:cubicBezTo>
                    <a:cubicBezTo>
                      <a:pt x="36" y="77"/>
                      <a:pt x="12" y="81"/>
                      <a:pt x="12" y="69"/>
                    </a:cubicBezTo>
                    <a:cubicBezTo>
                      <a:pt x="12" y="59"/>
                      <a:pt x="24" y="63"/>
                      <a:pt x="29" y="60"/>
                    </a:cubicBezTo>
                    <a:cubicBezTo>
                      <a:pt x="22" y="58"/>
                      <a:pt x="19" y="59"/>
                      <a:pt x="14" y="59"/>
                    </a:cubicBezTo>
                    <a:cubicBezTo>
                      <a:pt x="9" y="59"/>
                      <a:pt x="0" y="53"/>
                      <a:pt x="0" y="51"/>
                    </a:cubicBezTo>
                    <a:cubicBezTo>
                      <a:pt x="0" y="29"/>
                      <a:pt x="41" y="13"/>
                      <a:pt x="56" y="13"/>
                    </a:cubicBezTo>
                    <a:cubicBezTo>
                      <a:pt x="63" y="13"/>
                      <a:pt x="62" y="26"/>
                      <a:pt x="64" y="29"/>
                    </a:cubicBezTo>
                    <a:cubicBezTo>
                      <a:pt x="68" y="26"/>
                      <a:pt x="71" y="21"/>
                      <a:pt x="78" y="21"/>
                    </a:cubicBezTo>
                    <a:cubicBezTo>
                      <a:pt x="90" y="21"/>
                      <a:pt x="94" y="26"/>
                      <a:pt x="98" y="34"/>
                    </a:cubicBezTo>
                    <a:cubicBezTo>
                      <a:pt x="102" y="33"/>
                      <a:pt x="106" y="32"/>
                      <a:pt x="111" y="31"/>
                    </a:cubicBezTo>
                    <a:cubicBezTo>
                      <a:pt x="110" y="27"/>
                      <a:pt x="109" y="25"/>
                      <a:pt x="109" y="23"/>
                    </a:cubicBezTo>
                    <a:cubicBezTo>
                      <a:pt x="118" y="23"/>
                      <a:pt x="118" y="23"/>
                      <a:pt x="118" y="23"/>
                    </a:cubicBezTo>
                    <a:cubicBezTo>
                      <a:pt x="124" y="25"/>
                      <a:pt x="131" y="30"/>
                      <a:pt x="133" y="35"/>
                    </a:cubicBezTo>
                    <a:cubicBezTo>
                      <a:pt x="135" y="40"/>
                      <a:pt x="132" y="51"/>
                      <a:pt x="140" y="51"/>
                    </a:cubicBezTo>
                    <a:cubicBezTo>
                      <a:pt x="144" y="51"/>
                      <a:pt x="144" y="50"/>
                      <a:pt x="146" y="48"/>
                    </a:cubicBezTo>
                    <a:cubicBezTo>
                      <a:pt x="142" y="42"/>
                      <a:pt x="136" y="21"/>
                      <a:pt x="136" y="17"/>
                    </a:cubicBezTo>
                    <a:cubicBezTo>
                      <a:pt x="136" y="14"/>
                      <a:pt x="140" y="12"/>
                      <a:pt x="144" y="12"/>
                    </a:cubicBezTo>
                    <a:cubicBezTo>
                      <a:pt x="152" y="12"/>
                      <a:pt x="149" y="15"/>
                      <a:pt x="156" y="12"/>
                    </a:cubicBezTo>
                    <a:cubicBezTo>
                      <a:pt x="156" y="10"/>
                      <a:pt x="156" y="9"/>
                      <a:pt x="156" y="7"/>
                    </a:cubicBezTo>
                    <a:cubicBezTo>
                      <a:pt x="156" y="3"/>
                      <a:pt x="162" y="0"/>
                      <a:pt x="169" y="0"/>
                    </a:cubicBezTo>
                    <a:cubicBezTo>
                      <a:pt x="177" y="0"/>
                      <a:pt x="184" y="3"/>
                      <a:pt x="184" y="10"/>
                    </a:cubicBezTo>
                    <a:cubicBezTo>
                      <a:pt x="184" y="16"/>
                      <a:pt x="175" y="20"/>
                      <a:pt x="175" y="24"/>
                    </a:cubicBezTo>
                    <a:cubicBezTo>
                      <a:pt x="175" y="40"/>
                      <a:pt x="187" y="50"/>
                      <a:pt x="187" y="62"/>
                    </a:cubicBezTo>
                    <a:cubicBezTo>
                      <a:pt x="187" y="76"/>
                      <a:pt x="224" y="85"/>
                      <a:pt x="232" y="92"/>
                    </a:cubicBezTo>
                    <a:cubicBezTo>
                      <a:pt x="224" y="97"/>
                      <a:pt x="222" y="96"/>
                      <a:pt x="214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3" name="Freeform 55"/>
              <p:cNvSpPr>
                <a:spLocks/>
              </p:cNvSpPr>
              <p:nvPr/>
            </p:nvSpPr>
            <p:spPr bwMode="auto">
              <a:xfrm>
                <a:off x="1739594" y="1628899"/>
                <a:ext cx="212442" cy="140324"/>
              </a:xfrm>
              <a:custGeom>
                <a:avLst/>
                <a:gdLst/>
                <a:ahLst/>
                <a:cxnLst>
                  <a:cxn ang="0">
                    <a:pos x="28" y="82"/>
                  </a:cxn>
                  <a:cxn ang="0">
                    <a:pos x="22" y="73"/>
                  </a:cxn>
                  <a:cxn ang="0">
                    <a:pos x="0" y="64"/>
                  </a:cxn>
                  <a:cxn ang="0">
                    <a:pos x="22" y="21"/>
                  </a:cxn>
                  <a:cxn ang="0">
                    <a:pos x="16" y="5"/>
                  </a:cxn>
                  <a:cxn ang="0">
                    <a:pos x="42" y="5"/>
                  </a:cxn>
                  <a:cxn ang="0">
                    <a:pos x="60" y="2"/>
                  </a:cxn>
                  <a:cxn ang="0">
                    <a:pos x="84" y="11"/>
                  </a:cxn>
                  <a:cxn ang="0">
                    <a:pos x="99" y="10"/>
                  </a:cxn>
                  <a:cxn ang="0">
                    <a:pos x="130" y="29"/>
                  </a:cxn>
                  <a:cxn ang="0">
                    <a:pos x="102" y="38"/>
                  </a:cxn>
                  <a:cxn ang="0">
                    <a:pos x="69" y="71"/>
                  </a:cxn>
                  <a:cxn ang="0">
                    <a:pos x="35" y="86"/>
                  </a:cxn>
                  <a:cxn ang="0">
                    <a:pos x="28" y="82"/>
                  </a:cxn>
                </a:cxnLst>
                <a:rect l="0" t="0" r="r" b="b"/>
                <a:pathLst>
                  <a:path w="130" h="86">
                    <a:moveTo>
                      <a:pt x="28" y="82"/>
                    </a:moveTo>
                    <a:cubicBezTo>
                      <a:pt x="26" y="82"/>
                      <a:pt x="23" y="75"/>
                      <a:pt x="22" y="73"/>
                    </a:cubicBezTo>
                    <a:cubicBezTo>
                      <a:pt x="18" y="68"/>
                      <a:pt x="0" y="69"/>
                      <a:pt x="0" y="64"/>
                    </a:cubicBezTo>
                    <a:cubicBezTo>
                      <a:pt x="0" y="49"/>
                      <a:pt x="22" y="37"/>
                      <a:pt x="22" y="21"/>
                    </a:cubicBezTo>
                    <a:cubicBezTo>
                      <a:pt x="22" y="17"/>
                      <a:pt x="16" y="10"/>
                      <a:pt x="16" y="5"/>
                    </a:cubicBezTo>
                    <a:cubicBezTo>
                      <a:pt x="27" y="1"/>
                      <a:pt x="32" y="5"/>
                      <a:pt x="42" y="5"/>
                    </a:cubicBezTo>
                    <a:cubicBezTo>
                      <a:pt x="48" y="5"/>
                      <a:pt x="52" y="0"/>
                      <a:pt x="60" y="2"/>
                    </a:cubicBezTo>
                    <a:cubicBezTo>
                      <a:pt x="70" y="5"/>
                      <a:pt x="74" y="10"/>
                      <a:pt x="84" y="11"/>
                    </a:cubicBezTo>
                    <a:cubicBezTo>
                      <a:pt x="88" y="15"/>
                      <a:pt x="93" y="10"/>
                      <a:pt x="99" y="10"/>
                    </a:cubicBezTo>
                    <a:cubicBezTo>
                      <a:pt x="108" y="10"/>
                      <a:pt x="130" y="19"/>
                      <a:pt x="130" y="29"/>
                    </a:cubicBezTo>
                    <a:cubicBezTo>
                      <a:pt x="130" y="34"/>
                      <a:pt x="106" y="37"/>
                      <a:pt x="102" y="38"/>
                    </a:cubicBezTo>
                    <a:cubicBezTo>
                      <a:pt x="88" y="43"/>
                      <a:pt x="69" y="61"/>
                      <a:pt x="69" y="71"/>
                    </a:cubicBezTo>
                    <a:cubicBezTo>
                      <a:pt x="69" y="75"/>
                      <a:pt x="38" y="86"/>
                      <a:pt x="35" y="86"/>
                    </a:cubicBezTo>
                    <a:cubicBezTo>
                      <a:pt x="32" y="86"/>
                      <a:pt x="30" y="82"/>
                      <a:pt x="28" y="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4" name="Freeform 56"/>
              <p:cNvSpPr>
                <a:spLocks/>
              </p:cNvSpPr>
              <p:nvPr/>
            </p:nvSpPr>
            <p:spPr bwMode="auto">
              <a:xfrm>
                <a:off x="1909157" y="1529502"/>
                <a:ext cx="251423" cy="107192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41" y="59"/>
                  </a:cxn>
                  <a:cxn ang="0">
                    <a:pos x="53" y="53"/>
                  </a:cxn>
                  <a:cxn ang="0">
                    <a:pos x="46" y="43"/>
                  </a:cxn>
                  <a:cxn ang="0">
                    <a:pos x="41" y="49"/>
                  </a:cxn>
                  <a:cxn ang="0">
                    <a:pos x="22" y="52"/>
                  </a:cxn>
                  <a:cxn ang="0">
                    <a:pos x="7" y="49"/>
                  </a:cxn>
                  <a:cxn ang="0">
                    <a:pos x="0" y="42"/>
                  </a:cxn>
                  <a:cxn ang="0">
                    <a:pos x="0" y="36"/>
                  </a:cxn>
                  <a:cxn ang="0">
                    <a:pos x="11" y="31"/>
                  </a:cxn>
                  <a:cxn ang="0">
                    <a:pos x="31" y="36"/>
                  </a:cxn>
                  <a:cxn ang="0">
                    <a:pos x="11" y="30"/>
                  </a:cxn>
                  <a:cxn ang="0">
                    <a:pos x="11" y="23"/>
                  </a:cxn>
                  <a:cxn ang="0">
                    <a:pos x="19" y="23"/>
                  </a:cxn>
                  <a:cxn ang="0">
                    <a:pos x="38" y="26"/>
                  </a:cxn>
                  <a:cxn ang="0">
                    <a:pos x="16" y="22"/>
                  </a:cxn>
                  <a:cxn ang="0">
                    <a:pos x="25" y="17"/>
                  </a:cxn>
                  <a:cxn ang="0">
                    <a:pos x="36" y="18"/>
                  </a:cxn>
                  <a:cxn ang="0">
                    <a:pos x="23" y="12"/>
                  </a:cxn>
                  <a:cxn ang="0">
                    <a:pos x="38" y="12"/>
                  </a:cxn>
                  <a:cxn ang="0">
                    <a:pos x="45" y="19"/>
                  </a:cxn>
                  <a:cxn ang="0">
                    <a:pos x="55" y="19"/>
                  </a:cxn>
                  <a:cxn ang="0">
                    <a:pos x="97" y="36"/>
                  </a:cxn>
                  <a:cxn ang="0">
                    <a:pos x="107" y="30"/>
                  </a:cxn>
                  <a:cxn ang="0">
                    <a:pos x="98" y="29"/>
                  </a:cxn>
                  <a:cxn ang="0">
                    <a:pos x="102" y="27"/>
                  </a:cxn>
                  <a:cxn ang="0">
                    <a:pos x="102" y="21"/>
                  </a:cxn>
                  <a:cxn ang="0">
                    <a:pos x="91" y="15"/>
                  </a:cxn>
                  <a:cxn ang="0">
                    <a:pos x="107" y="0"/>
                  </a:cxn>
                  <a:cxn ang="0">
                    <a:pos x="116" y="4"/>
                  </a:cxn>
                  <a:cxn ang="0">
                    <a:pos x="116" y="9"/>
                  </a:cxn>
                  <a:cxn ang="0">
                    <a:pos x="132" y="26"/>
                  </a:cxn>
                  <a:cxn ang="0">
                    <a:pos x="144" y="20"/>
                  </a:cxn>
                  <a:cxn ang="0">
                    <a:pos x="154" y="31"/>
                  </a:cxn>
                  <a:cxn ang="0">
                    <a:pos x="140" y="52"/>
                  </a:cxn>
                  <a:cxn ang="0">
                    <a:pos x="111" y="51"/>
                  </a:cxn>
                  <a:cxn ang="0">
                    <a:pos x="82" y="59"/>
                  </a:cxn>
                  <a:cxn ang="0">
                    <a:pos x="53" y="65"/>
                  </a:cxn>
                </a:cxnLst>
                <a:rect l="0" t="0" r="r" b="b"/>
                <a:pathLst>
                  <a:path w="154" h="65">
                    <a:moveTo>
                      <a:pt x="53" y="65"/>
                    </a:moveTo>
                    <a:cubicBezTo>
                      <a:pt x="48" y="65"/>
                      <a:pt x="41" y="61"/>
                      <a:pt x="41" y="59"/>
                    </a:cubicBezTo>
                    <a:cubicBezTo>
                      <a:pt x="41" y="52"/>
                      <a:pt x="47" y="53"/>
                      <a:pt x="53" y="53"/>
                    </a:cubicBezTo>
                    <a:cubicBezTo>
                      <a:pt x="50" y="50"/>
                      <a:pt x="46" y="48"/>
                      <a:pt x="46" y="43"/>
                    </a:cubicBezTo>
                    <a:cubicBezTo>
                      <a:pt x="43" y="44"/>
                      <a:pt x="41" y="46"/>
                      <a:pt x="41" y="49"/>
                    </a:cubicBezTo>
                    <a:cubicBezTo>
                      <a:pt x="33" y="50"/>
                      <a:pt x="27" y="52"/>
                      <a:pt x="22" y="52"/>
                    </a:cubicBezTo>
                    <a:cubicBezTo>
                      <a:pt x="16" y="52"/>
                      <a:pt x="10" y="49"/>
                      <a:pt x="7" y="49"/>
                    </a:cubicBezTo>
                    <a:cubicBezTo>
                      <a:pt x="3" y="49"/>
                      <a:pt x="0" y="46"/>
                      <a:pt x="0" y="42"/>
                    </a:cubicBezTo>
                    <a:cubicBezTo>
                      <a:pt x="0" y="38"/>
                      <a:pt x="2" y="39"/>
                      <a:pt x="0" y="36"/>
                    </a:cubicBezTo>
                    <a:cubicBezTo>
                      <a:pt x="5" y="35"/>
                      <a:pt x="7" y="31"/>
                      <a:pt x="11" y="31"/>
                    </a:cubicBezTo>
                    <a:cubicBezTo>
                      <a:pt x="20" y="31"/>
                      <a:pt x="24" y="35"/>
                      <a:pt x="31" y="36"/>
                    </a:cubicBezTo>
                    <a:cubicBezTo>
                      <a:pt x="24" y="35"/>
                      <a:pt x="17" y="32"/>
                      <a:pt x="11" y="3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5" y="23"/>
                      <a:pt x="19" y="23"/>
                      <a:pt x="19" y="23"/>
                    </a:cubicBezTo>
                    <a:cubicBezTo>
                      <a:pt x="20" y="23"/>
                      <a:pt x="34" y="26"/>
                      <a:pt x="38" y="26"/>
                    </a:cubicBezTo>
                    <a:cubicBezTo>
                      <a:pt x="30" y="25"/>
                      <a:pt x="23" y="26"/>
                      <a:pt x="16" y="22"/>
                    </a:cubicBezTo>
                    <a:cubicBezTo>
                      <a:pt x="18" y="19"/>
                      <a:pt x="22" y="17"/>
                      <a:pt x="25" y="17"/>
                    </a:cubicBezTo>
                    <a:cubicBezTo>
                      <a:pt x="31" y="17"/>
                      <a:pt x="32" y="19"/>
                      <a:pt x="36" y="18"/>
                    </a:cubicBezTo>
                    <a:cubicBezTo>
                      <a:pt x="31" y="19"/>
                      <a:pt x="23" y="18"/>
                      <a:pt x="23" y="12"/>
                    </a:cubicBezTo>
                    <a:cubicBezTo>
                      <a:pt x="31" y="11"/>
                      <a:pt x="34" y="12"/>
                      <a:pt x="38" y="12"/>
                    </a:cubicBezTo>
                    <a:cubicBezTo>
                      <a:pt x="39" y="12"/>
                      <a:pt x="45" y="14"/>
                      <a:pt x="45" y="19"/>
                    </a:cubicBezTo>
                    <a:cubicBezTo>
                      <a:pt x="50" y="19"/>
                      <a:pt x="54" y="19"/>
                      <a:pt x="55" y="19"/>
                    </a:cubicBezTo>
                    <a:cubicBezTo>
                      <a:pt x="68" y="19"/>
                      <a:pt x="78" y="36"/>
                      <a:pt x="97" y="36"/>
                    </a:cubicBezTo>
                    <a:cubicBezTo>
                      <a:pt x="103" y="36"/>
                      <a:pt x="105" y="34"/>
                      <a:pt x="107" y="30"/>
                    </a:cubicBezTo>
                    <a:cubicBezTo>
                      <a:pt x="102" y="30"/>
                      <a:pt x="100" y="30"/>
                      <a:pt x="98" y="29"/>
                    </a:cubicBezTo>
                    <a:cubicBezTo>
                      <a:pt x="98" y="28"/>
                      <a:pt x="101" y="27"/>
                      <a:pt x="102" y="2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99" y="21"/>
                      <a:pt x="91" y="19"/>
                      <a:pt x="91" y="15"/>
                    </a:cubicBezTo>
                    <a:cubicBezTo>
                      <a:pt x="91" y="7"/>
                      <a:pt x="103" y="4"/>
                      <a:pt x="107" y="0"/>
                    </a:cubicBezTo>
                    <a:cubicBezTo>
                      <a:pt x="110" y="2"/>
                      <a:pt x="113" y="4"/>
                      <a:pt x="116" y="4"/>
                    </a:cubicBezTo>
                    <a:cubicBezTo>
                      <a:pt x="115" y="7"/>
                      <a:pt x="116" y="8"/>
                      <a:pt x="116" y="9"/>
                    </a:cubicBezTo>
                    <a:cubicBezTo>
                      <a:pt x="116" y="16"/>
                      <a:pt x="124" y="26"/>
                      <a:pt x="132" y="26"/>
                    </a:cubicBezTo>
                    <a:cubicBezTo>
                      <a:pt x="136" y="26"/>
                      <a:pt x="139" y="20"/>
                      <a:pt x="144" y="20"/>
                    </a:cubicBezTo>
                    <a:cubicBezTo>
                      <a:pt x="150" y="20"/>
                      <a:pt x="154" y="26"/>
                      <a:pt x="154" y="31"/>
                    </a:cubicBezTo>
                    <a:cubicBezTo>
                      <a:pt x="154" y="37"/>
                      <a:pt x="144" y="51"/>
                      <a:pt x="140" y="52"/>
                    </a:cubicBezTo>
                    <a:cubicBezTo>
                      <a:pt x="137" y="53"/>
                      <a:pt x="111" y="50"/>
                      <a:pt x="111" y="51"/>
                    </a:cubicBezTo>
                    <a:cubicBezTo>
                      <a:pt x="111" y="52"/>
                      <a:pt x="83" y="58"/>
                      <a:pt x="82" y="59"/>
                    </a:cubicBezTo>
                    <a:cubicBezTo>
                      <a:pt x="73" y="62"/>
                      <a:pt x="64" y="65"/>
                      <a:pt x="5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5" name="Freeform 57"/>
              <p:cNvSpPr>
                <a:spLocks/>
              </p:cNvSpPr>
              <p:nvPr/>
            </p:nvSpPr>
            <p:spPr bwMode="auto">
              <a:xfrm>
                <a:off x="1872127" y="1568481"/>
                <a:ext cx="35082" cy="25337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11"/>
                  </a:cxn>
                  <a:cxn ang="0">
                    <a:pos x="21" y="0"/>
                  </a:cxn>
                  <a:cxn ang="0">
                    <a:pos x="8" y="16"/>
                  </a:cxn>
                </a:cxnLst>
                <a:rect l="0" t="0" r="r" b="b"/>
                <a:pathLst>
                  <a:path w="21" h="16">
                    <a:moveTo>
                      <a:pt x="8" y="16"/>
                    </a:moveTo>
                    <a:cubicBezTo>
                      <a:pt x="4" y="16"/>
                      <a:pt x="0" y="14"/>
                      <a:pt x="0" y="11"/>
                    </a:cubicBezTo>
                    <a:cubicBezTo>
                      <a:pt x="0" y="3"/>
                      <a:pt x="16" y="0"/>
                      <a:pt x="21" y="0"/>
                    </a:cubicBezTo>
                    <a:cubicBezTo>
                      <a:pt x="20" y="7"/>
                      <a:pt x="13" y="16"/>
                      <a:pt x="8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6" name="Freeform 58"/>
              <p:cNvSpPr>
                <a:spLocks/>
              </p:cNvSpPr>
              <p:nvPr/>
            </p:nvSpPr>
            <p:spPr bwMode="auto">
              <a:xfrm>
                <a:off x="1963729" y="1531452"/>
                <a:ext cx="27286" cy="9745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6" y="6"/>
                  </a:cxn>
                </a:cxnLst>
                <a:rect l="0" t="0" r="r" b="b"/>
                <a:pathLst>
                  <a:path w="16" h="6">
                    <a:moveTo>
                      <a:pt x="6" y="6"/>
                    </a:moveTo>
                    <a:cubicBezTo>
                      <a:pt x="4" y="6"/>
                      <a:pt x="0" y="4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4" y="6"/>
                      <a:pt x="6" y="6"/>
                      <a:pt x="6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7" name="Freeform 59"/>
              <p:cNvSpPr>
                <a:spLocks/>
              </p:cNvSpPr>
              <p:nvPr/>
            </p:nvSpPr>
            <p:spPr bwMode="auto">
              <a:xfrm>
                <a:off x="1800013" y="1498319"/>
                <a:ext cx="144227" cy="79907"/>
              </a:xfrm>
              <a:custGeom>
                <a:avLst/>
                <a:gdLst/>
                <a:ahLst/>
                <a:cxnLst>
                  <a:cxn ang="0">
                    <a:pos x="88" y="8"/>
                  </a:cxn>
                  <a:cxn ang="0">
                    <a:pos x="82" y="15"/>
                  </a:cxn>
                  <a:cxn ang="0">
                    <a:pos x="86" y="24"/>
                  </a:cxn>
                  <a:cxn ang="0">
                    <a:pos x="67" y="38"/>
                  </a:cxn>
                  <a:cxn ang="0">
                    <a:pos x="56" y="26"/>
                  </a:cxn>
                  <a:cxn ang="0">
                    <a:pos x="41" y="39"/>
                  </a:cxn>
                  <a:cxn ang="0">
                    <a:pos x="32" y="49"/>
                  </a:cxn>
                  <a:cxn ang="0">
                    <a:pos x="24" y="42"/>
                  </a:cxn>
                  <a:cxn ang="0">
                    <a:pos x="12" y="42"/>
                  </a:cxn>
                  <a:cxn ang="0">
                    <a:pos x="4" y="46"/>
                  </a:cxn>
                  <a:cxn ang="0">
                    <a:pos x="0" y="39"/>
                  </a:cxn>
                  <a:cxn ang="0">
                    <a:pos x="10" y="31"/>
                  </a:cxn>
                  <a:cxn ang="0">
                    <a:pos x="31" y="23"/>
                  </a:cxn>
                  <a:cxn ang="0">
                    <a:pos x="54" y="6"/>
                  </a:cxn>
                  <a:cxn ang="0">
                    <a:pos x="62" y="7"/>
                  </a:cxn>
                  <a:cxn ang="0">
                    <a:pos x="88" y="8"/>
                  </a:cxn>
                </a:cxnLst>
                <a:rect l="0" t="0" r="r" b="b"/>
                <a:pathLst>
                  <a:path w="88" h="49">
                    <a:moveTo>
                      <a:pt x="88" y="8"/>
                    </a:moveTo>
                    <a:cubicBezTo>
                      <a:pt x="88" y="11"/>
                      <a:pt x="86" y="14"/>
                      <a:pt x="82" y="15"/>
                    </a:cubicBezTo>
                    <a:cubicBezTo>
                      <a:pt x="83" y="19"/>
                      <a:pt x="86" y="20"/>
                      <a:pt x="86" y="24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0" y="38"/>
                      <a:pt x="60" y="28"/>
                      <a:pt x="56" y="26"/>
                    </a:cubicBezTo>
                    <a:cubicBezTo>
                      <a:pt x="55" y="33"/>
                      <a:pt x="48" y="40"/>
                      <a:pt x="41" y="39"/>
                    </a:cubicBezTo>
                    <a:cubicBezTo>
                      <a:pt x="40" y="44"/>
                      <a:pt x="37" y="49"/>
                      <a:pt x="32" y="49"/>
                    </a:cubicBezTo>
                    <a:cubicBezTo>
                      <a:pt x="28" y="49"/>
                      <a:pt x="25" y="44"/>
                      <a:pt x="24" y="42"/>
                    </a:cubicBezTo>
                    <a:cubicBezTo>
                      <a:pt x="19" y="45"/>
                      <a:pt x="16" y="42"/>
                      <a:pt x="12" y="42"/>
                    </a:cubicBezTo>
                    <a:cubicBezTo>
                      <a:pt x="9" y="42"/>
                      <a:pt x="8" y="45"/>
                      <a:pt x="4" y="46"/>
                    </a:cubicBezTo>
                    <a:cubicBezTo>
                      <a:pt x="4" y="43"/>
                      <a:pt x="0" y="41"/>
                      <a:pt x="0" y="39"/>
                    </a:cubicBezTo>
                    <a:cubicBezTo>
                      <a:pt x="0" y="38"/>
                      <a:pt x="8" y="32"/>
                      <a:pt x="10" y="31"/>
                    </a:cubicBezTo>
                    <a:cubicBezTo>
                      <a:pt x="17" y="28"/>
                      <a:pt x="23" y="27"/>
                      <a:pt x="31" y="23"/>
                    </a:cubicBezTo>
                    <a:cubicBezTo>
                      <a:pt x="39" y="18"/>
                      <a:pt x="41" y="6"/>
                      <a:pt x="54" y="6"/>
                    </a:cubicBezTo>
                    <a:cubicBezTo>
                      <a:pt x="57" y="6"/>
                      <a:pt x="58" y="7"/>
                      <a:pt x="62" y="7"/>
                    </a:cubicBezTo>
                    <a:cubicBezTo>
                      <a:pt x="62" y="7"/>
                      <a:pt x="88" y="0"/>
                      <a:pt x="88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8" name="Freeform 60"/>
              <p:cNvSpPr>
                <a:spLocks/>
              </p:cNvSpPr>
              <p:nvPr/>
            </p:nvSpPr>
            <p:spPr bwMode="auto">
              <a:xfrm>
                <a:off x="1992965" y="1447647"/>
                <a:ext cx="81858" cy="25337"/>
              </a:xfrm>
              <a:custGeom>
                <a:avLst/>
                <a:gdLst/>
                <a:ahLst/>
                <a:cxnLst>
                  <a:cxn ang="0">
                    <a:pos x="20" y="15"/>
                  </a:cxn>
                  <a:cxn ang="0">
                    <a:pos x="9" y="12"/>
                  </a:cxn>
                  <a:cxn ang="0">
                    <a:pos x="0" y="15"/>
                  </a:cxn>
                  <a:cxn ang="0">
                    <a:pos x="32" y="0"/>
                  </a:cxn>
                  <a:cxn ang="0">
                    <a:pos x="50" y="11"/>
                  </a:cxn>
                  <a:cxn ang="0">
                    <a:pos x="39" y="15"/>
                  </a:cxn>
                  <a:cxn ang="0">
                    <a:pos x="20" y="15"/>
                  </a:cxn>
                </a:cxnLst>
                <a:rect l="0" t="0" r="r" b="b"/>
                <a:pathLst>
                  <a:path w="50" h="15">
                    <a:moveTo>
                      <a:pt x="20" y="15"/>
                    </a:moveTo>
                    <a:cubicBezTo>
                      <a:pt x="14" y="15"/>
                      <a:pt x="13" y="12"/>
                      <a:pt x="9" y="12"/>
                    </a:cubicBezTo>
                    <a:cubicBezTo>
                      <a:pt x="5" y="12"/>
                      <a:pt x="3" y="15"/>
                      <a:pt x="0" y="15"/>
                    </a:cubicBezTo>
                    <a:cubicBezTo>
                      <a:pt x="0" y="9"/>
                      <a:pt x="26" y="0"/>
                      <a:pt x="32" y="0"/>
                    </a:cubicBezTo>
                    <a:cubicBezTo>
                      <a:pt x="41" y="0"/>
                      <a:pt x="49" y="5"/>
                      <a:pt x="50" y="11"/>
                    </a:cubicBezTo>
                    <a:cubicBezTo>
                      <a:pt x="47" y="12"/>
                      <a:pt x="44" y="15"/>
                      <a:pt x="39" y="15"/>
                    </a:cubicBezTo>
                    <a:cubicBezTo>
                      <a:pt x="27" y="15"/>
                      <a:pt x="29" y="15"/>
                      <a:pt x="20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9" name="Freeform 61"/>
              <p:cNvSpPr>
                <a:spLocks/>
              </p:cNvSpPr>
              <p:nvPr/>
            </p:nvSpPr>
            <p:spPr bwMode="auto">
              <a:xfrm>
                <a:off x="1994914" y="1476881"/>
                <a:ext cx="72114" cy="37030"/>
              </a:xfrm>
              <a:custGeom>
                <a:avLst/>
                <a:gdLst/>
                <a:ahLst/>
                <a:cxnLst>
                  <a:cxn ang="0">
                    <a:pos x="38" y="10"/>
                  </a:cxn>
                  <a:cxn ang="0">
                    <a:pos x="14" y="23"/>
                  </a:cxn>
                  <a:cxn ang="0">
                    <a:pos x="0" y="11"/>
                  </a:cxn>
                  <a:cxn ang="0">
                    <a:pos x="36" y="0"/>
                  </a:cxn>
                  <a:cxn ang="0">
                    <a:pos x="44" y="5"/>
                  </a:cxn>
                  <a:cxn ang="0">
                    <a:pos x="25" y="10"/>
                  </a:cxn>
                  <a:cxn ang="0">
                    <a:pos x="38" y="10"/>
                  </a:cxn>
                </a:cxnLst>
                <a:rect l="0" t="0" r="r" b="b"/>
                <a:pathLst>
                  <a:path w="44" h="23">
                    <a:moveTo>
                      <a:pt x="38" y="10"/>
                    </a:moveTo>
                    <a:cubicBezTo>
                      <a:pt x="38" y="19"/>
                      <a:pt x="24" y="23"/>
                      <a:pt x="14" y="23"/>
                    </a:cubicBezTo>
                    <a:cubicBezTo>
                      <a:pt x="8" y="23"/>
                      <a:pt x="0" y="15"/>
                      <a:pt x="0" y="11"/>
                    </a:cubicBezTo>
                    <a:cubicBezTo>
                      <a:pt x="0" y="1"/>
                      <a:pt x="27" y="0"/>
                      <a:pt x="36" y="0"/>
                    </a:cubicBezTo>
                    <a:cubicBezTo>
                      <a:pt x="41" y="0"/>
                      <a:pt x="43" y="3"/>
                      <a:pt x="44" y="5"/>
                    </a:cubicBezTo>
                    <a:cubicBezTo>
                      <a:pt x="39" y="9"/>
                      <a:pt x="32" y="10"/>
                      <a:pt x="25" y="10"/>
                    </a:cubicBezTo>
                    <a:lnTo>
                      <a:pt x="38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0" name="Freeform 62"/>
              <p:cNvSpPr>
                <a:spLocks/>
              </p:cNvSpPr>
              <p:nvPr/>
            </p:nvSpPr>
            <p:spPr bwMode="auto">
              <a:xfrm>
                <a:off x="1959831" y="1471034"/>
                <a:ext cx="25338" cy="27285"/>
              </a:xfrm>
              <a:custGeom>
                <a:avLst/>
                <a:gdLst/>
                <a:ahLst/>
                <a:cxnLst>
                  <a:cxn ang="0">
                    <a:pos x="15" y="12"/>
                  </a:cxn>
                  <a:cxn ang="0">
                    <a:pos x="9" y="17"/>
                  </a:cxn>
                  <a:cxn ang="0">
                    <a:pos x="0" y="11"/>
                  </a:cxn>
                  <a:cxn ang="0">
                    <a:pos x="15" y="12"/>
                  </a:cxn>
                </a:cxnLst>
                <a:rect l="0" t="0" r="r" b="b"/>
                <a:pathLst>
                  <a:path w="15" h="17">
                    <a:moveTo>
                      <a:pt x="15" y="12"/>
                    </a:moveTo>
                    <a:cubicBezTo>
                      <a:pt x="13" y="15"/>
                      <a:pt x="12" y="17"/>
                      <a:pt x="9" y="17"/>
                    </a:cubicBezTo>
                    <a:cubicBezTo>
                      <a:pt x="5" y="17"/>
                      <a:pt x="0" y="13"/>
                      <a:pt x="0" y="11"/>
                    </a:cubicBezTo>
                    <a:cubicBezTo>
                      <a:pt x="0" y="0"/>
                      <a:pt x="12" y="11"/>
                      <a:pt x="1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1" name="Freeform 63"/>
              <p:cNvSpPr>
                <a:spLocks/>
              </p:cNvSpPr>
              <p:nvPr/>
            </p:nvSpPr>
            <p:spPr bwMode="auto">
              <a:xfrm>
                <a:off x="2226846" y="1660082"/>
                <a:ext cx="122788" cy="99397"/>
              </a:xfrm>
              <a:custGeom>
                <a:avLst/>
                <a:gdLst/>
                <a:ahLst/>
                <a:cxnLst>
                  <a:cxn ang="0">
                    <a:pos x="66" y="23"/>
                  </a:cxn>
                  <a:cxn ang="0">
                    <a:pos x="65" y="30"/>
                  </a:cxn>
                  <a:cxn ang="0">
                    <a:pos x="75" y="32"/>
                  </a:cxn>
                  <a:cxn ang="0">
                    <a:pos x="57" y="55"/>
                  </a:cxn>
                  <a:cxn ang="0">
                    <a:pos x="49" y="61"/>
                  </a:cxn>
                  <a:cxn ang="0">
                    <a:pos x="39" y="54"/>
                  </a:cxn>
                  <a:cxn ang="0">
                    <a:pos x="0" y="30"/>
                  </a:cxn>
                  <a:cxn ang="0">
                    <a:pos x="0" y="23"/>
                  </a:cxn>
                  <a:cxn ang="0">
                    <a:pos x="20" y="28"/>
                  </a:cxn>
                  <a:cxn ang="0">
                    <a:pos x="27" y="28"/>
                  </a:cxn>
                  <a:cxn ang="0">
                    <a:pos x="27" y="16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42" y="2"/>
                  </a:cxn>
                  <a:cxn ang="0">
                    <a:pos x="60" y="2"/>
                  </a:cxn>
                  <a:cxn ang="0">
                    <a:pos x="64" y="6"/>
                  </a:cxn>
                  <a:cxn ang="0">
                    <a:pos x="50" y="22"/>
                  </a:cxn>
                  <a:cxn ang="0">
                    <a:pos x="66" y="23"/>
                  </a:cxn>
                </a:cxnLst>
                <a:rect l="0" t="0" r="r" b="b"/>
                <a:pathLst>
                  <a:path w="75" h="61">
                    <a:moveTo>
                      <a:pt x="66" y="23"/>
                    </a:moveTo>
                    <a:cubicBezTo>
                      <a:pt x="66" y="29"/>
                      <a:pt x="65" y="25"/>
                      <a:pt x="65" y="30"/>
                    </a:cubicBezTo>
                    <a:cubicBezTo>
                      <a:pt x="67" y="30"/>
                      <a:pt x="72" y="31"/>
                      <a:pt x="75" y="32"/>
                    </a:cubicBezTo>
                    <a:cubicBezTo>
                      <a:pt x="73" y="56"/>
                      <a:pt x="72" y="49"/>
                      <a:pt x="57" y="55"/>
                    </a:cubicBezTo>
                    <a:cubicBezTo>
                      <a:pt x="53" y="56"/>
                      <a:pt x="53" y="61"/>
                      <a:pt x="49" y="61"/>
                    </a:cubicBezTo>
                    <a:cubicBezTo>
                      <a:pt x="42" y="61"/>
                      <a:pt x="42" y="56"/>
                      <a:pt x="39" y="54"/>
                    </a:cubicBezTo>
                    <a:cubicBezTo>
                      <a:pt x="27" y="41"/>
                      <a:pt x="13" y="43"/>
                      <a:pt x="0" y="3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3"/>
                      <a:pt x="12" y="28"/>
                      <a:pt x="20" y="28"/>
                    </a:cubicBezTo>
                    <a:cubicBezTo>
                      <a:pt x="24" y="28"/>
                      <a:pt x="23" y="28"/>
                      <a:pt x="27" y="28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1" y="15"/>
                      <a:pt x="12" y="16"/>
                      <a:pt x="12" y="11"/>
                    </a:cubicBezTo>
                    <a:cubicBezTo>
                      <a:pt x="12" y="9"/>
                      <a:pt x="15" y="8"/>
                      <a:pt x="16" y="7"/>
                    </a:cubicBezTo>
                    <a:cubicBezTo>
                      <a:pt x="23" y="0"/>
                      <a:pt x="32" y="2"/>
                      <a:pt x="42" y="2"/>
                    </a:cubicBezTo>
                    <a:cubicBezTo>
                      <a:pt x="50" y="2"/>
                      <a:pt x="60" y="2"/>
                      <a:pt x="60" y="2"/>
                    </a:cubicBezTo>
                    <a:cubicBezTo>
                      <a:pt x="61" y="2"/>
                      <a:pt x="64" y="4"/>
                      <a:pt x="64" y="6"/>
                    </a:cubicBezTo>
                    <a:cubicBezTo>
                      <a:pt x="64" y="15"/>
                      <a:pt x="53" y="18"/>
                      <a:pt x="50" y="22"/>
                    </a:cubicBezTo>
                    <a:cubicBezTo>
                      <a:pt x="53" y="22"/>
                      <a:pt x="66" y="18"/>
                      <a:pt x="66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2" name="Freeform 64"/>
              <p:cNvSpPr>
                <a:spLocks/>
              </p:cNvSpPr>
              <p:nvPr/>
            </p:nvSpPr>
            <p:spPr bwMode="auto">
              <a:xfrm>
                <a:off x="2183968" y="1539247"/>
                <a:ext cx="136431" cy="74060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2"/>
                  </a:cxn>
                  <a:cxn ang="0">
                    <a:pos x="5" y="2"/>
                  </a:cxn>
                  <a:cxn ang="0">
                    <a:pos x="38" y="20"/>
                  </a:cxn>
                  <a:cxn ang="0">
                    <a:pos x="29" y="13"/>
                  </a:cxn>
                  <a:cxn ang="0">
                    <a:pos x="29" y="8"/>
                  </a:cxn>
                  <a:cxn ang="0">
                    <a:pos x="54" y="17"/>
                  </a:cxn>
                  <a:cxn ang="0">
                    <a:pos x="54" y="8"/>
                  </a:cxn>
                  <a:cxn ang="0">
                    <a:pos x="38" y="1"/>
                  </a:cxn>
                  <a:cxn ang="0">
                    <a:pos x="46" y="1"/>
                  </a:cxn>
                  <a:cxn ang="0">
                    <a:pos x="66" y="5"/>
                  </a:cxn>
                  <a:cxn ang="0">
                    <a:pos x="75" y="2"/>
                  </a:cxn>
                  <a:cxn ang="0">
                    <a:pos x="84" y="13"/>
                  </a:cxn>
                  <a:cxn ang="0">
                    <a:pos x="80" y="41"/>
                  </a:cxn>
                  <a:cxn ang="0">
                    <a:pos x="62" y="43"/>
                  </a:cxn>
                  <a:cxn ang="0">
                    <a:pos x="48" y="41"/>
                  </a:cxn>
                  <a:cxn ang="0">
                    <a:pos x="51" y="36"/>
                  </a:cxn>
                  <a:cxn ang="0">
                    <a:pos x="51" y="32"/>
                  </a:cxn>
                  <a:cxn ang="0">
                    <a:pos x="62" y="25"/>
                  </a:cxn>
                  <a:cxn ang="0">
                    <a:pos x="57" y="24"/>
                  </a:cxn>
                  <a:cxn ang="0">
                    <a:pos x="25" y="28"/>
                  </a:cxn>
                  <a:cxn ang="0">
                    <a:pos x="20" y="23"/>
                  </a:cxn>
                  <a:cxn ang="0">
                    <a:pos x="13" y="23"/>
                  </a:cxn>
                  <a:cxn ang="0">
                    <a:pos x="12" y="19"/>
                  </a:cxn>
                  <a:cxn ang="0">
                    <a:pos x="1" y="14"/>
                  </a:cxn>
                  <a:cxn ang="0">
                    <a:pos x="1" y="6"/>
                  </a:cxn>
                  <a:cxn ang="0">
                    <a:pos x="4" y="11"/>
                  </a:cxn>
                </a:cxnLst>
                <a:rect l="0" t="0" r="r" b="b"/>
                <a:pathLst>
                  <a:path w="84" h="45">
                    <a:moveTo>
                      <a:pt x="4" y="11"/>
                    </a:moveTo>
                    <a:cubicBezTo>
                      <a:pt x="2" y="9"/>
                      <a:pt x="0" y="6"/>
                      <a:pt x="0" y="2"/>
                    </a:cubicBezTo>
                    <a:cubicBezTo>
                      <a:pt x="1" y="2"/>
                      <a:pt x="3" y="2"/>
                      <a:pt x="5" y="2"/>
                    </a:cubicBezTo>
                    <a:cubicBezTo>
                      <a:pt x="18" y="2"/>
                      <a:pt x="24" y="24"/>
                      <a:pt x="38" y="20"/>
                    </a:cubicBezTo>
                    <a:cubicBezTo>
                      <a:pt x="35" y="18"/>
                      <a:pt x="31" y="15"/>
                      <a:pt x="29" y="13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9" y="8"/>
                      <a:pt x="43" y="17"/>
                      <a:pt x="54" y="1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46" y="8"/>
                      <a:pt x="40" y="8"/>
                      <a:pt x="38" y="1"/>
                    </a:cubicBezTo>
                    <a:cubicBezTo>
                      <a:pt x="41" y="0"/>
                      <a:pt x="43" y="1"/>
                      <a:pt x="46" y="1"/>
                    </a:cubicBezTo>
                    <a:cubicBezTo>
                      <a:pt x="53" y="1"/>
                      <a:pt x="58" y="5"/>
                      <a:pt x="66" y="5"/>
                    </a:cubicBezTo>
                    <a:cubicBezTo>
                      <a:pt x="69" y="5"/>
                      <a:pt x="71" y="2"/>
                      <a:pt x="75" y="2"/>
                    </a:cubicBezTo>
                    <a:cubicBezTo>
                      <a:pt x="83" y="2"/>
                      <a:pt x="84" y="6"/>
                      <a:pt x="84" y="13"/>
                    </a:cubicBezTo>
                    <a:cubicBezTo>
                      <a:pt x="84" y="23"/>
                      <a:pt x="78" y="28"/>
                      <a:pt x="80" y="41"/>
                    </a:cubicBezTo>
                    <a:cubicBezTo>
                      <a:pt x="73" y="43"/>
                      <a:pt x="64" y="43"/>
                      <a:pt x="62" y="43"/>
                    </a:cubicBezTo>
                    <a:cubicBezTo>
                      <a:pt x="60" y="43"/>
                      <a:pt x="48" y="45"/>
                      <a:pt x="48" y="41"/>
                    </a:cubicBezTo>
                    <a:cubicBezTo>
                      <a:pt x="48" y="39"/>
                      <a:pt x="50" y="37"/>
                      <a:pt x="51" y="36"/>
                    </a:cubicBezTo>
                    <a:cubicBezTo>
                      <a:pt x="51" y="35"/>
                      <a:pt x="51" y="33"/>
                      <a:pt x="51" y="32"/>
                    </a:cubicBezTo>
                    <a:cubicBezTo>
                      <a:pt x="51" y="28"/>
                      <a:pt x="60" y="28"/>
                      <a:pt x="62" y="25"/>
                    </a:cubicBezTo>
                    <a:cubicBezTo>
                      <a:pt x="61" y="24"/>
                      <a:pt x="59" y="24"/>
                      <a:pt x="57" y="24"/>
                    </a:cubicBezTo>
                    <a:cubicBezTo>
                      <a:pt x="49" y="24"/>
                      <a:pt x="34" y="28"/>
                      <a:pt x="25" y="28"/>
                    </a:cubicBezTo>
                    <a:cubicBezTo>
                      <a:pt x="22" y="28"/>
                      <a:pt x="20" y="26"/>
                      <a:pt x="20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7" y="20"/>
                      <a:pt x="4" y="17"/>
                      <a:pt x="1" y="14"/>
                    </a:cubicBezTo>
                    <a:cubicBezTo>
                      <a:pt x="1" y="6"/>
                      <a:pt x="1" y="6"/>
                      <a:pt x="1" y="6"/>
                    </a:cubicBezTo>
                    <a:lnTo>
                      <a:pt x="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3" name="Freeform 65"/>
              <p:cNvSpPr>
                <a:spLocks/>
              </p:cNvSpPr>
              <p:nvPr/>
            </p:nvSpPr>
            <p:spPr bwMode="auto">
              <a:xfrm>
                <a:off x="2287265" y="1815997"/>
                <a:ext cx="79910" cy="46775"/>
              </a:xfrm>
              <a:custGeom>
                <a:avLst/>
                <a:gdLst/>
                <a:ahLst/>
                <a:cxnLst>
                  <a:cxn ang="0">
                    <a:pos x="38" y="29"/>
                  </a:cxn>
                  <a:cxn ang="0">
                    <a:pos x="0" y="16"/>
                  </a:cxn>
                  <a:cxn ang="0">
                    <a:pos x="9" y="14"/>
                  </a:cxn>
                  <a:cxn ang="0">
                    <a:pos x="22" y="0"/>
                  </a:cxn>
                  <a:cxn ang="0">
                    <a:pos x="49" y="22"/>
                  </a:cxn>
                  <a:cxn ang="0">
                    <a:pos x="38" y="29"/>
                  </a:cxn>
                </a:cxnLst>
                <a:rect l="0" t="0" r="r" b="b"/>
                <a:pathLst>
                  <a:path w="49" h="29">
                    <a:moveTo>
                      <a:pt x="38" y="29"/>
                    </a:moveTo>
                    <a:cubicBezTo>
                      <a:pt x="32" y="29"/>
                      <a:pt x="0" y="17"/>
                      <a:pt x="0" y="16"/>
                    </a:cubicBezTo>
                    <a:cubicBezTo>
                      <a:pt x="0" y="12"/>
                      <a:pt x="8" y="14"/>
                      <a:pt x="9" y="14"/>
                    </a:cubicBezTo>
                    <a:cubicBezTo>
                      <a:pt x="15" y="12"/>
                      <a:pt x="13" y="0"/>
                      <a:pt x="22" y="0"/>
                    </a:cubicBezTo>
                    <a:cubicBezTo>
                      <a:pt x="28" y="0"/>
                      <a:pt x="46" y="16"/>
                      <a:pt x="49" y="22"/>
                    </a:cubicBezTo>
                    <a:cubicBezTo>
                      <a:pt x="45" y="25"/>
                      <a:pt x="43" y="29"/>
                      <a:pt x="38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4" name="Freeform 66"/>
              <p:cNvSpPr>
                <a:spLocks/>
              </p:cNvSpPr>
              <p:nvPr/>
            </p:nvSpPr>
            <p:spPr bwMode="auto">
              <a:xfrm>
                <a:off x="2365225" y="1646438"/>
                <a:ext cx="105246" cy="85753"/>
              </a:xfrm>
              <a:custGeom>
                <a:avLst/>
                <a:gdLst/>
                <a:ahLst/>
                <a:cxnLst>
                  <a:cxn ang="0">
                    <a:pos x="65" y="11"/>
                  </a:cxn>
                  <a:cxn ang="0">
                    <a:pos x="57" y="18"/>
                  </a:cxn>
                  <a:cxn ang="0">
                    <a:pos x="32" y="35"/>
                  </a:cxn>
                  <a:cxn ang="0">
                    <a:pos x="20" y="38"/>
                  </a:cxn>
                  <a:cxn ang="0">
                    <a:pos x="25" y="38"/>
                  </a:cxn>
                  <a:cxn ang="0">
                    <a:pos x="15" y="53"/>
                  </a:cxn>
                  <a:cxn ang="0">
                    <a:pos x="6" y="53"/>
                  </a:cxn>
                  <a:cxn ang="0">
                    <a:pos x="7" y="40"/>
                  </a:cxn>
                  <a:cxn ang="0">
                    <a:pos x="0" y="19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22" y="0"/>
                  </a:cxn>
                  <a:cxn ang="0">
                    <a:pos x="65" y="5"/>
                  </a:cxn>
                  <a:cxn ang="0">
                    <a:pos x="65" y="11"/>
                  </a:cxn>
                </a:cxnLst>
                <a:rect l="0" t="0" r="r" b="b"/>
                <a:pathLst>
                  <a:path w="65" h="53">
                    <a:moveTo>
                      <a:pt x="65" y="11"/>
                    </a:moveTo>
                    <a:cubicBezTo>
                      <a:pt x="65" y="12"/>
                      <a:pt x="57" y="18"/>
                      <a:pt x="57" y="18"/>
                    </a:cubicBezTo>
                    <a:cubicBezTo>
                      <a:pt x="51" y="26"/>
                      <a:pt x="45" y="35"/>
                      <a:pt x="32" y="35"/>
                    </a:cubicBezTo>
                    <a:cubicBezTo>
                      <a:pt x="22" y="35"/>
                      <a:pt x="22" y="30"/>
                      <a:pt x="20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4" y="46"/>
                      <a:pt x="21" y="48"/>
                      <a:pt x="15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6" y="47"/>
                      <a:pt x="6" y="42"/>
                      <a:pt x="7" y="40"/>
                    </a:cubicBezTo>
                    <a:cubicBezTo>
                      <a:pt x="0" y="33"/>
                      <a:pt x="3" y="27"/>
                      <a:pt x="0" y="1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8" y="11"/>
                      <a:pt x="10" y="11"/>
                    </a:cubicBezTo>
                    <a:cubicBezTo>
                      <a:pt x="9" y="11"/>
                      <a:pt x="10" y="8"/>
                      <a:pt x="10" y="7"/>
                    </a:cubicBezTo>
                    <a:cubicBezTo>
                      <a:pt x="10" y="6"/>
                      <a:pt x="13" y="0"/>
                      <a:pt x="22" y="0"/>
                    </a:cubicBezTo>
                    <a:cubicBezTo>
                      <a:pt x="37" y="0"/>
                      <a:pt x="49" y="5"/>
                      <a:pt x="65" y="5"/>
                    </a:cubicBezTo>
                    <a:cubicBezTo>
                      <a:pt x="65" y="8"/>
                      <a:pt x="65" y="9"/>
                      <a:pt x="6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5" name="Freeform 67"/>
              <p:cNvSpPr>
                <a:spLocks/>
              </p:cNvSpPr>
              <p:nvPr/>
            </p:nvSpPr>
            <p:spPr bwMode="auto">
              <a:xfrm>
                <a:off x="2148886" y="1492473"/>
                <a:ext cx="35082" cy="29235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15" y="18"/>
                  </a:cxn>
                  <a:cxn ang="0">
                    <a:pos x="0" y="0"/>
                  </a:cxn>
                  <a:cxn ang="0">
                    <a:pos x="21" y="12"/>
                  </a:cxn>
                </a:cxnLst>
                <a:rect l="0" t="0" r="r" b="b"/>
                <a:pathLst>
                  <a:path w="21" h="18">
                    <a:moveTo>
                      <a:pt x="21" y="12"/>
                    </a:moveTo>
                    <a:cubicBezTo>
                      <a:pt x="21" y="16"/>
                      <a:pt x="18" y="18"/>
                      <a:pt x="15" y="18"/>
                    </a:cubicBezTo>
                    <a:cubicBezTo>
                      <a:pt x="10" y="18"/>
                      <a:pt x="0" y="6"/>
                      <a:pt x="0" y="0"/>
                    </a:cubicBezTo>
                    <a:cubicBezTo>
                      <a:pt x="11" y="0"/>
                      <a:pt x="12" y="9"/>
                      <a:pt x="21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6" name="Freeform 68"/>
              <p:cNvSpPr>
                <a:spLocks/>
              </p:cNvSpPr>
              <p:nvPr/>
            </p:nvSpPr>
            <p:spPr bwMode="auto">
              <a:xfrm>
                <a:off x="2170324" y="1589920"/>
                <a:ext cx="23388" cy="1948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5" y="6"/>
                  </a:cxn>
                  <a:cxn ang="0">
                    <a:pos x="9" y="12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15" h="12">
                    <a:moveTo>
                      <a:pt x="12" y="0"/>
                    </a:moveTo>
                    <a:cubicBezTo>
                      <a:pt x="13" y="2"/>
                      <a:pt x="15" y="3"/>
                      <a:pt x="15" y="6"/>
                    </a:cubicBezTo>
                    <a:cubicBezTo>
                      <a:pt x="15" y="12"/>
                      <a:pt x="11" y="12"/>
                      <a:pt x="9" y="12"/>
                    </a:cubicBezTo>
                    <a:cubicBezTo>
                      <a:pt x="4" y="12"/>
                      <a:pt x="3" y="11"/>
                      <a:pt x="0" y="12"/>
                    </a:cubicBezTo>
                    <a:cubicBezTo>
                      <a:pt x="2" y="4"/>
                      <a:pt x="6" y="2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7" name="Freeform 69"/>
              <p:cNvSpPr>
                <a:spLocks/>
              </p:cNvSpPr>
              <p:nvPr/>
            </p:nvSpPr>
            <p:spPr bwMode="auto">
              <a:xfrm>
                <a:off x="2156682" y="1420361"/>
                <a:ext cx="134482" cy="70162"/>
              </a:xfrm>
              <a:custGeom>
                <a:avLst/>
                <a:gdLst/>
                <a:ahLst/>
                <a:cxnLst>
                  <a:cxn ang="0">
                    <a:pos x="54" y="32"/>
                  </a:cxn>
                  <a:cxn ang="0">
                    <a:pos x="33" y="30"/>
                  </a:cxn>
                  <a:cxn ang="0">
                    <a:pos x="19" y="29"/>
                  </a:cxn>
                  <a:cxn ang="0">
                    <a:pos x="7" y="25"/>
                  </a:cxn>
                  <a:cxn ang="0">
                    <a:pos x="20" y="20"/>
                  </a:cxn>
                  <a:cxn ang="0">
                    <a:pos x="20" y="15"/>
                  </a:cxn>
                  <a:cxn ang="0">
                    <a:pos x="5" y="15"/>
                  </a:cxn>
                  <a:cxn ang="0">
                    <a:pos x="8" y="10"/>
                  </a:cxn>
                  <a:cxn ang="0">
                    <a:pos x="0" y="3"/>
                  </a:cxn>
                  <a:cxn ang="0">
                    <a:pos x="14" y="0"/>
                  </a:cxn>
                  <a:cxn ang="0">
                    <a:pos x="31" y="8"/>
                  </a:cxn>
                  <a:cxn ang="0">
                    <a:pos x="40" y="4"/>
                  </a:cxn>
                  <a:cxn ang="0">
                    <a:pos x="53" y="15"/>
                  </a:cxn>
                  <a:cxn ang="0">
                    <a:pos x="60" y="11"/>
                  </a:cxn>
                  <a:cxn ang="0">
                    <a:pos x="73" y="21"/>
                  </a:cxn>
                  <a:cxn ang="0">
                    <a:pos x="70" y="26"/>
                  </a:cxn>
                  <a:cxn ang="0">
                    <a:pos x="82" y="37"/>
                  </a:cxn>
                  <a:cxn ang="0">
                    <a:pos x="74" y="43"/>
                  </a:cxn>
                  <a:cxn ang="0">
                    <a:pos x="54" y="32"/>
                  </a:cxn>
                </a:cxnLst>
                <a:rect l="0" t="0" r="r" b="b"/>
                <a:pathLst>
                  <a:path w="82" h="43">
                    <a:moveTo>
                      <a:pt x="54" y="32"/>
                    </a:moveTo>
                    <a:cubicBezTo>
                      <a:pt x="46" y="32"/>
                      <a:pt x="41" y="29"/>
                      <a:pt x="33" y="30"/>
                    </a:cubicBezTo>
                    <a:cubicBezTo>
                      <a:pt x="31" y="26"/>
                      <a:pt x="25" y="29"/>
                      <a:pt x="19" y="29"/>
                    </a:cubicBezTo>
                    <a:cubicBezTo>
                      <a:pt x="13" y="29"/>
                      <a:pt x="11" y="29"/>
                      <a:pt x="7" y="25"/>
                    </a:cubicBezTo>
                    <a:cubicBezTo>
                      <a:pt x="11" y="21"/>
                      <a:pt x="15" y="22"/>
                      <a:pt x="20" y="20"/>
                    </a:cubicBezTo>
                    <a:cubicBezTo>
                      <a:pt x="19" y="18"/>
                      <a:pt x="19" y="16"/>
                      <a:pt x="20" y="15"/>
                    </a:cubicBezTo>
                    <a:cubicBezTo>
                      <a:pt x="10" y="15"/>
                      <a:pt x="8" y="17"/>
                      <a:pt x="5" y="15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2" y="10"/>
                      <a:pt x="0" y="9"/>
                      <a:pt x="0" y="3"/>
                    </a:cubicBezTo>
                    <a:cubicBezTo>
                      <a:pt x="6" y="3"/>
                      <a:pt x="9" y="0"/>
                      <a:pt x="14" y="0"/>
                    </a:cubicBezTo>
                    <a:cubicBezTo>
                      <a:pt x="24" y="0"/>
                      <a:pt x="26" y="8"/>
                      <a:pt x="31" y="8"/>
                    </a:cubicBezTo>
                    <a:cubicBezTo>
                      <a:pt x="35" y="8"/>
                      <a:pt x="36" y="4"/>
                      <a:pt x="40" y="4"/>
                    </a:cubicBezTo>
                    <a:cubicBezTo>
                      <a:pt x="49" y="4"/>
                      <a:pt x="48" y="15"/>
                      <a:pt x="53" y="15"/>
                    </a:cubicBezTo>
                    <a:cubicBezTo>
                      <a:pt x="56" y="15"/>
                      <a:pt x="57" y="11"/>
                      <a:pt x="60" y="11"/>
                    </a:cubicBezTo>
                    <a:cubicBezTo>
                      <a:pt x="66" y="11"/>
                      <a:pt x="71" y="19"/>
                      <a:pt x="73" y="21"/>
                    </a:cubicBezTo>
                    <a:cubicBezTo>
                      <a:pt x="72" y="22"/>
                      <a:pt x="70" y="24"/>
                      <a:pt x="70" y="26"/>
                    </a:cubicBezTo>
                    <a:cubicBezTo>
                      <a:pt x="73" y="29"/>
                      <a:pt x="82" y="33"/>
                      <a:pt x="82" y="37"/>
                    </a:cubicBezTo>
                    <a:cubicBezTo>
                      <a:pt x="82" y="42"/>
                      <a:pt x="77" y="43"/>
                      <a:pt x="74" y="43"/>
                    </a:cubicBezTo>
                    <a:cubicBezTo>
                      <a:pt x="63" y="43"/>
                      <a:pt x="64" y="32"/>
                      <a:pt x="54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8" name="Freeform 70"/>
              <p:cNvSpPr>
                <a:spLocks/>
              </p:cNvSpPr>
              <p:nvPr/>
            </p:nvSpPr>
            <p:spPr bwMode="auto">
              <a:xfrm>
                <a:off x="2209304" y="1480779"/>
                <a:ext cx="37032" cy="11694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12" y="0"/>
                  </a:cxn>
                  <a:cxn ang="0">
                    <a:pos x="23" y="4"/>
                  </a:cxn>
                  <a:cxn ang="0">
                    <a:pos x="8" y="7"/>
                  </a:cxn>
                </a:cxnLst>
                <a:rect l="0" t="0" r="r" b="b"/>
                <a:pathLst>
                  <a:path w="23" h="7">
                    <a:moveTo>
                      <a:pt x="8" y="7"/>
                    </a:moveTo>
                    <a:cubicBezTo>
                      <a:pt x="0" y="7"/>
                      <a:pt x="11" y="0"/>
                      <a:pt x="12" y="0"/>
                    </a:cubicBezTo>
                    <a:cubicBezTo>
                      <a:pt x="17" y="0"/>
                      <a:pt x="19" y="3"/>
                      <a:pt x="23" y="4"/>
                    </a:cubicBezTo>
                    <a:cubicBezTo>
                      <a:pt x="20" y="7"/>
                      <a:pt x="15" y="7"/>
                      <a:pt x="8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9" name="Freeform 71"/>
              <p:cNvSpPr>
                <a:spLocks/>
              </p:cNvSpPr>
              <p:nvPr/>
            </p:nvSpPr>
            <p:spPr bwMode="auto">
              <a:xfrm>
                <a:off x="2341837" y="1523656"/>
                <a:ext cx="352771" cy="111090"/>
              </a:xfrm>
              <a:custGeom>
                <a:avLst/>
                <a:gdLst/>
                <a:ahLst/>
                <a:cxnLst>
                  <a:cxn ang="0">
                    <a:pos x="215" y="45"/>
                  </a:cxn>
                  <a:cxn ang="0">
                    <a:pos x="210" y="51"/>
                  </a:cxn>
                  <a:cxn ang="0">
                    <a:pos x="216" y="52"/>
                  </a:cxn>
                  <a:cxn ang="0">
                    <a:pos x="179" y="67"/>
                  </a:cxn>
                  <a:cxn ang="0">
                    <a:pos x="170" y="60"/>
                  </a:cxn>
                  <a:cxn ang="0">
                    <a:pos x="159" y="66"/>
                  </a:cxn>
                  <a:cxn ang="0">
                    <a:pos x="124" y="66"/>
                  </a:cxn>
                  <a:cxn ang="0">
                    <a:pos x="102" y="60"/>
                  </a:cxn>
                  <a:cxn ang="0">
                    <a:pos x="97" y="60"/>
                  </a:cxn>
                  <a:cxn ang="0">
                    <a:pos x="84" y="67"/>
                  </a:cxn>
                  <a:cxn ang="0">
                    <a:pos x="53" y="47"/>
                  </a:cxn>
                  <a:cxn ang="0">
                    <a:pos x="58" y="40"/>
                  </a:cxn>
                  <a:cxn ang="0">
                    <a:pos x="40" y="18"/>
                  </a:cxn>
                  <a:cxn ang="0">
                    <a:pos x="32" y="22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51" y="15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89" y="25"/>
                  </a:cxn>
                  <a:cxn ang="0">
                    <a:pos x="71" y="25"/>
                  </a:cxn>
                  <a:cxn ang="0">
                    <a:pos x="91" y="35"/>
                  </a:cxn>
                  <a:cxn ang="0">
                    <a:pos x="88" y="38"/>
                  </a:cxn>
                  <a:cxn ang="0">
                    <a:pos x="95" y="40"/>
                  </a:cxn>
                  <a:cxn ang="0">
                    <a:pos x="125" y="45"/>
                  </a:cxn>
                  <a:cxn ang="0">
                    <a:pos x="181" y="34"/>
                  </a:cxn>
                  <a:cxn ang="0">
                    <a:pos x="216" y="46"/>
                  </a:cxn>
                  <a:cxn ang="0">
                    <a:pos x="211" y="47"/>
                  </a:cxn>
                  <a:cxn ang="0">
                    <a:pos x="215" y="45"/>
                  </a:cxn>
                </a:cxnLst>
                <a:rect l="0" t="0" r="r" b="b"/>
                <a:pathLst>
                  <a:path w="216" h="68">
                    <a:moveTo>
                      <a:pt x="215" y="45"/>
                    </a:moveTo>
                    <a:cubicBezTo>
                      <a:pt x="213" y="46"/>
                      <a:pt x="211" y="48"/>
                      <a:pt x="210" y="51"/>
                    </a:cubicBezTo>
                    <a:cubicBezTo>
                      <a:pt x="213" y="52"/>
                      <a:pt x="216" y="52"/>
                      <a:pt x="216" y="52"/>
                    </a:cubicBezTo>
                    <a:cubicBezTo>
                      <a:pt x="215" y="67"/>
                      <a:pt x="195" y="67"/>
                      <a:pt x="179" y="67"/>
                    </a:cubicBezTo>
                    <a:cubicBezTo>
                      <a:pt x="174" y="67"/>
                      <a:pt x="171" y="64"/>
                      <a:pt x="170" y="60"/>
                    </a:cubicBezTo>
                    <a:cubicBezTo>
                      <a:pt x="164" y="61"/>
                      <a:pt x="163" y="64"/>
                      <a:pt x="159" y="66"/>
                    </a:cubicBezTo>
                    <a:cubicBezTo>
                      <a:pt x="124" y="66"/>
                      <a:pt x="124" y="66"/>
                      <a:pt x="124" y="66"/>
                    </a:cubicBezTo>
                    <a:cubicBezTo>
                      <a:pt x="115" y="68"/>
                      <a:pt x="101" y="67"/>
                      <a:pt x="102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5" y="62"/>
                      <a:pt x="88" y="67"/>
                      <a:pt x="84" y="67"/>
                    </a:cubicBezTo>
                    <a:cubicBezTo>
                      <a:pt x="75" y="67"/>
                      <a:pt x="53" y="56"/>
                      <a:pt x="53" y="47"/>
                    </a:cubicBezTo>
                    <a:cubicBezTo>
                      <a:pt x="53" y="44"/>
                      <a:pt x="56" y="41"/>
                      <a:pt x="58" y="40"/>
                    </a:cubicBezTo>
                    <a:cubicBezTo>
                      <a:pt x="50" y="32"/>
                      <a:pt x="48" y="25"/>
                      <a:pt x="40" y="18"/>
                    </a:cubicBezTo>
                    <a:cubicBezTo>
                      <a:pt x="38" y="20"/>
                      <a:pt x="35" y="22"/>
                      <a:pt x="32" y="22"/>
                    </a:cubicBezTo>
                    <a:cubicBezTo>
                      <a:pt x="27" y="22"/>
                      <a:pt x="0" y="11"/>
                      <a:pt x="0" y="7"/>
                    </a:cubicBezTo>
                    <a:cubicBezTo>
                      <a:pt x="0" y="0"/>
                      <a:pt x="8" y="0"/>
                      <a:pt x="13" y="0"/>
                    </a:cubicBezTo>
                    <a:cubicBezTo>
                      <a:pt x="33" y="0"/>
                      <a:pt x="36" y="15"/>
                      <a:pt x="51" y="15"/>
                    </a:cubicBezTo>
                    <a:cubicBezTo>
                      <a:pt x="56" y="15"/>
                      <a:pt x="58" y="15"/>
                      <a:pt x="60" y="12"/>
                    </a:cubicBezTo>
                    <a:cubicBezTo>
                      <a:pt x="63" y="12"/>
                      <a:pt x="68" y="12"/>
                      <a:pt x="68" y="12"/>
                    </a:cubicBezTo>
                    <a:cubicBezTo>
                      <a:pt x="65" y="22"/>
                      <a:pt x="85" y="19"/>
                      <a:pt x="89" y="25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4" y="37"/>
                      <a:pt x="85" y="30"/>
                      <a:pt x="91" y="35"/>
                    </a:cubicBezTo>
                    <a:cubicBezTo>
                      <a:pt x="90" y="36"/>
                      <a:pt x="88" y="36"/>
                      <a:pt x="88" y="38"/>
                    </a:cubicBezTo>
                    <a:cubicBezTo>
                      <a:pt x="88" y="44"/>
                      <a:pt x="93" y="41"/>
                      <a:pt x="95" y="40"/>
                    </a:cubicBezTo>
                    <a:cubicBezTo>
                      <a:pt x="106" y="42"/>
                      <a:pt x="114" y="45"/>
                      <a:pt x="125" y="45"/>
                    </a:cubicBezTo>
                    <a:cubicBezTo>
                      <a:pt x="150" y="45"/>
                      <a:pt x="158" y="34"/>
                      <a:pt x="181" y="34"/>
                    </a:cubicBezTo>
                    <a:cubicBezTo>
                      <a:pt x="198" y="34"/>
                      <a:pt x="210" y="35"/>
                      <a:pt x="216" y="46"/>
                    </a:cubicBezTo>
                    <a:cubicBezTo>
                      <a:pt x="215" y="47"/>
                      <a:pt x="213" y="47"/>
                      <a:pt x="211" y="47"/>
                    </a:cubicBezTo>
                    <a:lnTo>
                      <a:pt x="215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0" name="Freeform 72"/>
              <p:cNvSpPr>
                <a:spLocks/>
              </p:cNvSpPr>
              <p:nvPr/>
            </p:nvSpPr>
            <p:spPr bwMode="auto">
              <a:xfrm>
                <a:off x="2345735" y="1582124"/>
                <a:ext cx="60420" cy="46775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19" y="0"/>
                  </a:cxn>
                  <a:cxn ang="0">
                    <a:pos x="37" y="15"/>
                  </a:cxn>
                  <a:cxn ang="0">
                    <a:pos x="29" y="29"/>
                  </a:cxn>
                  <a:cxn ang="0">
                    <a:pos x="0" y="17"/>
                  </a:cxn>
                  <a:cxn ang="0">
                    <a:pos x="6" y="10"/>
                  </a:cxn>
                </a:cxnLst>
                <a:rect l="0" t="0" r="r" b="b"/>
                <a:pathLst>
                  <a:path w="37" h="29">
                    <a:moveTo>
                      <a:pt x="6" y="10"/>
                    </a:moveTo>
                    <a:cubicBezTo>
                      <a:pt x="10" y="10"/>
                      <a:pt x="9" y="0"/>
                      <a:pt x="19" y="0"/>
                    </a:cubicBezTo>
                    <a:cubicBezTo>
                      <a:pt x="27" y="0"/>
                      <a:pt x="37" y="9"/>
                      <a:pt x="37" y="15"/>
                    </a:cubicBezTo>
                    <a:cubicBezTo>
                      <a:pt x="37" y="22"/>
                      <a:pt x="35" y="29"/>
                      <a:pt x="29" y="29"/>
                    </a:cubicBezTo>
                    <a:cubicBezTo>
                      <a:pt x="25" y="29"/>
                      <a:pt x="0" y="17"/>
                      <a:pt x="0" y="17"/>
                    </a:cubicBezTo>
                    <a:cubicBezTo>
                      <a:pt x="0" y="13"/>
                      <a:pt x="5" y="10"/>
                      <a:pt x="6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1" name="Freeform 73"/>
              <p:cNvSpPr>
                <a:spLocks/>
              </p:cNvSpPr>
              <p:nvPr/>
            </p:nvSpPr>
            <p:spPr bwMode="auto">
              <a:xfrm>
                <a:off x="2353531" y="1492473"/>
                <a:ext cx="56522" cy="15592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5" y="0"/>
                  </a:cxn>
                  <a:cxn ang="0">
                    <a:pos x="35" y="6"/>
                  </a:cxn>
                  <a:cxn ang="0">
                    <a:pos x="28" y="10"/>
                  </a:cxn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35" h="10">
                    <a:moveTo>
                      <a:pt x="29" y="0"/>
                    </a:moveTo>
                    <a:cubicBezTo>
                      <a:pt x="34" y="0"/>
                      <a:pt x="30" y="1"/>
                      <a:pt x="35" y="0"/>
                    </a:cubicBezTo>
                    <a:cubicBezTo>
                      <a:pt x="35" y="3"/>
                      <a:pt x="35" y="5"/>
                      <a:pt x="35" y="6"/>
                    </a:cubicBezTo>
                    <a:cubicBezTo>
                      <a:pt x="35" y="8"/>
                      <a:pt x="32" y="10"/>
                      <a:pt x="28" y="10"/>
                    </a:cubicBezTo>
                    <a:cubicBezTo>
                      <a:pt x="26" y="10"/>
                      <a:pt x="0" y="5"/>
                      <a:pt x="0" y="5"/>
                    </a:cubicBezTo>
                    <a:cubicBezTo>
                      <a:pt x="5" y="1"/>
                      <a:pt x="21" y="0"/>
                      <a:pt x="2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2" name="Freeform 74"/>
              <p:cNvSpPr>
                <a:spLocks/>
              </p:cNvSpPr>
              <p:nvPr/>
            </p:nvSpPr>
            <p:spPr bwMode="auto">
              <a:xfrm>
                <a:off x="2310653" y="1437903"/>
                <a:ext cx="66266" cy="54570"/>
              </a:xfrm>
              <a:custGeom>
                <a:avLst/>
                <a:gdLst/>
                <a:ahLst/>
                <a:cxnLst>
                  <a:cxn ang="0">
                    <a:pos x="10" y="28"/>
                  </a:cxn>
                  <a:cxn ang="0">
                    <a:pos x="14" y="23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5" y="7"/>
                  </a:cxn>
                  <a:cxn ang="0">
                    <a:pos x="41" y="17"/>
                  </a:cxn>
                  <a:cxn ang="0">
                    <a:pos x="41" y="28"/>
                  </a:cxn>
                  <a:cxn ang="0">
                    <a:pos x="10" y="28"/>
                  </a:cxn>
                </a:cxnLst>
                <a:rect l="0" t="0" r="r" b="b"/>
                <a:pathLst>
                  <a:path w="41" h="33">
                    <a:moveTo>
                      <a:pt x="10" y="28"/>
                    </a:moveTo>
                    <a:cubicBezTo>
                      <a:pt x="10" y="26"/>
                      <a:pt x="13" y="24"/>
                      <a:pt x="14" y="23"/>
                    </a:cubicBezTo>
                    <a:cubicBezTo>
                      <a:pt x="9" y="18"/>
                      <a:pt x="0" y="15"/>
                      <a:pt x="0" y="7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11" y="4"/>
                      <a:pt x="21" y="7"/>
                      <a:pt x="25" y="7"/>
                    </a:cubicBezTo>
                    <a:cubicBezTo>
                      <a:pt x="25" y="17"/>
                      <a:pt x="41" y="7"/>
                      <a:pt x="41" y="17"/>
                    </a:cubicBezTo>
                    <a:cubicBezTo>
                      <a:pt x="41" y="20"/>
                      <a:pt x="39" y="23"/>
                      <a:pt x="41" y="28"/>
                    </a:cubicBezTo>
                    <a:cubicBezTo>
                      <a:pt x="25" y="31"/>
                      <a:pt x="10" y="33"/>
                      <a:pt x="10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3" name="Freeform 75"/>
              <p:cNvSpPr>
                <a:spLocks/>
              </p:cNvSpPr>
              <p:nvPr/>
            </p:nvSpPr>
            <p:spPr bwMode="auto">
              <a:xfrm>
                <a:off x="2285316" y="1389178"/>
                <a:ext cx="25338" cy="1559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9">
                    <a:moveTo>
                      <a:pt x="16" y="0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6" y="7"/>
                      <a:pt x="0" y="6"/>
                      <a:pt x="0" y="0"/>
                    </a:cubicBezTo>
                    <a:cubicBezTo>
                      <a:pt x="6" y="0"/>
                      <a:pt x="13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4" name="Freeform 76"/>
              <p:cNvSpPr>
                <a:spLocks/>
              </p:cNvSpPr>
              <p:nvPr/>
            </p:nvSpPr>
            <p:spPr bwMode="auto">
              <a:xfrm>
                <a:off x="2355481" y="1324864"/>
                <a:ext cx="226085" cy="152017"/>
              </a:xfrm>
              <a:custGeom>
                <a:avLst/>
                <a:gdLst/>
                <a:ahLst/>
                <a:cxnLst>
                  <a:cxn ang="0">
                    <a:pos x="92" y="37"/>
                  </a:cxn>
                  <a:cxn ang="0">
                    <a:pos x="97" y="37"/>
                  </a:cxn>
                  <a:cxn ang="0">
                    <a:pos x="97" y="32"/>
                  </a:cxn>
                  <a:cxn ang="0">
                    <a:pos x="95" y="28"/>
                  </a:cxn>
                  <a:cxn ang="0">
                    <a:pos x="100" y="28"/>
                  </a:cxn>
                  <a:cxn ang="0">
                    <a:pos x="105" y="36"/>
                  </a:cxn>
                  <a:cxn ang="0">
                    <a:pos x="111" y="43"/>
                  </a:cxn>
                  <a:cxn ang="0">
                    <a:pos x="108" y="49"/>
                  </a:cxn>
                  <a:cxn ang="0">
                    <a:pos x="115" y="49"/>
                  </a:cxn>
                  <a:cxn ang="0">
                    <a:pos x="137" y="55"/>
                  </a:cxn>
                  <a:cxn ang="0">
                    <a:pos x="136" y="61"/>
                  </a:cxn>
                  <a:cxn ang="0">
                    <a:pos x="126" y="64"/>
                  </a:cxn>
                  <a:cxn ang="0">
                    <a:pos x="105" y="78"/>
                  </a:cxn>
                  <a:cxn ang="0">
                    <a:pos x="98" y="69"/>
                  </a:cxn>
                  <a:cxn ang="0">
                    <a:pos x="93" y="76"/>
                  </a:cxn>
                  <a:cxn ang="0">
                    <a:pos x="99" y="84"/>
                  </a:cxn>
                  <a:cxn ang="0">
                    <a:pos x="91" y="84"/>
                  </a:cxn>
                  <a:cxn ang="0">
                    <a:pos x="91" y="90"/>
                  </a:cxn>
                  <a:cxn ang="0">
                    <a:pos x="75" y="82"/>
                  </a:cxn>
                  <a:cxn ang="0">
                    <a:pos x="64" y="92"/>
                  </a:cxn>
                  <a:cxn ang="0">
                    <a:pos x="47" y="84"/>
                  </a:cxn>
                  <a:cxn ang="0">
                    <a:pos x="53" y="81"/>
                  </a:cxn>
                  <a:cxn ang="0">
                    <a:pos x="33" y="70"/>
                  </a:cxn>
                  <a:cxn ang="0">
                    <a:pos x="66" y="61"/>
                  </a:cxn>
                  <a:cxn ang="0">
                    <a:pos x="48" y="58"/>
                  </a:cxn>
                  <a:cxn ang="0">
                    <a:pos x="35" y="61"/>
                  </a:cxn>
                  <a:cxn ang="0">
                    <a:pos x="29" y="56"/>
                  </a:cxn>
                  <a:cxn ang="0">
                    <a:pos x="19" y="59"/>
                  </a:cxn>
                  <a:cxn ang="0">
                    <a:pos x="16" y="55"/>
                  </a:cxn>
                  <a:cxn ang="0">
                    <a:pos x="26" y="49"/>
                  </a:cxn>
                  <a:cxn ang="0">
                    <a:pos x="0" y="35"/>
                  </a:cxn>
                  <a:cxn ang="0">
                    <a:pos x="7" y="35"/>
                  </a:cxn>
                  <a:cxn ang="0">
                    <a:pos x="20" y="39"/>
                  </a:cxn>
                  <a:cxn ang="0">
                    <a:pos x="24" y="36"/>
                  </a:cxn>
                  <a:cxn ang="0">
                    <a:pos x="5" y="26"/>
                  </a:cxn>
                  <a:cxn ang="0">
                    <a:pos x="15" y="22"/>
                  </a:cxn>
                  <a:cxn ang="0">
                    <a:pos x="27" y="25"/>
                  </a:cxn>
                  <a:cxn ang="0">
                    <a:pos x="32" y="20"/>
                  </a:cxn>
                  <a:cxn ang="0">
                    <a:pos x="19" y="20"/>
                  </a:cxn>
                  <a:cxn ang="0">
                    <a:pos x="14" y="13"/>
                  </a:cxn>
                  <a:cxn ang="0">
                    <a:pos x="30" y="9"/>
                  </a:cxn>
                  <a:cxn ang="0">
                    <a:pos x="38" y="9"/>
                  </a:cxn>
                  <a:cxn ang="0">
                    <a:pos x="25" y="0"/>
                  </a:cxn>
                  <a:cxn ang="0">
                    <a:pos x="53" y="5"/>
                  </a:cxn>
                  <a:cxn ang="0">
                    <a:pos x="67" y="24"/>
                  </a:cxn>
                  <a:cxn ang="0">
                    <a:pos x="84" y="25"/>
                  </a:cxn>
                  <a:cxn ang="0">
                    <a:pos x="92" y="37"/>
                  </a:cxn>
                </a:cxnLst>
                <a:rect l="0" t="0" r="r" b="b"/>
                <a:pathLst>
                  <a:path w="138" h="92">
                    <a:moveTo>
                      <a:pt x="92" y="37"/>
                    </a:moveTo>
                    <a:cubicBezTo>
                      <a:pt x="97" y="37"/>
                      <a:pt x="97" y="37"/>
                      <a:pt x="97" y="37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97" y="28"/>
                      <a:pt x="98" y="28"/>
                      <a:pt x="100" y="28"/>
                    </a:cubicBezTo>
                    <a:cubicBezTo>
                      <a:pt x="106" y="28"/>
                      <a:pt x="105" y="31"/>
                      <a:pt x="105" y="36"/>
                    </a:cubicBezTo>
                    <a:cubicBezTo>
                      <a:pt x="105" y="39"/>
                      <a:pt x="111" y="39"/>
                      <a:pt x="111" y="43"/>
                    </a:cubicBezTo>
                    <a:cubicBezTo>
                      <a:pt x="111" y="46"/>
                      <a:pt x="108" y="46"/>
                      <a:pt x="108" y="49"/>
                    </a:cubicBezTo>
                    <a:cubicBezTo>
                      <a:pt x="108" y="53"/>
                      <a:pt x="114" y="49"/>
                      <a:pt x="115" y="49"/>
                    </a:cubicBezTo>
                    <a:cubicBezTo>
                      <a:pt x="120" y="49"/>
                      <a:pt x="131" y="54"/>
                      <a:pt x="137" y="55"/>
                    </a:cubicBezTo>
                    <a:cubicBezTo>
                      <a:pt x="137" y="58"/>
                      <a:pt x="138" y="60"/>
                      <a:pt x="136" y="61"/>
                    </a:cubicBezTo>
                    <a:cubicBezTo>
                      <a:pt x="135" y="64"/>
                      <a:pt x="130" y="63"/>
                      <a:pt x="126" y="64"/>
                    </a:cubicBezTo>
                    <a:cubicBezTo>
                      <a:pt x="117" y="65"/>
                      <a:pt x="111" y="78"/>
                      <a:pt x="105" y="78"/>
                    </a:cubicBezTo>
                    <a:cubicBezTo>
                      <a:pt x="100" y="78"/>
                      <a:pt x="100" y="74"/>
                      <a:pt x="98" y="69"/>
                    </a:cubicBezTo>
                    <a:cubicBezTo>
                      <a:pt x="96" y="71"/>
                      <a:pt x="95" y="73"/>
                      <a:pt x="93" y="76"/>
                    </a:cubicBezTo>
                    <a:cubicBezTo>
                      <a:pt x="96" y="80"/>
                      <a:pt x="97" y="81"/>
                      <a:pt x="99" y="84"/>
                    </a:cubicBezTo>
                    <a:cubicBezTo>
                      <a:pt x="91" y="84"/>
                      <a:pt x="91" y="84"/>
                      <a:pt x="91" y="84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87" y="91"/>
                      <a:pt x="79" y="85"/>
                      <a:pt x="75" y="82"/>
                    </a:cubicBezTo>
                    <a:cubicBezTo>
                      <a:pt x="75" y="90"/>
                      <a:pt x="71" y="92"/>
                      <a:pt x="64" y="92"/>
                    </a:cubicBezTo>
                    <a:cubicBezTo>
                      <a:pt x="57" y="92"/>
                      <a:pt x="48" y="91"/>
                      <a:pt x="47" y="84"/>
                    </a:cubicBezTo>
                    <a:cubicBezTo>
                      <a:pt x="50" y="84"/>
                      <a:pt x="51" y="83"/>
                      <a:pt x="53" y="81"/>
                    </a:cubicBezTo>
                    <a:cubicBezTo>
                      <a:pt x="45" y="81"/>
                      <a:pt x="33" y="77"/>
                      <a:pt x="33" y="70"/>
                    </a:cubicBezTo>
                    <a:cubicBezTo>
                      <a:pt x="33" y="62"/>
                      <a:pt x="60" y="63"/>
                      <a:pt x="66" y="61"/>
                    </a:cubicBezTo>
                    <a:cubicBezTo>
                      <a:pt x="60" y="60"/>
                      <a:pt x="55" y="58"/>
                      <a:pt x="48" y="58"/>
                    </a:cubicBezTo>
                    <a:cubicBezTo>
                      <a:pt x="41" y="58"/>
                      <a:pt x="40" y="61"/>
                      <a:pt x="35" y="61"/>
                    </a:cubicBezTo>
                    <a:cubicBezTo>
                      <a:pt x="30" y="61"/>
                      <a:pt x="30" y="58"/>
                      <a:pt x="29" y="56"/>
                    </a:cubicBezTo>
                    <a:cubicBezTo>
                      <a:pt x="24" y="58"/>
                      <a:pt x="23" y="59"/>
                      <a:pt x="19" y="59"/>
                    </a:cubicBezTo>
                    <a:cubicBezTo>
                      <a:pt x="16" y="59"/>
                      <a:pt x="16" y="58"/>
                      <a:pt x="16" y="55"/>
                    </a:cubicBezTo>
                    <a:cubicBezTo>
                      <a:pt x="20" y="53"/>
                      <a:pt x="23" y="53"/>
                      <a:pt x="26" y="49"/>
                    </a:cubicBezTo>
                    <a:cubicBezTo>
                      <a:pt x="11" y="49"/>
                      <a:pt x="2" y="48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7"/>
                      <a:pt x="16" y="39"/>
                      <a:pt x="20" y="39"/>
                    </a:cubicBezTo>
                    <a:cubicBezTo>
                      <a:pt x="22" y="39"/>
                      <a:pt x="24" y="36"/>
                      <a:pt x="24" y="36"/>
                    </a:cubicBezTo>
                    <a:cubicBezTo>
                      <a:pt x="19" y="34"/>
                      <a:pt x="5" y="31"/>
                      <a:pt x="5" y="26"/>
                    </a:cubicBezTo>
                    <a:cubicBezTo>
                      <a:pt x="5" y="21"/>
                      <a:pt x="11" y="22"/>
                      <a:pt x="15" y="22"/>
                    </a:cubicBezTo>
                    <a:cubicBezTo>
                      <a:pt x="21" y="22"/>
                      <a:pt x="23" y="25"/>
                      <a:pt x="27" y="25"/>
                    </a:cubicBezTo>
                    <a:cubicBezTo>
                      <a:pt x="30" y="25"/>
                      <a:pt x="30" y="22"/>
                      <a:pt x="32" y="20"/>
                    </a:cubicBezTo>
                    <a:cubicBezTo>
                      <a:pt x="27" y="18"/>
                      <a:pt x="22" y="20"/>
                      <a:pt x="19" y="20"/>
                    </a:cubicBezTo>
                    <a:cubicBezTo>
                      <a:pt x="18" y="20"/>
                      <a:pt x="14" y="14"/>
                      <a:pt x="14" y="13"/>
                    </a:cubicBezTo>
                    <a:cubicBezTo>
                      <a:pt x="19" y="10"/>
                      <a:pt x="23" y="8"/>
                      <a:pt x="30" y="9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3" y="7"/>
                      <a:pt x="25" y="6"/>
                      <a:pt x="25" y="0"/>
                    </a:cubicBezTo>
                    <a:cubicBezTo>
                      <a:pt x="36" y="1"/>
                      <a:pt x="45" y="2"/>
                      <a:pt x="53" y="5"/>
                    </a:cubicBezTo>
                    <a:cubicBezTo>
                      <a:pt x="61" y="9"/>
                      <a:pt x="60" y="21"/>
                      <a:pt x="67" y="24"/>
                    </a:cubicBezTo>
                    <a:cubicBezTo>
                      <a:pt x="73" y="27"/>
                      <a:pt x="78" y="22"/>
                      <a:pt x="84" y="25"/>
                    </a:cubicBezTo>
                    <a:cubicBezTo>
                      <a:pt x="91" y="28"/>
                      <a:pt x="88" y="33"/>
                      <a:pt x="9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5" name="Freeform 77"/>
              <p:cNvSpPr>
                <a:spLocks/>
              </p:cNvSpPr>
              <p:nvPr/>
            </p:nvSpPr>
            <p:spPr bwMode="auto">
              <a:xfrm>
                <a:off x="2538687" y="1954371"/>
                <a:ext cx="144227" cy="91601"/>
              </a:xfrm>
              <a:custGeom>
                <a:avLst/>
                <a:gdLst/>
                <a:ahLst/>
                <a:cxnLst>
                  <a:cxn ang="0">
                    <a:pos x="6" y="39"/>
                  </a:cxn>
                  <a:cxn ang="0">
                    <a:pos x="11" y="33"/>
                  </a:cxn>
                  <a:cxn ang="0">
                    <a:pos x="11" y="27"/>
                  </a:cxn>
                  <a:cxn ang="0">
                    <a:pos x="25" y="0"/>
                  </a:cxn>
                  <a:cxn ang="0">
                    <a:pos x="32" y="13"/>
                  </a:cxn>
                  <a:cxn ang="0">
                    <a:pos x="36" y="9"/>
                  </a:cxn>
                  <a:cxn ang="0">
                    <a:pos x="67" y="27"/>
                  </a:cxn>
                  <a:cxn ang="0">
                    <a:pos x="70" y="35"/>
                  </a:cxn>
                  <a:cxn ang="0">
                    <a:pos x="89" y="43"/>
                  </a:cxn>
                  <a:cxn ang="0">
                    <a:pos x="75" y="48"/>
                  </a:cxn>
                  <a:cxn ang="0">
                    <a:pos x="63" y="48"/>
                  </a:cxn>
                  <a:cxn ang="0">
                    <a:pos x="46" y="37"/>
                  </a:cxn>
                  <a:cxn ang="0">
                    <a:pos x="25" y="53"/>
                  </a:cxn>
                  <a:cxn ang="0">
                    <a:pos x="22" y="57"/>
                  </a:cxn>
                  <a:cxn ang="0">
                    <a:pos x="19" y="48"/>
                  </a:cxn>
                  <a:cxn ang="0">
                    <a:pos x="0" y="48"/>
                  </a:cxn>
                  <a:cxn ang="0">
                    <a:pos x="6" y="39"/>
                  </a:cxn>
                </a:cxnLst>
                <a:rect l="0" t="0" r="r" b="b"/>
                <a:pathLst>
                  <a:path w="89" h="57">
                    <a:moveTo>
                      <a:pt x="6" y="39"/>
                    </a:moveTo>
                    <a:cubicBezTo>
                      <a:pt x="9" y="37"/>
                      <a:pt x="11" y="36"/>
                      <a:pt x="11" y="33"/>
                    </a:cubicBezTo>
                    <a:cubicBezTo>
                      <a:pt x="11" y="29"/>
                      <a:pt x="11" y="31"/>
                      <a:pt x="11" y="27"/>
                    </a:cubicBezTo>
                    <a:cubicBezTo>
                      <a:pt x="11" y="19"/>
                      <a:pt x="13" y="2"/>
                      <a:pt x="25" y="0"/>
                    </a:cubicBezTo>
                    <a:cubicBezTo>
                      <a:pt x="28" y="7"/>
                      <a:pt x="30" y="8"/>
                      <a:pt x="32" y="13"/>
                    </a:cubicBezTo>
                    <a:cubicBezTo>
                      <a:pt x="33" y="11"/>
                      <a:pt x="35" y="10"/>
                      <a:pt x="36" y="9"/>
                    </a:cubicBezTo>
                    <a:cubicBezTo>
                      <a:pt x="45" y="21"/>
                      <a:pt x="59" y="16"/>
                      <a:pt x="67" y="27"/>
                    </a:cubicBezTo>
                    <a:cubicBezTo>
                      <a:pt x="69" y="30"/>
                      <a:pt x="68" y="33"/>
                      <a:pt x="70" y="35"/>
                    </a:cubicBezTo>
                    <a:cubicBezTo>
                      <a:pt x="77" y="40"/>
                      <a:pt x="85" y="38"/>
                      <a:pt x="89" y="43"/>
                    </a:cubicBezTo>
                    <a:cubicBezTo>
                      <a:pt x="84" y="46"/>
                      <a:pt x="80" y="48"/>
                      <a:pt x="75" y="48"/>
                    </a:cubicBezTo>
                    <a:cubicBezTo>
                      <a:pt x="69" y="48"/>
                      <a:pt x="67" y="48"/>
                      <a:pt x="63" y="48"/>
                    </a:cubicBezTo>
                    <a:cubicBezTo>
                      <a:pt x="63" y="48"/>
                      <a:pt x="49" y="38"/>
                      <a:pt x="46" y="37"/>
                    </a:cubicBezTo>
                    <a:cubicBezTo>
                      <a:pt x="46" y="47"/>
                      <a:pt x="31" y="56"/>
                      <a:pt x="25" y="53"/>
                    </a:cubicBezTo>
                    <a:cubicBezTo>
                      <a:pt x="24" y="55"/>
                      <a:pt x="24" y="57"/>
                      <a:pt x="22" y="57"/>
                    </a:cubicBezTo>
                    <a:cubicBezTo>
                      <a:pt x="16" y="57"/>
                      <a:pt x="18" y="52"/>
                      <a:pt x="19" y="48"/>
                    </a:cubicBezTo>
                    <a:cubicBezTo>
                      <a:pt x="12" y="46"/>
                      <a:pt x="3" y="48"/>
                      <a:pt x="0" y="48"/>
                    </a:cubicBezTo>
                    <a:cubicBezTo>
                      <a:pt x="0" y="40"/>
                      <a:pt x="5" y="41"/>
                      <a:pt x="6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6" name="Freeform 78"/>
              <p:cNvSpPr>
                <a:spLocks/>
              </p:cNvSpPr>
              <p:nvPr/>
            </p:nvSpPr>
            <p:spPr bwMode="auto">
              <a:xfrm>
                <a:off x="2745282" y="1862771"/>
                <a:ext cx="44828" cy="44826"/>
              </a:xfrm>
              <a:custGeom>
                <a:avLst/>
                <a:gdLst/>
                <a:ahLst/>
                <a:cxnLst>
                  <a:cxn ang="0">
                    <a:pos x="27" y="18"/>
                  </a:cxn>
                  <a:cxn ang="0">
                    <a:pos x="11" y="28"/>
                  </a:cxn>
                  <a:cxn ang="0">
                    <a:pos x="0" y="18"/>
                  </a:cxn>
                  <a:cxn ang="0">
                    <a:pos x="27" y="18"/>
                  </a:cxn>
                </a:cxnLst>
                <a:rect l="0" t="0" r="r" b="b"/>
                <a:pathLst>
                  <a:path w="27" h="28">
                    <a:moveTo>
                      <a:pt x="27" y="18"/>
                    </a:moveTo>
                    <a:cubicBezTo>
                      <a:pt x="27" y="24"/>
                      <a:pt x="16" y="28"/>
                      <a:pt x="11" y="28"/>
                    </a:cubicBezTo>
                    <a:cubicBezTo>
                      <a:pt x="4" y="28"/>
                      <a:pt x="0" y="23"/>
                      <a:pt x="0" y="18"/>
                    </a:cubicBezTo>
                    <a:cubicBezTo>
                      <a:pt x="0" y="0"/>
                      <a:pt x="27" y="3"/>
                      <a:pt x="27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7" name="Freeform 79"/>
              <p:cNvSpPr>
                <a:spLocks/>
              </p:cNvSpPr>
              <p:nvPr/>
            </p:nvSpPr>
            <p:spPr bwMode="auto">
              <a:xfrm>
                <a:off x="2610800" y="2049869"/>
                <a:ext cx="37032" cy="29235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22" y="3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0" y="1"/>
                  </a:cxn>
                </a:cxnLst>
                <a:rect l="0" t="0" r="r" b="b"/>
                <a:pathLst>
                  <a:path w="22" h="18">
                    <a:moveTo>
                      <a:pt x="10" y="1"/>
                    </a:moveTo>
                    <a:cubicBezTo>
                      <a:pt x="19" y="0"/>
                      <a:pt x="17" y="0"/>
                      <a:pt x="22" y="3"/>
                    </a:cubicBezTo>
                    <a:cubicBezTo>
                      <a:pt x="18" y="8"/>
                      <a:pt x="7" y="17"/>
                      <a:pt x="0" y="1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7"/>
                      <a:pt x="9" y="4"/>
                      <a:pt x="1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8" name="Freeform 80"/>
              <p:cNvSpPr>
                <a:spLocks/>
              </p:cNvSpPr>
              <p:nvPr/>
            </p:nvSpPr>
            <p:spPr bwMode="auto">
              <a:xfrm>
                <a:off x="2669270" y="1662030"/>
                <a:ext cx="97450" cy="40928"/>
              </a:xfrm>
              <a:custGeom>
                <a:avLst/>
                <a:gdLst/>
                <a:ahLst/>
                <a:cxnLst>
                  <a:cxn ang="0">
                    <a:pos x="22" y="25"/>
                  </a:cxn>
                  <a:cxn ang="0">
                    <a:pos x="9" y="16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0" y="3"/>
                  </a:cxn>
                  <a:cxn ang="0">
                    <a:pos x="60" y="17"/>
                  </a:cxn>
                  <a:cxn ang="0">
                    <a:pos x="52" y="24"/>
                  </a:cxn>
                  <a:cxn ang="0">
                    <a:pos x="39" y="21"/>
                  </a:cxn>
                  <a:cxn ang="0">
                    <a:pos x="22" y="25"/>
                  </a:cxn>
                </a:cxnLst>
                <a:rect l="0" t="0" r="r" b="b"/>
                <a:pathLst>
                  <a:path w="60" h="25">
                    <a:moveTo>
                      <a:pt x="22" y="25"/>
                    </a:moveTo>
                    <a:cubicBezTo>
                      <a:pt x="14" y="25"/>
                      <a:pt x="6" y="23"/>
                      <a:pt x="9" y="16"/>
                    </a:cubicBezTo>
                    <a:cubicBezTo>
                      <a:pt x="5" y="13"/>
                      <a:pt x="0" y="11"/>
                      <a:pt x="0" y="6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8" y="0"/>
                      <a:pt x="21" y="3"/>
                      <a:pt x="30" y="3"/>
                    </a:cubicBezTo>
                    <a:cubicBezTo>
                      <a:pt x="42" y="3"/>
                      <a:pt x="52" y="13"/>
                      <a:pt x="60" y="17"/>
                    </a:cubicBezTo>
                    <a:cubicBezTo>
                      <a:pt x="59" y="21"/>
                      <a:pt x="56" y="24"/>
                      <a:pt x="52" y="24"/>
                    </a:cubicBezTo>
                    <a:cubicBezTo>
                      <a:pt x="46" y="24"/>
                      <a:pt x="44" y="21"/>
                      <a:pt x="39" y="21"/>
                    </a:cubicBezTo>
                    <a:cubicBezTo>
                      <a:pt x="34" y="21"/>
                      <a:pt x="30" y="25"/>
                      <a:pt x="22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9" name="Freeform 81"/>
              <p:cNvSpPr>
                <a:spLocks/>
              </p:cNvSpPr>
              <p:nvPr/>
            </p:nvSpPr>
            <p:spPr bwMode="auto">
              <a:xfrm>
                <a:off x="2679016" y="2067409"/>
                <a:ext cx="21440" cy="25337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6" y="15"/>
                  </a:cxn>
                  <a:cxn ang="0">
                    <a:pos x="0" y="9"/>
                  </a:cxn>
                  <a:cxn ang="0">
                    <a:pos x="14" y="6"/>
                  </a:cxn>
                </a:cxnLst>
                <a:rect l="0" t="0" r="r" b="b"/>
                <a:pathLst>
                  <a:path w="14" h="15">
                    <a:moveTo>
                      <a:pt x="14" y="6"/>
                    </a:moveTo>
                    <a:cubicBezTo>
                      <a:pt x="12" y="9"/>
                      <a:pt x="11" y="15"/>
                      <a:pt x="6" y="15"/>
                    </a:cubicBezTo>
                    <a:cubicBezTo>
                      <a:pt x="5" y="15"/>
                      <a:pt x="0" y="9"/>
                      <a:pt x="0" y="9"/>
                    </a:cubicBezTo>
                    <a:cubicBezTo>
                      <a:pt x="0" y="1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0" name="Freeform 82"/>
              <p:cNvSpPr>
                <a:spLocks/>
              </p:cNvSpPr>
              <p:nvPr/>
            </p:nvSpPr>
            <p:spPr bwMode="auto">
              <a:xfrm>
                <a:off x="2797905" y="1874465"/>
                <a:ext cx="23388" cy="13643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4" y="7"/>
                  </a:cxn>
                  <a:cxn ang="0">
                    <a:pos x="5" y="8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4" y="0"/>
                      <a:pt x="5" y="0"/>
                    </a:cubicBezTo>
                    <a:cubicBezTo>
                      <a:pt x="9" y="0"/>
                      <a:pt x="13" y="5"/>
                      <a:pt x="14" y="7"/>
                    </a:cubicBezTo>
                    <a:cubicBezTo>
                      <a:pt x="8" y="8"/>
                      <a:pt x="10" y="8"/>
                      <a:pt x="5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1" name="Freeform 83"/>
              <p:cNvSpPr>
                <a:spLocks/>
              </p:cNvSpPr>
              <p:nvPr/>
            </p:nvSpPr>
            <p:spPr bwMode="auto">
              <a:xfrm>
                <a:off x="2694608" y="1833537"/>
                <a:ext cx="25338" cy="15592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5" y="0"/>
                  </a:cxn>
                  <a:cxn ang="0">
                    <a:pos x="5" y="10"/>
                  </a:cxn>
                </a:cxnLst>
                <a:rect l="0" t="0" r="r" b="b"/>
                <a:pathLst>
                  <a:path w="15" h="10">
                    <a:moveTo>
                      <a:pt x="5" y="10"/>
                    </a:moveTo>
                    <a:cubicBezTo>
                      <a:pt x="0" y="10"/>
                      <a:pt x="10" y="0"/>
                      <a:pt x="15" y="0"/>
                    </a:cubicBezTo>
                    <a:cubicBezTo>
                      <a:pt x="14" y="6"/>
                      <a:pt x="10" y="10"/>
                      <a:pt x="5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2" name="Freeform 84"/>
              <p:cNvSpPr>
                <a:spLocks/>
              </p:cNvSpPr>
              <p:nvPr/>
            </p:nvSpPr>
            <p:spPr bwMode="auto">
              <a:xfrm>
                <a:off x="2478267" y="1660082"/>
                <a:ext cx="592498" cy="426818"/>
              </a:xfrm>
              <a:custGeom>
                <a:avLst/>
                <a:gdLst/>
                <a:ahLst/>
                <a:cxnLst>
                  <a:cxn ang="0">
                    <a:pos x="333" y="196"/>
                  </a:cxn>
                  <a:cxn ang="0">
                    <a:pos x="281" y="171"/>
                  </a:cxn>
                  <a:cxn ang="0">
                    <a:pos x="289" y="177"/>
                  </a:cxn>
                  <a:cxn ang="0">
                    <a:pos x="283" y="184"/>
                  </a:cxn>
                  <a:cxn ang="0">
                    <a:pos x="298" y="201"/>
                  </a:cxn>
                  <a:cxn ang="0">
                    <a:pos x="318" y="206"/>
                  </a:cxn>
                  <a:cxn ang="0">
                    <a:pos x="326" y="225"/>
                  </a:cxn>
                  <a:cxn ang="0">
                    <a:pos x="278" y="225"/>
                  </a:cxn>
                  <a:cxn ang="0">
                    <a:pos x="304" y="256"/>
                  </a:cxn>
                  <a:cxn ang="0">
                    <a:pos x="295" y="256"/>
                  </a:cxn>
                  <a:cxn ang="0">
                    <a:pos x="233" y="226"/>
                  </a:cxn>
                  <a:cxn ang="0">
                    <a:pos x="190" y="210"/>
                  </a:cxn>
                  <a:cxn ang="0">
                    <a:pos x="169" y="214"/>
                  </a:cxn>
                  <a:cxn ang="0">
                    <a:pos x="168" y="189"/>
                  </a:cxn>
                  <a:cxn ang="0">
                    <a:pos x="207" y="183"/>
                  </a:cxn>
                  <a:cxn ang="0">
                    <a:pos x="210" y="167"/>
                  </a:cxn>
                  <a:cxn ang="0">
                    <a:pos x="186" y="115"/>
                  </a:cxn>
                  <a:cxn ang="0">
                    <a:pos x="168" y="115"/>
                  </a:cxn>
                  <a:cxn ang="0">
                    <a:pos x="146" y="85"/>
                  </a:cxn>
                  <a:cxn ang="0">
                    <a:pos x="122" y="91"/>
                  </a:cxn>
                  <a:cxn ang="0">
                    <a:pos x="41" y="82"/>
                  </a:cxn>
                  <a:cxn ang="0">
                    <a:pos x="11" y="69"/>
                  </a:cxn>
                  <a:cxn ang="0">
                    <a:pos x="30" y="65"/>
                  </a:cxn>
                  <a:cxn ang="0">
                    <a:pos x="0" y="48"/>
                  </a:cxn>
                  <a:cxn ang="0">
                    <a:pos x="11" y="16"/>
                  </a:cxn>
                  <a:cxn ang="0">
                    <a:pos x="61" y="4"/>
                  </a:cxn>
                  <a:cxn ang="0">
                    <a:pos x="46" y="32"/>
                  </a:cxn>
                  <a:cxn ang="0">
                    <a:pos x="50" y="47"/>
                  </a:cxn>
                  <a:cxn ang="0">
                    <a:pos x="55" y="26"/>
                  </a:cxn>
                  <a:cxn ang="0">
                    <a:pos x="120" y="29"/>
                  </a:cxn>
                  <a:cxn ang="0">
                    <a:pos x="128" y="34"/>
                  </a:cxn>
                  <a:cxn ang="0">
                    <a:pos x="156" y="27"/>
                  </a:cxn>
                  <a:cxn ang="0">
                    <a:pos x="217" y="56"/>
                  </a:cxn>
                  <a:cxn ang="0">
                    <a:pos x="242" y="65"/>
                  </a:cxn>
                  <a:cxn ang="0">
                    <a:pos x="273" y="85"/>
                  </a:cxn>
                  <a:cxn ang="0">
                    <a:pos x="293" y="95"/>
                  </a:cxn>
                  <a:cxn ang="0">
                    <a:pos x="291" y="102"/>
                  </a:cxn>
                  <a:cxn ang="0">
                    <a:pos x="283" y="116"/>
                  </a:cxn>
                  <a:cxn ang="0">
                    <a:pos x="317" y="135"/>
                  </a:cxn>
                  <a:cxn ang="0">
                    <a:pos x="342" y="153"/>
                  </a:cxn>
                  <a:cxn ang="0">
                    <a:pos x="362" y="165"/>
                  </a:cxn>
                  <a:cxn ang="0">
                    <a:pos x="349" y="178"/>
                  </a:cxn>
                </a:cxnLst>
                <a:rect l="0" t="0" r="r" b="b"/>
                <a:pathLst>
                  <a:path w="362" h="261">
                    <a:moveTo>
                      <a:pt x="339" y="184"/>
                    </a:moveTo>
                    <a:cubicBezTo>
                      <a:pt x="339" y="189"/>
                      <a:pt x="338" y="196"/>
                      <a:pt x="333" y="196"/>
                    </a:cubicBezTo>
                    <a:cubicBezTo>
                      <a:pt x="311" y="196"/>
                      <a:pt x="311" y="166"/>
                      <a:pt x="289" y="166"/>
                    </a:cubicBezTo>
                    <a:cubicBezTo>
                      <a:pt x="287" y="166"/>
                      <a:pt x="281" y="171"/>
                      <a:pt x="281" y="171"/>
                    </a:cubicBezTo>
                    <a:cubicBezTo>
                      <a:pt x="284" y="173"/>
                      <a:pt x="285" y="173"/>
                      <a:pt x="289" y="172"/>
                    </a:cubicBezTo>
                    <a:cubicBezTo>
                      <a:pt x="289" y="177"/>
                      <a:pt x="289" y="177"/>
                      <a:pt x="289" y="177"/>
                    </a:cubicBezTo>
                    <a:cubicBezTo>
                      <a:pt x="287" y="178"/>
                      <a:pt x="284" y="178"/>
                      <a:pt x="283" y="177"/>
                    </a:cubicBezTo>
                    <a:cubicBezTo>
                      <a:pt x="283" y="184"/>
                      <a:pt x="283" y="184"/>
                      <a:pt x="283" y="184"/>
                    </a:cubicBezTo>
                    <a:cubicBezTo>
                      <a:pt x="288" y="184"/>
                      <a:pt x="288" y="184"/>
                      <a:pt x="288" y="184"/>
                    </a:cubicBezTo>
                    <a:cubicBezTo>
                      <a:pt x="289" y="189"/>
                      <a:pt x="295" y="199"/>
                      <a:pt x="298" y="201"/>
                    </a:cubicBezTo>
                    <a:cubicBezTo>
                      <a:pt x="307" y="204"/>
                      <a:pt x="310" y="198"/>
                      <a:pt x="311" y="206"/>
                    </a:cubicBezTo>
                    <a:cubicBezTo>
                      <a:pt x="315" y="206"/>
                      <a:pt x="315" y="206"/>
                      <a:pt x="318" y="206"/>
                    </a:cubicBezTo>
                    <a:cubicBezTo>
                      <a:pt x="318" y="213"/>
                      <a:pt x="318" y="213"/>
                      <a:pt x="318" y="215"/>
                    </a:cubicBezTo>
                    <a:cubicBezTo>
                      <a:pt x="318" y="218"/>
                      <a:pt x="326" y="220"/>
                      <a:pt x="326" y="225"/>
                    </a:cubicBezTo>
                    <a:cubicBezTo>
                      <a:pt x="326" y="229"/>
                      <a:pt x="321" y="238"/>
                      <a:pt x="319" y="242"/>
                    </a:cubicBezTo>
                    <a:cubicBezTo>
                      <a:pt x="311" y="242"/>
                      <a:pt x="283" y="231"/>
                      <a:pt x="278" y="225"/>
                    </a:cubicBezTo>
                    <a:cubicBezTo>
                      <a:pt x="272" y="225"/>
                      <a:pt x="272" y="225"/>
                      <a:pt x="272" y="225"/>
                    </a:cubicBezTo>
                    <a:cubicBezTo>
                      <a:pt x="279" y="234"/>
                      <a:pt x="304" y="243"/>
                      <a:pt x="304" y="256"/>
                    </a:cubicBezTo>
                    <a:cubicBezTo>
                      <a:pt x="304" y="259"/>
                      <a:pt x="301" y="261"/>
                      <a:pt x="299" y="261"/>
                    </a:cubicBezTo>
                    <a:cubicBezTo>
                      <a:pt x="297" y="261"/>
                      <a:pt x="296" y="256"/>
                      <a:pt x="295" y="256"/>
                    </a:cubicBezTo>
                    <a:cubicBezTo>
                      <a:pt x="282" y="249"/>
                      <a:pt x="274" y="252"/>
                      <a:pt x="263" y="245"/>
                    </a:cubicBezTo>
                    <a:cubicBezTo>
                      <a:pt x="252" y="239"/>
                      <a:pt x="226" y="240"/>
                      <a:pt x="233" y="226"/>
                    </a:cubicBezTo>
                    <a:cubicBezTo>
                      <a:pt x="219" y="219"/>
                      <a:pt x="212" y="211"/>
                      <a:pt x="199" y="204"/>
                    </a:cubicBezTo>
                    <a:cubicBezTo>
                      <a:pt x="197" y="207"/>
                      <a:pt x="194" y="210"/>
                      <a:pt x="190" y="210"/>
                    </a:cubicBezTo>
                    <a:cubicBezTo>
                      <a:pt x="186" y="210"/>
                      <a:pt x="187" y="207"/>
                      <a:pt x="183" y="207"/>
                    </a:cubicBezTo>
                    <a:cubicBezTo>
                      <a:pt x="177" y="207"/>
                      <a:pt x="175" y="214"/>
                      <a:pt x="169" y="214"/>
                    </a:cubicBezTo>
                    <a:cubicBezTo>
                      <a:pt x="165" y="214"/>
                      <a:pt x="150" y="208"/>
                      <a:pt x="150" y="201"/>
                    </a:cubicBezTo>
                    <a:cubicBezTo>
                      <a:pt x="150" y="197"/>
                      <a:pt x="162" y="189"/>
                      <a:pt x="168" y="189"/>
                    </a:cubicBezTo>
                    <a:cubicBezTo>
                      <a:pt x="176" y="189"/>
                      <a:pt x="183" y="189"/>
                      <a:pt x="187" y="189"/>
                    </a:cubicBezTo>
                    <a:cubicBezTo>
                      <a:pt x="191" y="189"/>
                      <a:pt x="202" y="187"/>
                      <a:pt x="207" y="183"/>
                    </a:cubicBezTo>
                    <a:cubicBezTo>
                      <a:pt x="205" y="182"/>
                      <a:pt x="199" y="178"/>
                      <a:pt x="199" y="174"/>
                    </a:cubicBezTo>
                    <a:cubicBezTo>
                      <a:pt x="199" y="167"/>
                      <a:pt x="207" y="171"/>
                      <a:pt x="210" y="167"/>
                    </a:cubicBezTo>
                    <a:cubicBezTo>
                      <a:pt x="214" y="163"/>
                      <a:pt x="223" y="154"/>
                      <a:pt x="223" y="148"/>
                    </a:cubicBezTo>
                    <a:cubicBezTo>
                      <a:pt x="223" y="136"/>
                      <a:pt x="195" y="115"/>
                      <a:pt x="186" y="115"/>
                    </a:cubicBezTo>
                    <a:cubicBezTo>
                      <a:pt x="180" y="115"/>
                      <a:pt x="177" y="120"/>
                      <a:pt x="172" y="120"/>
                    </a:cubicBezTo>
                    <a:cubicBezTo>
                      <a:pt x="170" y="120"/>
                      <a:pt x="168" y="115"/>
                      <a:pt x="168" y="115"/>
                    </a:cubicBezTo>
                    <a:cubicBezTo>
                      <a:pt x="168" y="110"/>
                      <a:pt x="176" y="109"/>
                      <a:pt x="179" y="109"/>
                    </a:cubicBezTo>
                    <a:cubicBezTo>
                      <a:pt x="175" y="105"/>
                      <a:pt x="151" y="85"/>
                      <a:pt x="146" y="85"/>
                    </a:cubicBezTo>
                    <a:cubicBezTo>
                      <a:pt x="140" y="85"/>
                      <a:pt x="133" y="101"/>
                      <a:pt x="125" y="101"/>
                    </a:cubicBezTo>
                    <a:cubicBezTo>
                      <a:pt x="120" y="101"/>
                      <a:pt x="121" y="94"/>
                      <a:pt x="122" y="91"/>
                    </a:cubicBezTo>
                    <a:cubicBezTo>
                      <a:pt x="108" y="90"/>
                      <a:pt x="75" y="91"/>
                      <a:pt x="55" y="91"/>
                    </a:cubicBezTo>
                    <a:cubicBezTo>
                      <a:pt x="51" y="91"/>
                      <a:pt x="44" y="86"/>
                      <a:pt x="41" y="82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18" y="76"/>
                      <a:pt x="11" y="75"/>
                      <a:pt x="11" y="69"/>
                    </a:cubicBezTo>
                    <a:cubicBezTo>
                      <a:pt x="16" y="67"/>
                      <a:pt x="23" y="70"/>
                      <a:pt x="30" y="70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6" y="62"/>
                      <a:pt x="6" y="60"/>
                      <a:pt x="6" y="60"/>
                    </a:cubicBezTo>
                    <a:cubicBezTo>
                      <a:pt x="6" y="60"/>
                      <a:pt x="0" y="52"/>
                      <a:pt x="0" y="48"/>
                    </a:cubicBezTo>
                    <a:cubicBezTo>
                      <a:pt x="0" y="36"/>
                      <a:pt x="2" y="33"/>
                      <a:pt x="8" y="29"/>
                    </a:cubicBezTo>
                    <a:cubicBezTo>
                      <a:pt x="12" y="26"/>
                      <a:pt x="10" y="18"/>
                      <a:pt x="11" y="16"/>
                    </a:cubicBezTo>
                    <a:cubicBezTo>
                      <a:pt x="20" y="7"/>
                      <a:pt x="32" y="0"/>
                      <a:pt x="47" y="0"/>
                    </a:cubicBezTo>
                    <a:cubicBezTo>
                      <a:pt x="47" y="0"/>
                      <a:pt x="61" y="4"/>
                      <a:pt x="61" y="4"/>
                    </a:cubicBezTo>
                    <a:cubicBezTo>
                      <a:pt x="57" y="14"/>
                      <a:pt x="42" y="14"/>
                      <a:pt x="42" y="27"/>
                    </a:cubicBezTo>
                    <a:cubicBezTo>
                      <a:pt x="42" y="30"/>
                      <a:pt x="44" y="32"/>
                      <a:pt x="46" y="32"/>
                    </a:cubicBezTo>
                    <a:cubicBezTo>
                      <a:pt x="45" y="35"/>
                      <a:pt x="46" y="40"/>
                      <a:pt x="46" y="40"/>
                    </a:cubicBezTo>
                    <a:cubicBezTo>
                      <a:pt x="46" y="43"/>
                      <a:pt x="45" y="47"/>
                      <a:pt x="50" y="47"/>
                    </a:cubicBezTo>
                    <a:cubicBezTo>
                      <a:pt x="53" y="47"/>
                      <a:pt x="59" y="42"/>
                      <a:pt x="59" y="38"/>
                    </a:cubicBezTo>
                    <a:cubicBezTo>
                      <a:pt x="59" y="34"/>
                      <a:pt x="55" y="31"/>
                      <a:pt x="55" y="26"/>
                    </a:cubicBezTo>
                    <a:cubicBezTo>
                      <a:pt x="55" y="10"/>
                      <a:pt x="84" y="4"/>
                      <a:pt x="102" y="4"/>
                    </a:cubicBezTo>
                    <a:cubicBezTo>
                      <a:pt x="113" y="4"/>
                      <a:pt x="120" y="20"/>
                      <a:pt x="120" y="29"/>
                    </a:cubicBezTo>
                    <a:cubicBezTo>
                      <a:pt x="120" y="31"/>
                      <a:pt x="117" y="38"/>
                      <a:pt x="120" y="38"/>
                    </a:cubicBezTo>
                    <a:cubicBezTo>
                      <a:pt x="122" y="38"/>
                      <a:pt x="124" y="34"/>
                      <a:pt x="128" y="34"/>
                    </a:cubicBezTo>
                    <a:cubicBezTo>
                      <a:pt x="133" y="34"/>
                      <a:pt x="135" y="38"/>
                      <a:pt x="138" y="38"/>
                    </a:cubicBezTo>
                    <a:cubicBezTo>
                      <a:pt x="146" y="38"/>
                      <a:pt x="148" y="27"/>
                      <a:pt x="156" y="27"/>
                    </a:cubicBezTo>
                    <a:cubicBezTo>
                      <a:pt x="165" y="27"/>
                      <a:pt x="183" y="30"/>
                      <a:pt x="189" y="34"/>
                    </a:cubicBezTo>
                    <a:cubicBezTo>
                      <a:pt x="199" y="41"/>
                      <a:pt x="202" y="56"/>
                      <a:pt x="217" y="56"/>
                    </a:cubicBezTo>
                    <a:cubicBezTo>
                      <a:pt x="223" y="56"/>
                      <a:pt x="224" y="56"/>
                      <a:pt x="228" y="56"/>
                    </a:cubicBezTo>
                    <a:cubicBezTo>
                      <a:pt x="232" y="56"/>
                      <a:pt x="243" y="57"/>
                      <a:pt x="242" y="65"/>
                    </a:cubicBezTo>
                    <a:cubicBezTo>
                      <a:pt x="254" y="69"/>
                      <a:pt x="261" y="76"/>
                      <a:pt x="273" y="77"/>
                    </a:cubicBezTo>
                    <a:cubicBezTo>
                      <a:pt x="273" y="85"/>
                      <a:pt x="273" y="85"/>
                      <a:pt x="273" y="85"/>
                    </a:cubicBezTo>
                    <a:cubicBezTo>
                      <a:pt x="276" y="85"/>
                      <a:pt x="281" y="85"/>
                      <a:pt x="281" y="85"/>
                    </a:cubicBezTo>
                    <a:cubicBezTo>
                      <a:pt x="287" y="85"/>
                      <a:pt x="290" y="89"/>
                      <a:pt x="293" y="95"/>
                    </a:cubicBezTo>
                    <a:cubicBezTo>
                      <a:pt x="287" y="96"/>
                      <a:pt x="281" y="96"/>
                      <a:pt x="277" y="101"/>
                    </a:cubicBezTo>
                    <a:cubicBezTo>
                      <a:pt x="285" y="102"/>
                      <a:pt x="287" y="102"/>
                      <a:pt x="291" y="102"/>
                    </a:cubicBezTo>
                    <a:cubicBezTo>
                      <a:pt x="293" y="102"/>
                      <a:pt x="296" y="103"/>
                      <a:pt x="297" y="106"/>
                    </a:cubicBezTo>
                    <a:cubicBezTo>
                      <a:pt x="290" y="110"/>
                      <a:pt x="287" y="110"/>
                      <a:pt x="283" y="116"/>
                    </a:cubicBezTo>
                    <a:cubicBezTo>
                      <a:pt x="287" y="118"/>
                      <a:pt x="289" y="120"/>
                      <a:pt x="295" y="120"/>
                    </a:cubicBezTo>
                    <a:cubicBezTo>
                      <a:pt x="296" y="130"/>
                      <a:pt x="308" y="134"/>
                      <a:pt x="317" y="135"/>
                    </a:cubicBezTo>
                    <a:cubicBezTo>
                      <a:pt x="318" y="143"/>
                      <a:pt x="320" y="151"/>
                      <a:pt x="327" y="151"/>
                    </a:cubicBezTo>
                    <a:cubicBezTo>
                      <a:pt x="337" y="151"/>
                      <a:pt x="339" y="145"/>
                      <a:pt x="342" y="153"/>
                    </a:cubicBezTo>
                    <a:cubicBezTo>
                      <a:pt x="344" y="155"/>
                      <a:pt x="348" y="155"/>
                      <a:pt x="350" y="155"/>
                    </a:cubicBezTo>
                    <a:cubicBezTo>
                      <a:pt x="359" y="155"/>
                      <a:pt x="362" y="158"/>
                      <a:pt x="362" y="165"/>
                    </a:cubicBezTo>
                    <a:cubicBezTo>
                      <a:pt x="362" y="171"/>
                      <a:pt x="355" y="173"/>
                      <a:pt x="349" y="173"/>
                    </a:cubicBezTo>
                    <a:cubicBezTo>
                      <a:pt x="349" y="178"/>
                      <a:pt x="349" y="176"/>
                      <a:pt x="349" y="178"/>
                    </a:cubicBezTo>
                    <a:cubicBezTo>
                      <a:pt x="349" y="180"/>
                      <a:pt x="348" y="184"/>
                      <a:pt x="339" y="1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3" name="Freeform 85"/>
              <p:cNvSpPr>
                <a:spLocks/>
              </p:cNvSpPr>
              <p:nvPr/>
            </p:nvSpPr>
            <p:spPr bwMode="auto">
              <a:xfrm>
                <a:off x="2719944" y="2028430"/>
                <a:ext cx="17542" cy="15592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0" y="6"/>
                  </a:cxn>
                  <a:cxn ang="0">
                    <a:pos x="10" y="6"/>
                  </a:cxn>
                </a:cxnLst>
                <a:rect l="0" t="0" r="r" b="b"/>
                <a:pathLst>
                  <a:path w="10" h="9">
                    <a:moveTo>
                      <a:pt x="10" y="6"/>
                    </a:moveTo>
                    <a:cubicBezTo>
                      <a:pt x="6" y="9"/>
                      <a:pt x="5" y="9"/>
                      <a:pt x="0" y="6"/>
                    </a:cubicBezTo>
                    <a:cubicBezTo>
                      <a:pt x="5" y="0"/>
                      <a:pt x="5" y="3"/>
                      <a:pt x="1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4" name="Freeform 86"/>
              <p:cNvSpPr>
                <a:spLocks/>
              </p:cNvSpPr>
              <p:nvPr/>
            </p:nvSpPr>
            <p:spPr bwMode="auto">
              <a:xfrm>
                <a:off x="2599106" y="1946575"/>
                <a:ext cx="15592" cy="1559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9" y="9"/>
                  </a:cxn>
                  <a:cxn ang="0">
                    <a:pos x="1" y="2"/>
                  </a:cxn>
                </a:cxnLst>
                <a:rect l="0" t="0" r="r" b="b"/>
                <a:pathLst>
                  <a:path w="9" h="9">
                    <a:moveTo>
                      <a:pt x="1" y="2"/>
                    </a:moveTo>
                    <a:cubicBezTo>
                      <a:pt x="6" y="0"/>
                      <a:pt x="6" y="5"/>
                      <a:pt x="9" y="9"/>
                    </a:cubicBezTo>
                    <a:cubicBezTo>
                      <a:pt x="4" y="9"/>
                      <a:pt x="0" y="5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5" name="Freeform 87"/>
              <p:cNvSpPr>
                <a:spLocks/>
              </p:cNvSpPr>
              <p:nvPr/>
            </p:nvSpPr>
            <p:spPr bwMode="auto">
              <a:xfrm>
                <a:off x="2443185" y="1231315"/>
                <a:ext cx="631478" cy="331320"/>
              </a:xfrm>
              <a:custGeom>
                <a:avLst/>
                <a:gdLst/>
                <a:ahLst/>
                <a:cxnLst>
                  <a:cxn ang="0">
                    <a:pos x="307" y="16"/>
                  </a:cxn>
                  <a:cxn ang="0">
                    <a:pos x="350" y="9"/>
                  </a:cxn>
                  <a:cxn ang="0">
                    <a:pos x="386" y="28"/>
                  </a:cxn>
                  <a:cxn ang="0">
                    <a:pos x="313" y="51"/>
                  </a:cxn>
                  <a:cxn ang="0">
                    <a:pos x="295" y="74"/>
                  </a:cxn>
                  <a:cxn ang="0">
                    <a:pos x="231" y="108"/>
                  </a:cxn>
                  <a:cxn ang="0">
                    <a:pos x="216" y="118"/>
                  </a:cxn>
                  <a:cxn ang="0">
                    <a:pos x="216" y="137"/>
                  </a:cxn>
                  <a:cxn ang="0">
                    <a:pos x="174" y="157"/>
                  </a:cxn>
                  <a:cxn ang="0">
                    <a:pos x="158" y="184"/>
                  </a:cxn>
                  <a:cxn ang="0">
                    <a:pos x="176" y="188"/>
                  </a:cxn>
                  <a:cxn ang="0">
                    <a:pos x="126" y="197"/>
                  </a:cxn>
                  <a:cxn ang="0">
                    <a:pos x="80" y="201"/>
                  </a:cxn>
                  <a:cxn ang="0">
                    <a:pos x="33" y="197"/>
                  </a:cxn>
                  <a:cxn ang="0">
                    <a:pos x="60" y="176"/>
                  </a:cxn>
                  <a:cxn ang="0">
                    <a:pos x="57" y="158"/>
                  </a:cxn>
                  <a:cxn ang="0">
                    <a:pos x="92" y="170"/>
                  </a:cxn>
                  <a:cxn ang="0">
                    <a:pos x="66" y="148"/>
                  </a:cxn>
                  <a:cxn ang="0">
                    <a:pos x="55" y="151"/>
                  </a:cxn>
                  <a:cxn ang="0">
                    <a:pos x="68" y="131"/>
                  </a:cxn>
                  <a:cxn ang="0">
                    <a:pos x="62" y="97"/>
                  </a:cxn>
                  <a:cxn ang="0">
                    <a:pos x="67" y="89"/>
                  </a:cxn>
                  <a:cxn ang="0">
                    <a:pos x="97" y="90"/>
                  </a:cxn>
                  <a:cxn ang="0">
                    <a:pos x="108" y="91"/>
                  </a:cxn>
                  <a:cxn ang="0">
                    <a:pos x="133" y="86"/>
                  </a:cxn>
                  <a:cxn ang="0">
                    <a:pos x="147" y="74"/>
                  </a:cxn>
                  <a:cxn ang="0">
                    <a:pos x="99" y="81"/>
                  </a:cxn>
                  <a:cxn ang="0">
                    <a:pos x="72" y="76"/>
                  </a:cxn>
                  <a:cxn ang="0">
                    <a:pos x="57" y="81"/>
                  </a:cxn>
                  <a:cxn ang="0">
                    <a:pos x="44" y="67"/>
                  </a:cxn>
                  <a:cxn ang="0">
                    <a:pos x="51" y="53"/>
                  </a:cxn>
                  <a:cxn ang="0">
                    <a:pos x="25" y="60"/>
                  </a:cxn>
                  <a:cxn ang="0">
                    <a:pos x="29" y="49"/>
                  </a:cxn>
                  <a:cxn ang="0">
                    <a:pos x="9" y="52"/>
                  </a:cxn>
                  <a:cxn ang="0">
                    <a:pos x="44" y="36"/>
                  </a:cxn>
                  <a:cxn ang="0">
                    <a:pos x="57" y="32"/>
                  </a:cxn>
                  <a:cxn ang="0">
                    <a:pos x="104" y="32"/>
                  </a:cxn>
                  <a:cxn ang="0">
                    <a:pos x="135" y="11"/>
                  </a:cxn>
                  <a:cxn ang="0">
                    <a:pos x="196" y="6"/>
                  </a:cxn>
                  <a:cxn ang="0">
                    <a:pos x="218" y="8"/>
                  </a:cxn>
                  <a:cxn ang="0">
                    <a:pos x="245" y="3"/>
                  </a:cxn>
                  <a:cxn ang="0">
                    <a:pos x="315" y="11"/>
                  </a:cxn>
                </a:cxnLst>
                <a:rect l="0" t="0" r="r" b="b"/>
                <a:pathLst>
                  <a:path w="386" h="203">
                    <a:moveTo>
                      <a:pt x="315" y="11"/>
                    </a:moveTo>
                    <a:cubicBezTo>
                      <a:pt x="312" y="14"/>
                      <a:pt x="310" y="15"/>
                      <a:pt x="307" y="16"/>
                    </a:cubicBezTo>
                    <a:cubicBezTo>
                      <a:pt x="342" y="6"/>
                      <a:pt x="342" y="6"/>
                      <a:pt x="342" y="6"/>
                    </a:cubicBezTo>
                    <a:cubicBezTo>
                      <a:pt x="345" y="7"/>
                      <a:pt x="347" y="8"/>
                      <a:pt x="350" y="9"/>
                    </a:cubicBezTo>
                    <a:cubicBezTo>
                      <a:pt x="355" y="11"/>
                      <a:pt x="355" y="14"/>
                      <a:pt x="358" y="17"/>
                    </a:cubicBezTo>
                    <a:cubicBezTo>
                      <a:pt x="363" y="22"/>
                      <a:pt x="386" y="20"/>
                      <a:pt x="386" y="28"/>
                    </a:cubicBezTo>
                    <a:cubicBezTo>
                      <a:pt x="386" y="33"/>
                      <a:pt x="378" y="32"/>
                      <a:pt x="375" y="34"/>
                    </a:cubicBezTo>
                    <a:cubicBezTo>
                      <a:pt x="358" y="48"/>
                      <a:pt x="336" y="40"/>
                      <a:pt x="313" y="51"/>
                    </a:cubicBezTo>
                    <a:cubicBezTo>
                      <a:pt x="317" y="56"/>
                      <a:pt x="335" y="52"/>
                      <a:pt x="346" y="52"/>
                    </a:cubicBezTo>
                    <a:cubicBezTo>
                      <a:pt x="336" y="63"/>
                      <a:pt x="311" y="69"/>
                      <a:pt x="295" y="74"/>
                    </a:cubicBezTo>
                    <a:cubicBezTo>
                      <a:pt x="277" y="80"/>
                      <a:pt x="267" y="97"/>
                      <a:pt x="254" y="107"/>
                    </a:cubicBezTo>
                    <a:cubicBezTo>
                      <a:pt x="248" y="112"/>
                      <a:pt x="238" y="106"/>
                      <a:pt x="231" y="108"/>
                    </a:cubicBezTo>
                    <a:cubicBezTo>
                      <a:pt x="221" y="112"/>
                      <a:pt x="210" y="112"/>
                      <a:pt x="203" y="118"/>
                    </a:cubicBezTo>
                    <a:cubicBezTo>
                      <a:pt x="216" y="118"/>
                      <a:pt x="216" y="118"/>
                      <a:pt x="216" y="118"/>
                    </a:cubicBezTo>
                    <a:cubicBezTo>
                      <a:pt x="217" y="128"/>
                      <a:pt x="211" y="127"/>
                      <a:pt x="203" y="126"/>
                    </a:cubicBezTo>
                    <a:cubicBezTo>
                      <a:pt x="208" y="129"/>
                      <a:pt x="213" y="131"/>
                      <a:pt x="216" y="137"/>
                    </a:cubicBezTo>
                    <a:cubicBezTo>
                      <a:pt x="206" y="141"/>
                      <a:pt x="203" y="152"/>
                      <a:pt x="196" y="157"/>
                    </a:cubicBezTo>
                    <a:cubicBezTo>
                      <a:pt x="177" y="157"/>
                      <a:pt x="177" y="157"/>
                      <a:pt x="174" y="157"/>
                    </a:cubicBezTo>
                    <a:cubicBezTo>
                      <a:pt x="175" y="160"/>
                      <a:pt x="177" y="161"/>
                      <a:pt x="177" y="164"/>
                    </a:cubicBezTo>
                    <a:cubicBezTo>
                      <a:pt x="177" y="178"/>
                      <a:pt x="158" y="169"/>
                      <a:pt x="158" y="184"/>
                    </a:cubicBezTo>
                    <a:cubicBezTo>
                      <a:pt x="165" y="184"/>
                      <a:pt x="166" y="184"/>
                      <a:pt x="169" y="184"/>
                    </a:cubicBezTo>
                    <a:cubicBezTo>
                      <a:pt x="171" y="184"/>
                      <a:pt x="176" y="184"/>
                      <a:pt x="176" y="188"/>
                    </a:cubicBezTo>
                    <a:cubicBezTo>
                      <a:pt x="176" y="195"/>
                      <a:pt x="151" y="203"/>
                      <a:pt x="141" y="203"/>
                    </a:cubicBezTo>
                    <a:cubicBezTo>
                      <a:pt x="131" y="203"/>
                      <a:pt x="135" y="197"/>
                      <a:pt x="126" y="197"/>
                    </a:cubicBezTo>
                    <a:cubicBezTo>
                      <a:pt x="113" y="197"/>
                      <a:pt x="104" y="197"/>
                      <a:pt x="93" y="197"/>
                    </a:cubicBezTo>
                    <a:cubicBezTo>
                      <a:pt x="89" y="197"/>
                      <a:pt x="86" y="201"/>
                      <a:pt x="80" y="201"/>
                    </a:cubicBezTo>
                    <a:cubicBezTo>
                      <a:pt x="65" y="201"/>
                      <a:pt x="53" y="197"/>
                      <a:pt x="38" y="192"/>
                    </a:cubicBezTo>
                    <a:cubicBezTo>
                      <a:pt x="37" y="194"/>
                      <a:pt x="35" y="197"/>
                      <a:pt x="33" y="197"/>
                    </a:cubicBezTo>
                    <a:cubicBezTo>
                      <a:pt x="29" y="197"/>
                      <a:pt x="28" y="194"/>
                      <a:pt x="28" y="193"/>
                    </a:cubicBezTo>
                    <a:cubicBezTo>
                      <a:pt x="28" y="176"/>
                      <a:pt x="51" y="182"/>
                      <a:pt x="60" y="176"/>
                    </a:cubicBezTo>
                    <a:cubicBezTo>
                      <a:pt x="55" y="172"/>
                      <a:pt x="46" y="170"/>
                      <a:pt x="46" y="162"/>
                    </a:cubicBezTo>
                    <a:cubicBezTo>
                      <a:pt x="46" y="156"/>
                      <a:pt x="52" y="158"/>
                      <a:pt x="57" y="158"/>
                    </a:cubicBezTo>
                    <a:cubicBezTo>
                      <a:pt x="71" y="158"/>
                      <a:pt x="76" y="165"/>
                      <a:pt x="84" y="170"/>
                    </a:cubicBezTo>
                    <a:cubicBezTo>
                      <a:pt x="92" y="170"/>
                      <a:pt x="92" y="170"/>
                      <a:pt x="92" y="170"/>
                    </a:cubicBezTo>
                    <a:cubicBezTo>
                      <a:pt x="86" y="164"/>
                      <a:pt x="72" y="159"/>
                      <a:pt x="72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3" y="149"/>
                      <a:pt x="63" y="149"/>
                      <a:pt x="61" y="151"/>
                    </a:cubicBezTo>
                    <a:cubicBezTo>
                      <a:pt x="55" y="151"/>
                      <a:pt x="55" y="151"/>
                      <a:pt x="55" y="151"/>
                    </a:cubicBezTo>
                    <a:cubicBezTo>
                      <a:pt x="55" y="146"/>
                      <a:pt x="55" y="146"/>
                      <a:pt x="55" y="146"/>
                    </a:cubicBezTo>
                    <a:cubicBezTo>
                      <a:pt x="58" y="138"/>
                      <a:pt x="61" y="134"/>
                      <a:pt x="68" y="131"/>
                    </a:cubicBezTo>
                    <a:cubicBezTo>
                      <a:pt x="79" y="128"/>
                      <a:pt x="92" y="132"/>
                      <a:pt x="92" y="119"/>
                    </a:cubicBezTo>
                    <a:cubicBezTo>
                      <a:pt x="92" y="105"/>
                      <a:pt x="62" y="105"/>
                      <a:pt x="62" y="97"/>
                    </a:cubicBezTo>
                    <a:cubicBezTo>
                      <a:pt x="62" y="93"/>
                      <a:pt x="69" y="94"/>
                      <a:pt x="73" y="94"/>
                    </a:cubicBezTo>
                    <a:cubicBezTo>
                      <a:pt x="68" y="94"/>
                      <a:pt x="67" y="92"/>
                      <a:pt x="67" y="89"/>
                    </a:cubicBezTo>
                    <a:cubicBezTo>
                      <a:pt x="69" y="88"/>
                      <a:pt x="71" y="89"/>
                      <a:pt x="73" y="89"/>
                    </a:cubicBezTo>
                    <a:cubicBezTo>
                      <a:pt x="78" y="89"/>
                      <a:pt x="88" y="87"/>
                      <a:pt x="97" y="90"/>
                    </a:cubicBezTo>
                    <a:cubicBezTo>
                      <a:pt x="108" y="93"/>
                      <a:pt x="112" y="106"/>
                      <a:pt x="124" y="104"/>
                    </a:cubicBezTo>
                    <a:cubicBezTo>
                      <a:pt x="122" y="102"/>
                      <a:pt x="108" y="93"/>
                      <a:pt x="108" y="91"/>
                    </a:cubicBezTo>
                    <a:cubicBezTo>
                      <a:pt x="108" y="89"/>
                      <a:pt x="110" y="88"/>
                      <a:pt x="111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41" y="83"/>
                      <a:pt x="149" y="81"/>
                      <a:pt x="154" y="74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38" y="81"/>
                      <a:pt x="128" y="84"/>
                      <a:pt x="114" y="84"/>
                    </a:cubicBezTo>
                    <a:cubicBezTo>
                      <a:pt x="106" y="84"/>
                      <a:pt x="103" y="81"/>
                      <a:pt x="99" y="81"/>
                    </a:cubicBezTo>
                    <a:cubicBezTo>
                      <a:pt x="95" y="81"/>
                      <a:pt x="93" y="85"/>
                      <a:pt x="90" y="85"/>
                    </a:cubicBezTo>
                    <a:cubicBezTo>
                      <a:pt x="81" y="85"/>
                      <a:pt x="70" y="82"/>
                      <a:pt x="72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3" y="78"/>
                      <a:pt x="61" y="81"/>
                      <a:pt x="57" y="81"/>
                    </a:cubicBezTo>
                    <a:cubicBezTo>
                      <a:pt x="48" y="81"/>
                      <a:pt x="36" y="75"/>
                      <a:pt x="33" y="71"/>
                    </a:cubicBezTo>
                    <a:cubicBezTo>
                      <a:pt x="36" y="69"/>
                      <a:pt x="39" y="67"/>
                      <a:pt x="44" y="67"/>
                    </a:cubicBezTo>
                    <a:cubicBezTo>
                      <a:pt x="36" y="67"/>
                      <a:pt x="27" y="66"/>
                      <a:pt x="24" y="67"/>
                    </a:cubicBezTo>
                    <a:cubicBezTo>
                      <a:pt x="29" y="55"/>
                      <a:pt x="40" y="56"/>
                      <a:pt x="51" y="53"/>
                    </a:cubicBezTo>
                    <a:cubicBezTo>
                      <a:pt x="47" y="52"/>
                      <a:pt x="46" y="52"/>
                      <a:pt x="42" y="52"/>
                    </a:cubicBezTo>
                    <a:cubicBezTo>
                      <a:pt x="33" y="52"/>
                      <a:pt x="33" y="60"/>
                      <a:pt x="25" y="60"/>
                    </a:cubicBezTo>
                    <a:cubicBezTo>
                      <a:pt x="22" y="60"/>
                      <a:pt x="18" y="57"/>
                      <a:pt x="17" y="56"/>
                    </a:cubicBezTo>
                    <a:cubicBezTo>
                      <a:pt x="21" y="52"/>
                      <a:pt x="24" y="51"/>
                      <a:pt x="29" y="49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3" y="50"/>
                      <a:pt x="11" y="51"/>
                      <a:pt x="9" y="52"/>
                    </a:cubicBezTo>
                    <a:cubicBezTo>
                      <a:pt x="7" y="52"/>
                      <a:pt x="2" y="52"/>
                      <a:pt x="0" y="52"/>
                    </a:cubicBezTo>
                    <a:cubicBezTo>
                      <a:pt x="2" y="41"/>
                      <a:pt x="31" y="36"/>
                      <a:pt x="44" y="36"/>
                    </a:cubicBezTo>
                    <a:cubicBezTo>
                      <a:pt x="49" y="36"/>
                      <a:pt x="52" y="36"/>
                      <a:pt x="53" y="36"/>
                    </a:cubicBezTo>
                    <a:cubicBezTo>
                      <a:pt x="55" y="36"/>
                      <a:pt x="57" y="34"/>
                      <a:pt x="57" y="32"/>
                    </a:cubicBezTo>
                    <a:cubicBezTo>
                      <a:pt x="71" y="32"/>
                      <a:pt x="65" y="22"/>
                      <a:pt x="74" y="22"/>
                    </a:cubicBezTo>
                    <a:cubicBezTo>
                      <a:pt x="83" y="22"/>
                      <a:pt x="100" y="31"/>
                      <a:pt x="104" y="32"/>
                    </a:cubicBezTo>
                    <a:cubicBezTo>
                      <a:pt x="108" y="22"/>
                      <a:pt x="113" y="12"/>
                      <a:pt x="126" y="12"/>
                    </a:cubicBezTo>
                    <a:cubicBezTo>
                      <a:pt x="134" y="12"/>
                      <a:pt x="129" y="16"/>
                      <a:pt x="135" y="11"/>
                    </a:cubicBezTo>
                    <a:cubicBezTo>
                      <a:pt x="137" y="7"/>
                      <a:pt x="141" y="6"/>
                      <a:pt x="145" y="6"/>
                    </a:cubicBezTo>
                    <a:cubicBezTo>
                      <a:pt x="168" y="6"/>
                      <a:pt x="173" y="6"/>
                      <a:pt x="196" y="6"/>
                    </a:cubicBezTo>
                    <a:cubicBezTo>
                      <a:pt x="197" y="4"/>
                      <a:pt x="199" y="3"/>
                      <a:pt x="201" y="3"/>
                    </a:cubicBezTo>
                    <a:cubicBezTo>
                      <a:pt x="209" y="3"/>
                      <a:pt x="211" y="8"/>
                      <a:pt x="218" y="8"/>
                    </a:cubicBezTo>
                    <a:cubicBezTo>
                      <a:pt x="224" y="8"/>
                      <a:pt x="226" y="0"/>
                      <a:pt x="232" y="0"/>
                    </a:cubicBezTo>
                    <a:cubicBezTo>
                      <a:pt x="239" y="0"/>
                      <a:pt x="241" y="3"/>
                      <a:pt x="245" y="3"/>
                    </a:cubicBezTo>
                    <a:cubicBezTo>
                      <a:pt x="250" y="3"/>
                      <a:pt x="253" y="3"/>
                      <a:pt x="258" y="3"/>
                    </a:cubicBezTo>
                    <a:cubicBezTo>
                      <a:pt x="268" y="3"/>
                      <a:pt x="306" y="2"/>
                      <a:pt x="31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6" name="Freeform 88"/>
              <p:cNvSpPr>
                <a:spLocks/>
              </p:cNvSpPr>
              <p:nvPr/>
            </p:nvSpPr>
            <p:spPr bwMode="auto">
              <a:xfrm>
                <a:off x="2838834" y="1200132"/>
                <a:ext cx="1235671" cy="939389"/>
              </a:xfrm>
              <a:custGeom>
                <a:avLst/>
                <a:gdLst/>
                <a:ahLst/>
                <a:cxnLst>
                  <a:cxn ang="0">
                    <a:pos x="280" y="372"/>
                  </a:cxn>
                  <a:cxn ang="0">
                    <a:pos x="267" y="360"/>
                  </a:cxn>
                  <a:cxn ang="0">
                    <a:pos x="228" y="336"/>
                  </a:cxn>
                  <a:cxn ang="0">
                    <a:pos x="215" y="302"/>
                  </a:cxn>
                  <a:cxn ang="0">
                    <a:pos x="109" y="219"/>
                  </a:cxn>
                  <a:cxn ang="0">
                    <a:pos x="73" y="223"/>
                  </a:cxn>
                  <a:cxn ang="0">
                    <a:pos x="43" y="217"/>
                  </a:cxn>
                  <a:cxn ang="0">
                    <a:pos x="19" y="202"/>
                  </a:cxn>
                  <a:cxn ang="0">
                    <a:pos x="51" y="190"/>
                  </a:cxn>
                  <a:cxn ang="0">
                    <a:pos x="64" y="180"/>
                  </a:cxn>
                  <a:cxn ang="0">
                    <a:pos x="0" y="166"/>
                  </a:cxn>
                  <a:cxn ang="0">
                    <a:pos x="84" y="141"/>
                  </a:cxn>
                  <a:cxn ang="0">
                    <a:pos x="72" y="102"/>
                  </a:cxn>
                  <a:cxn ang="0">
                    <a:pos x="144" y="59"/>
                  </a:cxn>
                  <a:cxn ang="0">
                    <a:pos x="237" y="56"/>
                  </a:cxn>
                  <a:cxn ang="0">
                    <a:pos x="260" y="53"/>
                  </a:cxn>
                  <a:cxn ang="0">
                    <a:pos x="274" y="38"/>
                  </a:cxn>
                  <a:cxn ang="0">
                    <a:pos x="309" y="36"/>
                  </a:cxn>
                  <a:cxn ang="0">
                    <a:pos x="355" y="15"/>
                  </a:cxn>
                  <a:cxn ang="0">
                    <a:pos x="391" y="13"/>
                  </a:cxn>
                  <a:cxn ang="0">
                    <a:pos x="534" y="0"/>
                  </a:cxn>
                  <a:cxn ang="0">
                    <a:pos x="594" y="48"/>
                  </a:cxn>
                  <a:cxn ang="0">
                    <a:pos x="570" y="75"/>
                  </a:cxn>
                  <a:cxn ang="0">
                    <a:pos x="603" y="102"/>
                  </a:cxn>
                  <a:cxn ang="0">
                    <a:pos x="684" y="66"/>
                  </a:cxn>
                  <a:cxn ang="0">
                    <a:pos x="730" y="51"/>
                  </a:cxn>
                  <a:cxn ang="0">
                    <a:pos x="702" y="94"/>
                  </a:cxn>
                  <a:cxn ang="0">
                    <a:pos x="691" y="114"/>
                  </a:cxn>
                  <a:cxn ang="0">
                    <a:pos x="654" y="150"/>
                  </a:cxn>
                  <a:cxn ang="0">
                    <a:pos x="677" y="178"/>
                  </a:cxn>
                  <a:cxn ang="0">
                    <a:pos x="657" y="202"/>
                  </a:cxn>
                  <a:cxn ang="0">
                    <a:pos x="669" y="236"/>
                  </a:cxn>
                  <a:cxn ang="0">
                    <a:pos x="673" y="260"/>
                  </a:cxn>
                  <a:cxn ang="0">
                    <a:pos x="633" y="295"/>
                  </a:cxn>
                  <a:cxn ang="0">
                    <a:pos x="637" y="305"/>
                  </a:cxn>
                  <a:cxn ang="0">
                    <a:pos x="601" y="297"/>
                  </a:cxn>
                  <a:cxn ang="0">
                    <a:pos x="633" y="358"/>
                  </a:cxn>
                  <a:cxn ang="0">
                    <a:pos x="596" y="347"/>
                  </a:cxn>
                  <a:cxn ang="0">
                    <a:pos x="616" y="375"/>
                  </a:cxn>
                  <a:cxn ang="0">
                    <a:pos x="518" y="408"/>
                  </a:cxn>
                  <a:cxn ang="0">
                    <a:pos x="483" y="445"/>
                  </a:cxn>
                  <a:cxn ang="0">
                    <a:pos x="443" y="449"/>
                  </a:cxn>
                  <a:cxn ang="0">
                    <a:pos x="402" y="485"/>
                  </a:cxn>
                  <a:cxn ang="0">
                    <a:pos x="384" y="523"/>
                  </a:cxn>
                  <a:cxn ang="0">
                    <a:pos x="362" y="571"/>
                  </a:cxn>
                  <a:cxn ang="0">
                    <a:pos x="313" y="560"/>
                  </a:cxn>
                  <a:cxn ang="0">
                    <a:pos x="270" y="499"/>
                  </a:cxn>
                  <a:cxn ang="0">
                    <a:pos x="256" y="475"/>
                  </a:cxn>
                  <a:cxn ang="0">
                    <a:pos x="237" y="438"/>
                  </a:cxn>
                  <a:cxn ang="0">
                    <a:pos x="255" y="403"/>
                  </a:cxn>
                </a:cxnLst>
                <a:rect l="0" t="0" r="r" b="b"/>
                <a:pathLst>
                  <a:path w="756" h="575">
                    <a:moveTo>
                      <a:pt x="255" y="403"/>
                    </a:moveTo>
                    <a:cubicBezTo>
                      <a:pt x="261" y="400"/>
                      <a:pt x="261" y="400"/>
                      <a:pt x="267" y="402"/>
                    </a:cubicBezTo>
                    <a:cubicBezTo>
                      <a:pt x="270" y="389"/>
                      <a:pt x="276" y="385"/>
                      <a:pt x="280" y="372"/>
                    </a:cubicBezTo>
                    <a:cubicBezTo>
                      <a:pt x="266" y="368"/>
                      <a:pt x="234" y="366"/>
                      <a:pt x="233" y="353"/>
                    </a:cubicBezTo>
                    <a:cubicBezTo>
                      <a:pt x="237" y="352"/>
                      <a:pt x="236" y="353"/>
                      <a:pt x="240" y="353"/>
                    </a:cubicBezTo>
                    <a:cubicBezTo>
                      <a:pt x="250" y="353"/>
                      <a:pt x="256" y="360"/>
                      <a:pt x="267" y="360"/>
                    </a:cubicBezTo>
                    <a:cubicBezTo>
                      <a:pt x="271" y="360"/>
                      <a:pt x="271" y="356"/>
                      <a:pt x="271" y="353"/>
                    </a:cubicBezTo>
                    <a:cubicBezTo>
                      <a:pt x="258" y="349"/>
                      <a:pt x="254" y="328"/>
                      <a:pt x="239" y="328"/>
                    </a:cubicBezTo>
                    <a:cubicBezTo>
                      <a:pt x="235" y="328"/>
                      <a:pt x="234" y="336"/>
                      <a:pt x="228" y="336"/>
                    </a:cubicBezTo>
                    <a:cubicBezTo>
                      <a:pt x="220" y="336"/>
                      <a:pt x="216" y="335"/>
                      <a:pt x="216" y="328"/>
                    </a:cubicBezTo>
                    <a:cubicBezTo>
                      <a:pt x="216" y="318"/>
                      <a:pt x="226" y="319"/>
                      <a:pt x="226" y="309"/>
                    </a:cubicBezTo>
                    <a:cubicBezTo>
                      <a:pt x="226" y="303"/>
                      <a:pt x="219" y="302"/>
                      <a:pt x="215" y="302"/>
                    </a:cubicBezTo>
                    <a:cubicBezTo>
                      <a:pt x="215" y="295"/>
                      <a:pt x="215" y="295"/>
                      <a:pt x="215" y="295"/>
                    </a:cubicBezTo>
                    <a:cubicBezTo>
                      <a:pt x="203" y="257"/>
                      <a:pt x="172" y="219"/>
                      <a:pt x="122" y="219"/>
                    </a:cubicBezTo>
                    <a:cubicBezTo>
                      <a:pt x="115" y="219"/>
                      <a:pt x="113" y="219"/>
                      <a:pt x="109" y="219"/>
                    </a:cubicBezTo>
                    <a:cubicBezTo>
                      <a:pt x="103" y="219"/>
                      <a:pt x="101" y="224"/>
                      <a:pt x="95" y="224"/>
                    </a:cubicBezTo>
                    <a:cubicBezTo>
                      <a:pt x="91" y="224"/>
                      <a:pt x="87" y="221"/>
                      <a:pt x="82" y="221"/>
                    </a:cubicBezTo>
                    <a:cubicBezTo>
                      <a:pt x="77" y="221"/>
                      <a:pt x="75" y="222"/>
                      <a:pt x="73" y="223"/>
                    </a:cubicBezTo>
                    <a:cubicBezTo>
                      <a:pt x="74" y="224"/>
                      <a:pt x="76" y="226"/>
                      <a:pt x="77" y="226"/>
                    </a:cubicBezTo>
                    <a:cubicBezTo>
                      <a:pt x="75" y="229"/>
                      <a:pt x="75" y="228"/>
                      <a:pt x="72" y="228"/>
                    </a:cubicBezTo>
                    <a:cubicBezTo>
                      <a:pt x="62" y="228"/>
                      <a:pt x="48" y="224"/>
                      <a:pt x="43" y="217"/>
                    </a:cubicBezTo>
                    <a:cubicBezTo>
                      <a:pt x="47" y="214"/>
                      <a:pt x="50" y="214"/>
                      <a:pt x="52" y="210"/>
                    </a:cubicBezTo>
                    <a:cubicBezTo>
                      <a:pt x="45" y="207"/>
                      <a:pt x="39" y="202"/>
                      <a:pt x="34" y="202"/>
                    </a:cubicBezTo>
                    <a:cubicBezTo>
                      <a:pt x="24" y="202"/>
                      <a:pt x="27" y="206"/>
                      <a:pt x="19" y="202"/>
                    </a:cubicBezTo>
                    <a:cubicBezTo>
                      <a:pt x="19" y="196"/>
                      <a:pt x="28" y="194"/>
                      <a:pt x="32" y="194"/>
                    </a:cubicBezTo>
                    <a:cubicBezTo>
                      <a:pt x="37" y="194"/>
                      <a:pt x="40" y="194"/>
                      <a:pt x="43" y="194"/>
                    </a:cubicBezTo>
                    <a:cubicBezTo>
                      <a:pt x="47" y="194"/>
                      <a:pt x="49" y="193"/>
                      <a:pt x="51" y="190"/>
                    </a:cubicBezTo>
                    <a:cubicBezTo>
                      <a:pt x="76" y="190"/>
                      <a:pt x="76" y="190"/>
                      <a:pt x="76" y="190"/>
                    </a:cubicBezTo>
                    <a:cubicBezTo>
                      <a:pt x="80" y="187"/>
                      <a:pt x="80" y="185"/>
                      <a:pt x="82" y="180"/>
                    </a:cubicBezTo>
                    <a:cubicBezTo>
                      <a:pt x="64" y="180"/>
                      <a:pt x="64" y="180"/>
                      <a:pt x="64" y="180"/>
                    </a:cubicBezTo>
                    <a:cubicBezTo>
                      <a:pt x="63" y="183"/>
                      <a:pt x="62" y="185"/>
                      <a:pt x="60" y="185"/>
                    </a:cubicBezTo>
                    <a:cubicBezTo>
                      <a:pt x="53" y="185"/>
                      <a:pt x="50" y="185"/>
                      <a:pt x="44" y="185"/>
                    </a:cubicBezTo>
                    <a:cubicBezTo>
                      <a:pt x="42" y="185"/>
                      <a:pt x="0" y="173"/>
                      <a:pt x="0" y="166"/>
                    </a:cubicBezTo>
                    <a:cubicBezTo>
                      <a:pt x="0" y="152"/>
                      <a:pt x="16" y="157"/>
                      <a:pt x="25" y="154"/>
                    </a:cubicBezTo>
                    <a:cubicBezTo>
                      <a:pt x="33" y="151"/>
                      <a:pt x="38" y="146"/>
                      <a:pt x="46" y="144"/>
                    </a:cubicBezTo>
                    <a:cubicBezTo>
                      <a:pt x="58" y="140"/>
                      <a:pt x="74" y="146"/>
                      <a:pt x="84" y="141"/>
                    </a:cubicBezTo>
                    <a:cubicBezTo>
                      <a:pt x="91" y="136"/>
                      <a:pt x="96" y="128"/>
                      <a:pt x="96" y="117"/>
                    </a:cubicBezTo>
                    <a:cubicBezTo>
                      <a:pt x="88" y="116"/>
                      <a:pt x="63" y="117"/>
                      <a:pt x="63" y="109"/>
                    </a:cubicBezTo>
                    <a:cubicBezTo>
                      <a:pt x="63" y="105"/>
                      <a:pt x="69" y="102"/>
                      <a:pt x="72" y="102"/>
                    </a:cubicBezTo>
                    <a:cubicBezTo>
                      <a:pt x="87" y="97"/>
                      <a:pt x="106" y="86"/>
                      <a:pt x="115" y="78"/>
                    </a:cubicBezTo>
                    <a:cubicBezTo>
                      <a:pt x="119" y="80"/>
                      <a:pt x="122" y="81"/>
                      <a:pt x="127" y="81"/>
                    </a:cubicBezTo>
                    <a:cubicBezTo>
                      <a:pt x="142" y="81"/>
                      <a:pt x="130" y="61"/>
                      <a:pt x="144" y="59"/>
                    </a:cubicBezTo>
                    <a:cubicBezTo>
                      <a:pt x="162" y="57"/>
                      <a:pt x="169" y="52"/>
                      <a:pt x="185" y="52"/>
                    </a:cubicBezTo>
                    <a:cubicBezTo>
                      <a:pt x="198" y="49"/>
                      <a:pt x="206" y="42"/>
                      <a:pt x="218" y="42"/>
                    </a:cubicBezTo>
                    <a:cubicBezTo>
                      <a:pt x="226" y="42"/>
                      <a:pt x="229" y="56"/>
                      <a:pt x="237" y="56"/>
                    </a:cubicBezTo>
                    <a:cubicBezTo>
                      <a:pt x="237" y="52"/>
                      <a:pt x="235" y="50"/>
                      <a:pt x="235" y="47"/>
                    </a:cubicBezTo>
                    <a:cubicBezTo>
                      <a:pt x="239" y="42"/>
                      <a:pt x="239" y="42"/>
                      <a:pt x="239" y="42"/>
                    </a:cubicBezTo>
                    <a:cubicBezTo>
                      <a:pt x="244" y="51"/>
                      <a:pt x="252" y="50"/>
                      <a:pt x="260" y="53"/>
                    </a:cubicBezTo>
                    <a:cubicBezTo>
                      <a:pt x="262" y="53"/>
                      <a:pt x="267" y="53"/>
                      <a:pt x="267" y="53"/>
                    </a:cubicBezTo>
                    <a:cubicBezTo>
                      <a:pt x="266" y="50"/>
                      <a:pt x="263" y="47"/>
                      <a:pt x="263" y="44"/>
                    </a:cubicBezTo>
                    <a:cubicBezTo>
                      <a:pt x="263" y="38"/>
                      <a:pt x="270" y="38"/>
                      <a:pt x="274" y="38"/>
                    </a:cubicBezTo>
                    <a:cubicBezTo>
                      <a:pt x="293" y="38"/>
                      <a:pt x="303" y="48"/>
                      <a:pt x="314" y="53"/>
                    </a:cubicBezTo>
                    <a:cubicBezTo>
                      <a:pt x="334" y="53"/>
                      <a:pt x="334" y="53"/>
                      <a:pt x="334" y="53"/>
                    </a:cubicBezTo>
                    <a:cubicBezTo>
                      <a:pt x="327" y="50"/>
                      <a:pt x="309" y="44"/>
                      <a:pt x="309" y="36"/>
                    </a:cubicBezTo>
                    <a:cubicBezTo>
                      <a:pt x="309" y="29"/>
                      <a:pt x="322" y="31"/>
                      <a:pt x="326" y="30"/>
                    </a:cubicBezTo>
                    <a:cubicBezTo>
                      <a:pt x="323" y="27"/>
                      <a:pt x="320" y="27"/>
                      <a:pt x="318" y="24"/>
                    </a:cubicBezTo>
                    <a:cubicBezTo>
                      <a:pt x="330" y="18"/>
                      <a:pt x="341" y="15"/>
                      <a:pt x="355" y="15"/>
                    </a:cubicBezTo>
                    <a:cubicBezTo>
                      <a:pt x="366" y="15"/>
                      <a:pt x="373" y="15"/>
                      <a:pt x="382" y="18"/>
                    </a:cubicBezTo>
                    <a:cubicBezTo>
                      <a:pt x="391" y="18"/>
                      <a:pt x="391" y="18"/>
                      <a:pt x="391" y="18"/>
                    </a:cubicBezTo>
                    <a:cubicBezTo>
                      <a:pt x="391" y="13"/>
                      <a:pt x="391" y="13"/>
                      <a:pt x="391" y="13"/>
                    </a:cubicBezTo>
                    <a:cubicBezTo>
                      <a:pt x="398" y="12"/>
                      <a:pt x="402" y="13"/>
                      <a:pt x="409" y="13"/>
                    </a:cubicBezTo>
                    <a:cubicBezTo>
                      <a:pt x="430" y="13"/>
                      <a:pt x="447" y="0"/>
                      <a:pt x="470" y="0"/>
                    </a:cubicBezTo>
                    <a:cubicBezTo>
                      <a:pt x="495" y="0"/>
                      <a:pt x="512" y="0"/>
                      <a:pt x="534" y="0"/>
                    </a:cubicBezTo>
                    <a:cubicBezTo>
                      <a:pt x="560" y="0"/>
                      <a:pt x="579" y="17"/>
                      <a:pt x="600" y="26"/>
                    </a:cubicBezTo>
                    <a:cubicBezTo>
                      <a:pt x="612" y="31"/>
                      <a:pt x="627" y="28"/>
                      <a:pt x="638" y="30"/>
                    </a:cubicBezTo>
                    <a:cubicBezTo>
                      <a:pt x="636" y="46"/>
                      <a:pt x="606" y="44"/>
                      <a:pt x="594" y="48"/>
                    </a:cubicBezTo>
                    <a:cubicBezTo>
                      <a:pt x="497" y="53"/>
                      <a:pt x="497" y="53"/>
                      <a:pt x="497" y="53"/>
                    </a:cubicBezTo>
                    <a:cubicBezTo>
                      <a:pt x="505" y="59"/>
                      <a:pt x="579" y="50"/>
                      <a:pt x="587" y="53"/>
                    </a:cubicBezTo>
                    <a:cubicBezTo>
                      <a:pt x="586" y="57"/>
                      <a:pt x="567" y="75"/>
                      <a:pt x="570" y="75"/>
                    </a:cubicBezTo>
                    <a:cubicBezTo>
                      <a:pt x="581" y="75"/>
                      <a:pt x="607" y="50"/>
                      <a:pt x="622" y="50"/>
                    </a:cubicBezTo>
                    <a:cubicBezTo>
                      <a:pt x="630" y="50"/>
                      <a:pt x="633" y="57"/>
                      <a:pt x="633" y="64"/>
                    </a:cubicBezTo>
                    <a:cubicBezTo>
                      <a:pt x="633" y="67"/>
                      <a:pt x="605" y="97"/>
                      <a:pt x="603" y="102"/>
                    </a:cubicBezTo>
                    <a:cubicBezTo>
                      <a:pt x="615" y="99"/>
                      <a:pt x="637" y="70"/>
                      <a:pt x="644" y="64"/>
                    </a:cubicBezTo>
                    <a:cubicBezTo>
                      <a:pt x="655" y="64"/>
                      <a:pt x="674" y="64"/>
                      <a:pt x="674" y="64"/>
                    </a:cubicBezTo>
                    <a:cubicBezTo>
                      <a:pt x="674" y="64"/>
                      <a:pt x="682" y="66"/>
                      <a:pt x="684" y="66"/>
                    </a:cubicBezTo>
                    <a:cubicBezTo>
                      <a:pt x="692" y="63"/>
                      <a:pt x="693" y="60"/>
                      <a:pt x="700" y="57"/>
                    </a:cubicBezTo>
                    <a:cubicBezTo>
                      <a:pt x="721" y="57"/>
                      <a:pt x="721" y="57"/>
                      <a:pt x="721" y="57"/>
                    </a:cubicBezTo>
                    <a:cubicBezTo>
                      <a:pt x="723" y="52"/>
                      <a:pt x="726" y="51"/>
                      <a:pt x="730" y="51"/>
                    </a:cubicBezTo>
                    <a:cubicBezTo>
                      <a:pt x="736" y="51"/>
                      <a:pt x="756" y="61"/>
                      <a:pt x="756" y="67"/>
                    </a:cubicBezTo>
                    <a:cubicBezTo>
                      <a:pt x="756" y="72"/>
                      <a:pt x="748" y="76"/>
                      <a:pt x="745" y="77"/>
                    </a:cubicBezTo>
                    <a:cubicBezTo>
                      <a:pt x="731" y="82"/>
                      <a:pt x="722" y="94"/>
                      <a:pt x="702" y="94"/>
                    </a:cubicBezTo>
                    <a:cubicBezTo>
                      <a:pt x="707" y="97"/>
                      <a:pt x="708" y="97"/>
                      <a:pt x="711" y="94"/>
                    </a:cubicBezTo>
                    <a:cubicBezTo>
                      <a:pt x="711" y="107"/>
                      <a:pt x="699" y="107"/>
                      <a:pt x="691" y="109"/>
                    </a:cubicBezTo>
                    <a:cubicBezTo>
                      <a:pt x="694" y="115"/>
                      <a:pt x="691" y="110"/>
                      <a:pt x="691" y="114"/>
                    </a:cubicBezTo>
                    <a:cubicBezTo>
                      <a:pt x="691" y="121"/>
                      <a:pt x="680" y="123"/>
                      <a:pt x="671" y="125"/>
                    </a:cubicBezTo>
                    <a:cubicBezTo>
                      <a:pt x="672" y="130"/>
                      <a:pt x="671" y="130"/>
                      <a:pt x="671" y="132"/>
                    </a:cubicBezTo>
                    <a:cubicBezTo>
                      <a:pt x="671" y="141"/>
                      <a:pt x="662" y="144"/>
                      <a:pt x="654" y="150"/>
                    </a:cubicBezTo>
                    <a:cubicBezTo>
                      <a:pt x="648" y="154"/>
                      <a:pt x="649" y="165"/>
                      <a:pt x="646" y="169"/>
                    </a:cubicBezTo>
                    <a:cubicBezTo>
                      <a:pt x="651" y="172"/>
                      <a:pt x="655" y="169"/>
                      <a:pt x="659" y="169"/>
                    </a:cubicBezTo>
                    <a:cubicBezTo>
                      <a:pt x="667" y="169"/>
                      <a:pt x="673" y="174"/>
                      <a:pt x="677" y="178"/>
                    </a:cubicBezTo>
                    <a:cubicBezTo>
                      <a:pt x="675" y="179"/>
                      <a:pt x="672" y="180"/>
                      <a:pt x="669" y="180"/>
                    </a:cubicBezTo>
                    <a:cubicBezTo>
                      <a:pt x="671" y="187"/>
                      <a:pt x="688" y="185"/>
                      <a:pt x="688" y="196"/>
                    </a:cubicBezTo>
                    <a:cubicBezTo>
                      <a:pt x="688" y="206"/>
                      <a:pt x="665" y="202"/>
                      <a:pt x="657" y="202"/>
                    </a:cubicBezTo>
                    <a:cubicBezTo>
                      <a:pt x="652" y="202"/>
                      <a:pt x="648" y="206"/>
                      <a:pt x="648" y="209"/>
                    </a:cubicBezTo>
                    <a:cubicBezTo>
                      <a:pt x="648" y="217"/>
                      <a:pt x="656" y="217"/>
                      <a:pt x="663" y="217"/>
                    </a:cubicBezTo>
                    <a:cubicBezTo>
                      <a:pt x="663" y="226"/>
                      <a:pt x="669" y="229"/>
                      <a:pt x="669" y="236"/>
                    </a:cubicBezTo>
                    <a:cubicBezTo>
                      <a:pt x="669" y="239"/>
                      <a:pt x="667" y="243"/>
                      <a:pt x="669" y="245"/>
                    </a:cubicBezTo>
                    <a:cubicBezTo>
                      <a:pt x="662" y="245"/>
                      <a:pt x="655" y="245"/>
                      <a:pt x="655" y="251"/>
                    </a:cubicBezTo>
                    <a:cubicBezTo>
                      <a:pt x="655" y="258"/>
                      <a:pt x="667" y="258"/>
                      <a:pt x="673" y="260"/>
                    </a:cubicBezTo>
                    <a:cubicBezTo>
                      <a:pt x="670" y="267"/>
                      <a:pt x="661" y="271"/>
                      <a:pt x="653" y="272"/>
                    </a:cubicBezTo>
                    <a:cubicBezTo>
                      <a:pt x="653" y="275"/>
                      <a:pt x="655" y="277"/>
                      <a:pt x="657" y="278"/>
                    </a:cubicBezTo>
                    <a:cubicBezTo>
                      <a:pt x="654" y="292"/>
                      <a:pt x="637" y="286"/>
                      <a:pt x="633" y="295"/>
                    </a:cubicBezTo>
                    <a:cubicBezTo>
                      <a:pt x="628" y="292"/>
                      <a:pt x="623" y="290"/>
                      <a:pt x="620" y="285"/>
                    </a:cubicBezTo>
                    <a:cubicBezTo>
                      <a:pt x="613" y="285"/>
                      <a:pt x="613" y="285"/>
                      <a:pt x="613" y="285"/>
                    </a:cubicBezTo>
                    <a:cubicBezTo>
                      <a:pt x="618" y="297"/>
                      <a:pt x="637" y="293"/>
                      <a:pt x="637" y="305"/>
                    </a:cubicBezTo>
                    <a:cubicBezTo>
                      <a:pt x="637" y="310"/>
                      <a:pt x="636" y="317"/>
                      <a:pt x="631" y="317"/>
                    </a:cubicBezTo>
                    <a:cubicBezTo>
                      <a:pt x="623" y="317"/>
                      <a:pt x="609" y="306"/>
                      <a:pt x="607" y="297"/>
                    </a:cubicBezTo>
                    <a:cubicBezTo>
                      <a:pt x="603" y="298"/>
                      <a:pt x="602" y="297"/>
                      <a:pt x="601" y="297"/>
                    </a:cubicBezTo>
                    <a:cubicBezTo>
                      <a:pt x="601" y="304"/>
                      <a:pt x="601" y="304"/>
                      <a:pt x="601" y="304"/>
                    </a:cubicBezTo>
                    <a:cubicBezTo>
                      <a:pt x="617" y="320"/>
                      <a:pt x="645" y="327"/>
                      <a:pt x="645" y="352"/>
                    </a:cubicBezTo>
                    <a:cubicBezTo>
                      <a:pt x="645" y="357"/>
                      <a:pt x="638" y="358"/>
                      <a:pt x="633" y="358"/>
                    </a:cubicBezTo>
                    <a:cubicBezTo>
                      <a:pt x="612" y="358"/>
                      <a:pt x="617" y="336"/>
                      <a:pt x="599" y="336"/>
                    </a:cubicBezTo>
                    <a:cubicBezTo>
                      <a:pt x="596" y="336"/>
                      <a:pt x="594" y="337"/>
                      <a:pt x="592" y="336"/>
                    </a:cubicBezTo>
                    <a:cubicBezTo>
                      <a:pt x="592" y="342"/>
                      <a:pt x="596" y="343"/>
                      <a:pt x="596" y="347"/>
                    </a:cubicBezTo>
                    <a:cubicBezTo>
                      <a:pt x="596" y="351"/>
                      <a:pt x="589" y="352"/>
                      <a:pt x="587" y="352"/>
                    </a:cubicBezTo>
                    <a:cubicBezTo>
                      <a:pt x="587" y="366"/>
                      <a:pt x="626" y="364"/>
                      <a:pt x="635" y="367"/>
                    </a:cubicBezTo>
                    <a:cubicBezTo>
                      <a:pt x="629" y="372"/>
                      <a:pt x="624" y="373"/>
                      <a:pt x="616" y="375"/>
                    </a:cubicBezTo>
                    <a:cubicBezTo>
                      <a:pt x="602" y="380"/>
                      <a:pt x="597" y="393"/>
                      <a:pt x="584" y="397"/>
                    </a:cubicBezTo>
                    <a:cubicBezTo>
                      <a:pt x="569" y="402"/>
                      <a:pt x="556" y="400"/>
                      <a:pt x="539" y="408"/>
                    </a:cubicBezTo>
                    <a:cubicBezTo>
                      <a:pt x="518" y="408"/>
                      <a:pt x="518" y="408"/>
                      <a:pt x="518" y="408"/>
                    </a:cubicBezTo>
                    <a:cubicBezTo>
                      <a:pt x="514" y="410"/>
                      <a:pt x="510" y="412"/>
                      <a:pt x="510" y="415"/>
                    </a:cubicBezTo>
                    <a:cubicBezTo>
                      <a:pt x="498" y="423"/>
                      <a:pt x="498" y="423"/>
                      <a:pt x="498" y="423"/>
                    </a:cubicBezTo>
                    <a:cubicBezTo>
                      <a:pt x="490" y="430"/>
                      <a:pt x="490" y="438"/>
                      <a:pt x="483" y="445"/>
                    </a:cubicBezTo>
                    <a:cubicBezTo>
                      <a:pt x="474" y="454"/>
                      <a:pt x="459" y="452"/>
                      <a:pt x="450" y="458"/>
                    </a:cubicBezTo>
                    <a:cubicBezTo>
                      <a:pt x="443" y="458"/>
                      <a:pt x="443" y="458"/>
                      <a:pt x="443" y="458"/>
                    </a:cubicBezTo>
                    <a:cubicBezTo>
                      <a:pt x="443" y="449"/>
                      <a:pt x="443" y="449"/>
                      <a:pt x="443" y="449"/>
                    </a:cubicBezTo>
                    <a:cubicBezTo>
                      <a:pt x="437" y="452"/>
                      <a:pt x="438" y="457"/>
                      <a:pt x="435" y="460"/>
                    </a:cubicBezTo>
                    <a:cubicBezTo>
                      <a:pt x="425" y="470"/>
                      <a:pt x="401" y="466"/>
                      <a:pt x="401" y="480"/>
                    </a:cubicBezTo>
                    <a:cubicBezTo>
                      <a:pt x="401" y="482"/>
                      <a:pt x="402" y="483"/>
                      <a:pt x="402" y="485"/>
                    </a:cubicBezTo>
                    <a:cubicBezTo>
                      <a:pt x="401" y="486"/>
                      <a:pt x="399" y="488"/>
                      <a:pt x="399" y="490"/>
                    </a:cubicBezTo>
                    <a:cubicBezTo>
                      <a:pt x="399" y="493"/>
                      <a:pt x="405" y="495"/>
                      <a:pt x="405" y="500"/>
                    </a:cubicBezTo>
                    <a:cubicBezTo>
                      <a:pt x="405" y="515"/>
                      <a:pt x="384" y="510"/>
                      <a:pt x="384" y="523"/>
                    </a:cubicBezTo>
                    <a:cubicBezTo>
                      <a:pt x="384" y="531"/>
                      <a:pt x="383" y="543"/>
                      <a:pt x="384" y="547"/>
                    </a:cubicBezTo>
                    <a:cubicBezTo>
                      <a:pt x="374" y="552"/>
                      <a:pt x="379" y="575"/>
                      <a:pt x="367" y="575"/>
                    </a:cubicBezTo>
                    <a:cubicBezTo>
                      <a:pt x="364" y="575"/>
                      <a:pt x="363" y="573"/>
                      <a:pt x="362" y="571"/>
                    </a:cubicBezTo>
                    <a:cubicBezTo>
                      <a:pt x="356" y="571"/>
                      <a:pt x="356" y="574"/>
                      <a:pt x="353" y="574"/>
                    </a:cubicBezTo>
                    <a:cubicBezTo>
                      <a:pt x="342" y="574"/>
                      <a:pt x="343" y="554"/>
                      <a:pt x="332" y="554"/>
                    </a:cubicBezTo>
                    <a:cubicBezTo>
                      <a:pt x="326" y="554"/>
                      <a:pt x="319" y="559"/>
                      <a:pt x="313" y="560"/>
                    </a:cubicBezTo>
                    <a:cubicBezTo>
                      <a:pt x="310" y="550"/>
                      <a:pt x="306" y="553"/>
                      <a:pt x="299" y="547"/>
                    </a:cubicBezTo>
                    <a:cubicBezTo>
                      <a:pt x="296" y="546"/>
                      <a:pt x="297" y="539"/>
                      <a:pt x="296" y="539"/>
                    </a:cubicBezTo>
                    <a:cubicBezTo>
                      <a:pt x="287" y="531"/>
                      <a:pt x="270" y="512"/>
                      <a:pt x="270" y="499"/>
                    </a:cubicBezTo>
                    <a:cubicBezTo>
                      <a:pt x="270" y="493"/>
                      <a:pt x="274" y="494"/>
                      <a:pt x="277" y="490"/>
                    </a:cubicBezTo>
                    <a:cubicBezTo>
                      <a:pt x="270" y="482"/>
                      <a:pt x="268" y="493"/>
                      <a:pt x="260" y="489"/>
                    </a:cubicBezTo>
                    <a:cubicBezTo>
                      <a:pt x="259" y="487"/>
                      <a:pt x="257" y="479"/>
                      <a:pt x="256" y="475"/>
                    </a:cubicBezTo>
                    <a:cubicBezTo>
                      <a:pt x="253" y="466"/>
                      <a:pt x="241" y="461"/>
                      <a:pt x="241" y="449"/>
                    </a:cubicBezTo>
                    <a:cubicBezTo>
                      <a:pt x="241" y="445"/>
                      <a:pt x="244" y="443"/>
                      <a:pt x="246" y="438"/>
                    </a:cubicBezTo>
                    <a:cubicBezTo>
                      <a:pt x="243" y="437"/>
                      <a:pt x="240" y="436"/>
                      <a:pt x="237" y="438"/>
                    </a:cubicBezTo>
                    <a:cubicBezTo>
                      <a:pt x="237" y="428"/>
                      <a:pt x="237" y="428"/>
                      <a:pt x="237" y="428"/>
                    </a:cubicBezTo>
                    <a:cubicBezTo>
                      <a:pt x="243" y="420"/>
                      <a:pt x="246" y="411"/>
                      <a:pt x="255" y="404"/>
                    </a:cubicBezTo>
                    <a:lnTo>
                      <a:pt x="255" y="4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7" name="Freeform 89"/>
              <p:cNvSpPr>
                <a:spLocks/>
              </p:cNvSpPr>
              <p:nvPr/>
            </p:nvSpPr>
            <p:spPr bwMode="auto">
              <a:xfrm>
                <a:off x="3207196" y="1792609"/>
                <a:ext cx="58470" cy="38979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36" y="16"/>
                  </a:cxn>
                  <a:cxn ang="0">
                    <a:pos x="19" y="24"/>
                  </a:cxn>
                  <a:cxn ang="0">
                    <a:pos x="9" y="24"/>
                  </a:cxn>
                </a:cxnLst>
                <a:rect l="0" t="0" r="r" b="b"/>
                <a:pathLst>
                  <a:path w="36" h="24">
                    <a:moveTo>
                      <a:pt x="9" y="24"/>
                    </a:moveTo>
                    <a:cubicBezTo>
                      <a:pt x="5" y="24"/>
                      <a:pt x="0" y="14"/>
                      <a:pt x="0" y="9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21" y="0"/>
                      <a:pt x="25" y="12"/>
                      <a:pt x="36" y="16"/>
                    </a:cubicBezTo>
                    <a:cubicBezTo>
                      <a:pt x="35" y="23"/>
                      <a:pt x="26" y="24"/>
                      <a:pt x="19" y="24"/>
                    </a:cubicBezTo>
                    <a:lnTo>
                      <a:pt x="9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8" name="Freeform 90"/>
              <p:cNvSpPr>
                <a:spLocks/>
              </p:cNvSpPr>
              <p:nvPr/>
            </p:nvSpPr>
            <p:spPr bwMode="auto">
              <a:xfrm>
                <a:off x="3943921" y="1589920"/>
                <a:ext cx="33134" cy="19489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2" y="5"/>
                  </a:cxn>
                  <a:cxn ang="0">
                    <a:pos x="20" y="5"/>
                  </a:cxn>
                  <a:cxn ang="0">
                    <a:pos x="6" y="12"/>
                  </a:cxn>
                </a:cxnLst>
                <a:rect l="0" t="0" r="r" b="b"/>
                <a:pathLst>
                  <a:path w="20" h="12">
                    <a:moveTo>
                      <a:pt x="6" y="12"/>
                    </a:moveTo>
                    <a:cubicBezTo>
                      <a:pt x="2" y="12"/>
                      <a:pt x="0" y="8"/>
                      <a:pt x="0" y="5"/>
                    </a:cubicBezTo>
                    <a:cubicBezTo>
                      <a:pt x="0" y="3"/>
                      <a:pt x="3" y="1"/>
                      <a:pt x="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4"/>
                      <a:pt x="12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7" y="7"/>
                      <a:pt x="10" y="12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9" name="Freeform 91"/>
              <p:cNvSpPr>
                <a:spLocks/>
              </p:cNvSpPr>
              <p:nvPr/>
            </p:nvSpPr>
            <p:spPr bwMode="auto">
              <a:xfrm>
                <a:off x="3117542" y="2388985"/>
                <a:ext cx="134482" cy="130580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0" y="62"/>
                  </a:cxn>
                  <a:cxn ang="0">
                    <a:pos x="8" y="54"/>
                  </a:cxn>
                  <a:cxn ang="0">
                    <a:pos x="8" y="51"/>
                  </a:cxn>
                  <a:cxn ang="0">
                    <a:pos x="4" y="49"/>
                  </a:cxn>
                  <a:cxn ang="0">
                    <a:pos x="28" y="13"/>
                  </a:cxn>
                  <a:cxn ang="0">
                    <a:pos x="41" y="0"/>
                  </a:cxn>
                  <a:cxn ang="0">
                    <a:pos x="44" y="4"/>
                  </a:cxn>
                  <a:cxn ang="0">
                    <a:pos x="32" y="27"/>
                  </a:cxn>
                  <a:cxn ang="0">
                    <a:pos x="32" y="31"/>
                  </a:cxn>
                  <a:cxn ang="0">
                    <a:pos x="39" y="27"/>
                  </a:cxn>
                  <a:cxn ang="0">
                    <a:pos x="46" y="29"/>
                  </a:cxn>
                  <a:cxn ang="0">
                    <a:pos x="44" y="32"/>
                  </a:cxn>
                  <a:cxn ang="0">
                    <a:pos x="44" y="36"/>
                  </a:cxn>
                  <a:cxn ang="0">
                    <a:pos x="52" y="36"/>
                  </a:cxn>
                  <a:cxn ang="0">
                    <a:pos x="52" y="38"/>
                  </a:cxn>
                  <a:cxn ang="0">
                    <a:pos x="57" y="36"/>
                  </a:cxn>
                  <a:cxn ang="0">
                    <a:pos x="70" y="36"/>
                  </a:cxn>
                  <a:cxn ang="0">
                    <a:pos x="69" y="51"/>
                  </a:cxn>
                  <a:cxn ang="0">
                    <a:pos x="74" y="49"/>
                  </a:cxn>
                  <a:cxn ang="0">
                    <a:pos x="70" y="56"/>
                  </a:cxn>
                  <a:cxn ang="0">
                    <a:pos x="73" y="63"/>
                  </a:cxn>
                  <a:cxn ang="0">
                    <a:pos x="79" y="60"/>
                  </a:cxn>
                  <a:cxn ang="0">
                    <a:pos x="82" y="70"/>
                  </a:cxn>
                  <a:cxn ang="0">
                    <a:pos x="75" y="80"/>
                  </a:cxn>
                  <a:cxn ang="0">
                    <a:pos x="71" y="75"/>
                  </a:cxn>
                  <a:cxn ang="0">
                    <a:pos x="67" y="74"/>
                  </a:cxn>
                  <a:cxn ang="0">
                    <a:pos x="63" y="62"/>
                  </a:cxn>
                  <a:cxn ang="0">
                    <a:pos x="50" y="74"/>
                  </a:cxn>
                  <a:cxn ang="0">
                    <a:pos x="47" y="74"/>
                  </a:cxn>
                  <a:cxn ang="0">
                    <a:pos x="52" y="67"/>
                  </a:cxn>
                  <a:cxn ang="0">
                    <a:pos x="40" y="65"/>
                  </a:cxn>
                  <a:cxn ang="0">
                    <a:pos x="31" y="67"/>
                  </a:cxn>
                  <a:cxn ang="0">
                    <a:pos x="18" y="64"/>
                  </a:cxn>
                  <a:cxn ang="0">
                    <a:pos x="4" y="67"/>
                  </a:cxn>
                </a:cxnLst>
                <a:rect l="0" t="0" r="r" b="b"/>
                <a:pathLst>
                  <a:path w="82" h="80">
                    <a:moveTo>
                      <a:pt x="4" y="67"/>
                    </a:moveTo>
                    <a:cubicBezTo>
                      <a:pt x="2" y="67"/>
                      <a:pt x="0" y="64"/>
                      <a:pt x="0" y="62"/>
                    </a:cubicBezTo>
                    <a:cubicBezTo>
                      <a:pt x="0" y="61"/>
                      <a:pt x="8" y="55"/>
                      <a:pt x="8" y="54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6" y="51"/>
                      <a:pt x="5" y="51"/>
                      <a:pt x="4" y="49"/>
                    </a:cubicBezTo>
                    <a:cubicBezTo>
                      <a:pt x="17" y="43"/>
                      <a:pt x="21" y="23"/>
                      <a:pt x="28" y="13"/>
                    </a:cubicBezTo>
                    <a:cubicBezTo>
                      <a:pt x="32" y="7"/>
                      <a:pt x="34" y="0"/>
                      <a:pt x="41" y="0"/>
                    </a:cubicBezTo>
                    <a:cubicBezTo>
                      <a:pt x="43" y="0"/>
                      <a:pt x="44" y="3"/>
                      <a:pt x="44" y="4"/>
                    </a:cubicBezTo>
                    <a:cubicBezTo>
                      <a:pt x="44" y="14"/>
                      <a:pt x="35" y="19"/>
                      <a:pt x="32" y="27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6" y="30"/>
                      <a:pt x="36" y="27"/>
                      <a:pt x="39" y="27"/>
                    </a:cubicBezTo>
                    <a:cubicBezTo>
                      <a:pt x="42" y="27"/>
                      <a:pt x="44" y="28"/>
                      <a:pt x="46" y="29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8"/>
                      <a:pt x="52" y="38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2" y="37"/>
                      <a:pt x="68" y="37"/>
                      <a:pt x="70" y="36"/>
                    </a:cubicBezTo>
                    <a:cubicBezTo>
                      <a:pt x="70" y="40"/>
                      <a:pt x="69" y="44"/>
                      <a:pt x="69" y="51"/>
                    </a:cubicBezTo>
                    <a:cubicBezTo>
                      <a:pt x="70" y="50"/>
                      <a:pt x="73" y="49"/>
                      <a:pt x="74" y="49"/>
                    </a:cubicBezTo>
                    <a:cubicBezTo>
                      <a:pt x="74" y="53"/>
                      <a:pt x="70" y="54"/>
                      <a:pt x="70" y="56"/>
                    </a:cubicBezTo>
                    <a:cubicBezTo>
                      <a:pt x="70" y="58"/>
                      <a:pt x="73" y="60"/>
                      <a:pt x="73" y="63"/>
                    </a:cubicBezTo>
                    <a:cubicBezTo>
                      <a:pt x="77" y="63"/>
                      <a:pt x="76" y="62"/>
                      <a:pt x="79" y="60"/>
                    </a:cubicBezTo>
                    <a:cubicBezTo>
                      <a:pt x="79" y="66"/>
                      <a:pt x="82" y="65"/>
                      <a:pt x="82" y="70"/>
                    </a:cubicBezTo>
                    <a:cubicBezTo>
                      <a:pt x="82" y="75"/>
                      <a:pt x="79" y="80"/>
                      <a:pt x="75" y="80"/>
                    </a:cubicBezTo>
                    <a:cubicBezTo>
                      <a:pt x="72" y="80"/>
                      <a:pt x="71" y="77"/>
                      <a:pt x="71" y="75"/>
                    </a:cubicBezTo>
                    <a:cubicBezTo>
                      <a:pt x="69" y="75"/>
                      <a:pt x="69" y="74"/>
                      <a:pt x="67" y="74"/>
                    </a:cubicBezTo>
                    <a:cubicBezTo>
                      <a:pt x="64" y="74"/>
                      <a:pt x="66" y="66"/>
                      <a:pt x="63" y="62"/>
                    </a:cubicBezTo>
                    <a:cubicBezTo>
                      <a:pt x="59" y="67"/>
                      <a:pt x="55" y="74"/>
                      <a:pt x="50" y="74"/>
                    </a:cubicBezTo>
                    <a:cubicBezTo>
                      <a:pt x="49" y="74"/>
                      <a:pt x="47" y="75"/>
                      <a:pt x="47" y="74"/>
                    </a:cubicBezTo>
                    <a:cubicBezTo>
                      <a:pt x="47" y="70"/>
                      <a:pt x="51" y="70"/>
                      <a:pt x="52" y="67"/>
                    </a:cubicBezTo>
                    <a:cubicBezTo>
                      <a:pt x="48" y="67"/>
                      <a:pt x="42" y="70"/>
                      <a:pt x="40" y="65"/>
                    </a:cubicBezTo>
                    <a:cubicBezTo>
                      <a:pt x="37" y="66"/>
                      <a:pt x="34" y="67"/>
                      <a:pt x="31" y="67"/>
                    </a:cubicBezTo>
                    <a:cubicBezTo>
                      <a:pt x="25" y="67"/>
                      <a:pt x="23" y="64"/>
                      <a:pt x="18" y="64"/>
                    </a:cubicBezTo>
                    <a:cubicBezTo>
                      <a:pt x="11" y="64"/>
                      <a:pt x="9" y="67"/>
                      <a:pt x="4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0" name="Freeform 93"/>
              <p:cNvSpPr>
                <a:spLocks/>
              </p:cNvSpPr>
              <p:nvPr/>
            </p:nvSpPr>
            <p:spPr bwMode="auto">
              <a:xfrm>
                <a:off x="2649780" y="2348056"/>
                <a:ext cx="25338" cy="116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7"/>
                  </a:cxn>
                  <a:cxn ang="0">
                    <a:pos x="12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8">
                    <a:moveTo>
                      <a:pt x="0" y="0"/>
                    </a:moveTo>
                    <a:cubicBezTo>
                      <a:pt x="7" y="0"/>
                      <a:pt x="15" y="1"/>
                      <a:pt x="15" y="7"/>
                    </a:cubicBezTo>
                    <a:cubicBezTo>
                      <a:pt x="15" y="8"/>
                      <a:pt x="13" y="7"/>
                      <a:pt x="12" y="7"/>
                    </a:cubicBezTo>
                    <a:cubicBezTo>
                      <a:pt x="8" y="7"/>
                      <a:pt x="2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1" name="Freeform 94"/>
              <p:cNvSpPr>
                <a:spLocks/>
              </p:cNvSpPr>
              <p:nvPr/>
            </p:nvSpPr>
            <p:spPr bwMode="auto">
              <a:xfrm>
                <a:off x="1696716" y="2416270"/>
                <a:ext cx="97450" cy="6236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6" y="0"/>
                  </a:cxn>
                  <a:cxn ang="0">
                    <a:pos x="18" y="6"/>
                  </a:cxn>
                  <a:cxn ang="0">
                    <a:pos x="59" y="34"/>
                  </a:cxn>
                  <a:cxn ang="0">
                    <a:pos x="59" y="38"/>
                  </a:cxn>
                  <a:cxn ang="0">
                    <a:pos x="55" y="38"/>
                  </a:cxn>
                  <a:cxn ang="0">
                    <a:pos x="22" y="22"/>
                  </a:cxn>
                  <a:cxn ang="0">
                    <a:pos x="27" y="17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59" h="38">
                    <a:moveTo>
                      <a:pt x="0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11" y="0"/>
                      <a:pt x="15" y="5"/>
                      <a:pt x="18" y="6"/>
                    </a:cubicBezTo>
                    <a:cubicBezTo>
                      <a:pt x="37" y="12"/>
                      <a:pt x="48" y="23"/>
                      <a:pt x="59" y="34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58" y="38"/>
                      <a:pt x="56" y="38"/>
                      <a:pt x="55" y="38"/>
                    </a:cubicBezTo>
                    <a:cubicBezTo>
                      <a:pt x="45" y="38"/>
                      <a:pt x="29" y="26"/>
                      <a:pt x="22" y="22"/>
                    </a:cubicBezTo>
                    <a:cubicBezTo>
                      <a:pt x="23" y="19"/>
                      <a:pt x="25" y="19"/>
                      <a:pt x="27" y="17"/>
                    </a:cubicBezTo>
                    <a:cubicBezTo>
                      <a:pt x="18" y="17"/>
                      <a:pt x="6" y="13"/>
                      <a:pt x="4" y="8"/>
                    </a:cubicBezTo>
                    <a:cubicBezTo>
                      <a:pt x="6" y="7"/>
                      <a:pt x="8" y="5"/>
                      <a:pt x="8" y="4"/>
                    </a:cubicBezTo>
                    <a:cubicBezTo>
                      <a:pt x="6" y="3"/>
                      <a:pt x="2" y="2"/>
                      <a:pt x="2" y="2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2" name="Freeform 95"/>
              <p:cNvSpPr>
                <a:spLocks/>
              </p:cNvSpPr>
              <p:nvPr/>
            </p:nvSpPr>
            <p:spPr bwMode="auto">
              <a:xfrm>
                <a:off x="1601214" y="2324669"/>
                <a:ext cx="35082" cy="48724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10" y="3"/>
                  </a:cxn>
                  <a:cxn ang="0">
                    <a:pos x="7" y="8"/>
                  </a:cxn>
                  <a:cxn ang="0">
                    <a:pos x="13" y="3"/>
                  </a:cxn>
                  <a:cxn ang="0">
                    <a:pos x="13" y="12"/>
                  </a:cxn>
                  <a:cxn ang="0">
                    <a:pos x="15" y="18"/>
                  </a:cxn>
                  <a:cxn ang="0">
                    <a:pos x="13" y="22"/>
                  </a:cxn>
                  <a:cxn ang="0">
                    <a:pos x="17" y="30"/>
                  </a:cxn>
                  <a:cxn ang="0">
                    <a:pos x="10" y="22"/>
                  </a:cxn>
                  <a:cxn ang="0">
                    <a:pos x="12" y="17"/>
                  </a:cxn>
                  <a:cxn ang="0">
                    <a:pos x="5" y="12"/>
                  </a:cxn>
                </a:cxnLst>
                <a:rect l="0" t="0" r="r" b="b"/>
                <a:pathLst>
                  <a:path w="21" h="30">
                    <a:moveTo>
                      <a:pt x="5" y="12"/>
                    </a:moveTo>
                    <a:cubicBezTo>
                      <a:pt x="3" y="12"/>
                      <a:pt x="2" y="6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10" y="3"/>
                    </a:cubicBezTo>
                    <a:cubicBezTo>
                      <a:pt x="10" y="4"/>
                      <a:pt x="5" y="8"/>
                      <a:pt x="7" y="8"/>
                    </a:cubicBezTo>
                    <a:cubicBezTo>
                      <a:pt x="10" y="8"/>
                      <a:pt x="12" y="5"/>
                      <a:pt x="13" y="3"/>
                    </a:cubicBezTo>
                    <a:cubicBezTo>
                      <a:pt x="14" y="5"/>
                      <a:pt x="13" y="8"/>
                      <a:pt x="13" y="12"/>
                    </a:cubicBezTo>
                    <a:cubicBezTo>
                      <a:pt x="13" y="15"/>
                      <a:pt x="15" y="15"/>
                      <a:pt x="15" y="18"/>
                    </a:cubicBezTo>
                    <a:cubicBezTo>
                      <a:pt x="15" y="19"/>
                      <a:pt x="13" y="20"/>
                      <a:pt x="13" y="22"/>
                    </a:cubicBezTo>
                    <a:cubicBezTo>
                      <a:pt x="13" y="24"/>
                      <a:pt x="21" y="30"/>
                      <a:pt x="17" y="30"/>
                    </a:cubicBezTo>
                    <a:cubicBezTo>
                      <a:pt x="13" y="30"/>
                      <a:pt x="10" y="26"/>
                      <a:pt x="10" y="22"/>
                    </a:cubicBezTo>
                    <a:cubicBezTo>
                      <a:pt x="10" y="19"/>
                      <a:pt x="12" y="18"/>
                      <a:pt x="12" y="17"/>
                    </a:cubicBezTo>
                    <a:cubicBezTo>
                      <a:pt x="9" y="16"/>
                      <a:pt x="8" y="12"/>
                      <a:pt x="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3" name="Freeform 96"/>
              <p:cNvSpPr>
                <a:spLocks/>
              </p:cNvSpPr>
              <p:nvPr/>
            </p:nvSpPr>
            <p:spPr bwMode="auto">
              <a:xfrm>
                <a:off x="1160738" y="2215529"/>
                <a:ext cx="42878" cy="2923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7" y="0"/>
                  </a:cxn>
                  <a:cxn ang="0">
                    <a:pos x="27" y="6"/>
                  </a:cxn>
                  <a:cxn ang="0">
                    <a:pos x="10" y="18"/>
                  </a:cxn>
                  <a:cxn ang="0">
                    <a:pos x="0" y="12"/>
                  </a:cxn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7" h="18">
                    <a:moveTo>
                      <a:pt x="21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9" y="10"/>
                      <a:pt x="16" y="13"/>
                      <a:pt x="10" y="18"/>
                    </a:cubicBezTo>
                    <a:cubicBezTo>
                      <a:pt x="6" y="15"/>
                      <a:pt x="3" y="15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8" y="5"/>
                      <a:pt x="14" y="0"/>
                      <a:pt x="2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4" name="Freeform 97"/>
              <p:cNvSpPr>
                <a:spLocks/>
              </p:cNvSpPr>
              <p:nvPr/>
            </p:nvSpPr>
            <p:spPr bwMode="auto">
              <a:xfrm>
                <a:off x="3012295" y="2431861"/>
                <a:ext cx="52624" cy="27285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32" y="14"/>
                  </a:cxn>
                  <a:cxn ang="0">
                    <a:pos x="0" y="3"/>
                  </a:cxn>
                  <a:cxn ang="0">
                    <a:pos x="26" y="17"/>
                  </a:cxn>
                </a:cxnLst>
                <a:rect l="0" t="0" r="r" b="b"/>
                <a:pathLst>
                  <a:path w="32" h="17">
                    <a:moveTo>
                      <a:pt x="26" y="17"/>
                    </a:moveTo>
                    <a:cubicBezTo>
                      <a:pt x="29" y="17"/>
                      <a:pt x="30" y="16"/>
                      <a:pt x="32" y="14"/>
                    </a:cubicBezTo>
                    <a:cubicBezTo>
                      <a:pt x="22" y="9"/>
                      <a:pt x="14" y="0"/>
                      <a:pt x="0" y="3"/>
                    </a:cubicBezTo>
                    <a:cubicBezTo>
                      <a:pt x="6" y="7"/>
                      <a:pt x="18" y="17"/>
                      <a:pt x="26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5" name="Freeform 98"/>
              <p:cNvSpPr>
                <a:spLocks/>
              </p:cNvSpPr>
              <p:nvPr/>
            </p:nvSpPr>
            <p:spPr bwMode="auto">
              <a:xfrm>
                <a:off x="3016193" y="2513717"/>
                <a:ext cx="38980" cy="2533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1" y="7"/>
                  </a:cxn>
                  <a:cxn ang="0">
                    <a:pos x="24" y="7"/>
                  </a:cxn>
                  <a:cxn ang="0">
                    <a:pos x="24" y="10"/>
                  </a:cxn>
                  <a:cxn ang="0">
                    <a:pos x="19" y="1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24" h="15">
                    <a:moveTo>
                      <a:pt x="1" y="0"/>
                    </a:moveTo>
                    <a:cubicBezTo>
                      <a:pt x="4" y="4"/>
                      <a:pt x="7" y="6"/>
                      <a:pt x="11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4" y="9"/>
                      <a:pt x="24" y="10"/>
                    </a:cubicBezTo>
                    <a:cubicBezTo>
                      <a:pt x="24" y="12"/>
                      <a:pt x="20" y="15"/>
                      <a:pt x="19" y="15"/>
                    </a:cubicBezTo>
                    <a:cubicBezTo>
                      <a:pt x="16" y="15"/>
                      <a:pt x="0" y="6"/>
                      <a:pt x="0" y="3"/>
                    </a:cubicBezTo>
                    <a:cubicBezTo>
                      <a:pt x="0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6" name="Freeform 99"/>
              <p:cNvSpPr>
                <a:spLocks/>
              </p:cNvSpPr>
              <p:nvPr/>
            </p:nvSpPr>
            <p:spPr bwMode="auto">
              <a:xfrm>
                <a:off x="3074664" y="2513717"/>
                <a:ext cx="27286" cy="33133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5"/>
                  </a:cxn>
                  <a:cxn ang="0">
                    <a:pos x="7" y="20"/>
                  </a:cxn>
                  <a:cxn ang="0">
                    <a:pos x="0" y="15"/>
                  </a:cxn>
                  <a:cxn ang="0">
                    <a:pos x="10" y="0"/>
                  </a:cxn>
                  <a:cxn ang="0">
                    <a:pos x="14" y="5"/>
                  </a:cxn>
                  <a:cxn ang="0">
                    <a:pos x="17" y="12"/>
                  </a:cxn>
                </a:cxnLst>
                <a:rect l="0" t="0" r="r" b="b"/>
                <a:pathLst>
                  <a:path w="17" h="20">
                    <a:moveTo>
                      <a:pt x="17" y="12"/>
                    </a:moveTo>
                    <a:cubicBezTo>
                      <a:pt x="17" y="12"/>
                      <a:pt x="17" y="14"/>
                      <a:pt x="17" y="15"/>
                    </a:cubicBezTo>
                    <a:cubicBezTo>
                      <a:pt x="17" y="18"/>
                      <a:pt x="12" y="20"/>
                      <a:pt x="7" y="20"/>
                    </a:cubicBezTo>
                    <a:cubicBezTo>
                      <a:pt x="3" y="20"/>
                      <a:pt x="0" y="18"/>
                      <a:pt x="0" y="15"/>
                    </a:cubicBezTo>
                    <a:cubicBezTo>
                      <a:pt x="0" y="13"/>
                      <a:pt x="6" y="2"/>
                      <a:pt x="10" y="0"/>
                    </a:cubicBezTo>
                    <a:cubicBezTo>
                      <a:pt x="11" y="2"/>
                      <a:pt x="14" y="3"/>
                      <a:pt x="14" y="5"/>
                    </a:cubicBezTo>
                    <a:cubicBezTo>
                      <a:pt x="14" y="9"/>
                      <a:pt x="7" y="12"/>
                      <a:pt x="1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7" name="Freeform 100"/>
              <p:cNvSpPr>
                <a:spLocks/>
              </p:cNvSpPr>
              <p:nvPr/>
            </p:nvSpPr>
            <p:spPr bwMode="auto">
              <a:xfrm>
                <a:off x="903469" y="2137571"/>
                <a:ext cx="33134" cy="15592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3" y="1"/>
                  </a:cxn>
                  <a:cxn ang="0">
                    <a:pos x="20" y="9"/>
                  </a:cxn>
                  <a:cxn ang="0">
                    <a:pos x="5" y="9"/>
                  </a:cxn>
                  <a:cxn ang="0">
                    <a:pos x="0" y="4"/>
                  </a:cxn>
                  <a:cxn ang="0">
                    <a:pos x="6" y="4"/>
                  </a:cxn>
                </a:cxnLst>
                <a:rect l="0" t="0" r="r" b="b"/>
                <a:pathLst>
                  <a:path w="20" h="9">
                    <a:moveTo>
                      <a:pt x="6" y="4"/>
                    </a:moveTo>
                    <a:cubicBezTo>
                      <a:pt x="8" y="0"/>
                      <a:pt x="10" y="1"/>
                      <a:pt x="13" y="1"/>
                    </a:cubicBezTo>
                    <a:cubicBezTo>
                      <a:pt x="18" y="1"/>
                      <a:pt x="19" y="4"/>
                      <a:pt x="20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3" y="7"/>
                      <a:pt x="1" y="6"/>
                      <a:pt x="0" y="4"/>
                    </a:cubicBezTo>
                    <a:lnTo>
                      <a:pt x="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8" name="Group 345"/>
            <p:cNvGrpSpPr/>
            <p:nvPr/>
          </p:nvGrpSpPr>
          <p:grpSpPr>
            <a:xfrm>
              <a:off x="4108191" y="1434241"/>
              <a:ext cx="843905" cy="1418862"/>
              <a:chOff x="4219575" y="1089025"/>
              <a:chExt cx="687388" cy="1155701"/>
            </a:xfrm>
            <a:grpFill/>
          </p:grpSpPr>
          <p:sp>
            <p:nvSpPr>
              <p:cNvPr id="301" name="Freeform 36"/>
              <p:cNvSpPr>
                <a:spLocks/>
              </p:cNvSpPr>
              <p:nvPr/>
            </p:nvSpPr>
            <p:spPr bwMode="auto">
              <a:xfrm>
                <a:off x="4568825" y="1816100"/>
                <a:ext cx="26988" cy="39688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9" y="21"/>
                  </a:cxn>
                  <a:cxn ang="0">
                    <a:pos x="0" y="14"/>
                  </a:cxn>
                  <a:cxn ang="0">
                    <a:pos x="9" y="0"/>
                  </a:cxn>
                  <a:cxn ang="0">
                    <a:pos x="20" y="12"/>
                  </a:cxn>
                  <a:cxn ang="0">
                    <a:pos x="6" y="30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3" y="27"/>
                  </a:cxn>
                </a:cxnLst>
                <a:rect l="0" t="0" r="r" b="b"/>
                <a:pathLst>
                  <a:path w="20" h="30">
                    <a:moveTo>
                      <a:pt x="3" y="27"/>
                    </a:moveTo>
                    <a:cubicBezTo>
                      <a:pt x="6" y="26"/>
                      <a:pt x="9" y="23"/>
                      <a:pt x="9" y="21"/>
                    </a:cubicBezTo>
                    <a:cubicBezTo>
                      <a:pt x="5" y="20"/>
                      <a:pt x="0" y="16"/>
                      <a:pt x="0" y="14"/>
                    </a:cubicBezTo>
                    <a:cubicBezTo>
                      <a:pt x="0" y="12"/>
                      <a:pt x="5" y="0"/>
                      <a:pt x="9" y="0"/>
                    </a:cubicBezTo>
                    <a:cubicBezTo>
                      <a:pt x="17" y="0"/>
                      <a:pt x="18" y="4"/>
                      <a:pt x="20" y="12"/>
                    </a:cubicBezTo>
                    <a:cubicBezTo>
                      <a:pt x="12" y="14"/>
                      <a:pt x="16" y="30"/>
                      <a:pt x="6" y="30"/>
                    </a:cubicBezTo>
                    <a:cubicBezTo>
                      <a:pt x="3" y="30"/>
                      <a:pt x="1" y="27"/>
                      <a:pt x="0" y="27"/>
                    </a:cubicBezTo>
                    <a:cubicBezTo>
                      <a:pt x="1" y="26"/>
                      <a:pt x="2" y="25"/>
                      <a:pt x="2" y="25"/>
                    </a:cubicBezTo>
                    <a:lnTo>
                      <a:pt x="3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302" name="Group 343"/>
              <p:cNvGrpSpPr/>
              <p:nvPr/>
            </p:nvGrpSpPr>
            <p:grpSpPr>
              <a:xfrm>
                <a:off x="4219575" y="1089025"/>
                <a:ext cx="687388" cy="1155701"/>
                <a:chOff x="4219575" y="1089025"/>
                <a:chExt cx="687388" cy="1155701"/>
              </a:xfrm>
              <a:grpFill/>
            </p:grpSpPr>
            <p:sp>
              <p:nvSpPr>
                <p:cNvPr id="303" name="Freeform 24"/>
                <p:cNvSpPr>
                  <a:spLocks/>
                </p:cNvSpPr>
                <p:nvPr/>
              </p:nvSpPr>
              <p:spPr bwMode="auto">
                <a:xfrm>
                  <a:off x="4230688" y="1782763"/>
                  <a:ext cx="646113" cy="461963"/>
                </a:xfrm>
                <a:custGeom>
                  <a:avLst/>
                  <a:gdLst/>
                  <a:ahLst/>
                  <a:cxnLst>
                    <a:cxn ang="0">
                      <a:pos x="473" y="233"/>
                    </a:cxn>
                    <a:cxn ang="0">
                      <a:pos x="470" y="273"/>
                    </a:cxn>
                    <a:cxn ang="0">
                      <a:pos x="427" y="274"/>
                    </a:cxn>
                    <a:cxn ang="0">
                      <a:pos x="401" y="283"/>
                    </a:cxn>
                    <a:cxn ang="0">
                      <a:pos x="403" y="303"/>
                    </a:cxn>
                    <a:cxn ang="0">
                      <a:pos x="413" y="322"/>
                    </a:cxn>
                    <a:cxn ang="0">
                      <a:pos x="401" y="319"/>
                    </a:cxn>
                    <a:cxn ang="0">
                      <a:pos x="397" y="336"/>
                    </a:cxn>
                    <a:cxn ang="0">
                      <a:pos x="382" y="315"/>
                    </a:cxn>
                    <a:cxn ang="0">
                      <a:pos x="358" y="278"/>
                    </a:cxn>
                    <a:cxn ang="0">
                      <a:pos x="329" y="238"/>
                    </a:cxn>
                    <a:cxn ang="0">
                      <a:pos x="289" y="213"/>
                    </a:cxn>
                    <a:cxn ang="0">
                      <a:pos x="270" y="212"/>
                    </a:cxn>
                    <a:cxn ang="0">
                      <a:pos x="289" y="244"/>
                    </a:cxn>
                    <a:cxn ang="0">
                      <a:pos x="315" y="264"/>
                    </a:cxn>
                    <a:cxn ang="0">
                      <a:pos x="330" y="283"/>
                    </a:cxn>
                    <a:cxn ang="0">
                      <a:pos x="323" y="305"/>
                    </a:cxn>
                    <a:cxn ang="0">
                      <a:pos x="316" y="303"/>
                    </a:cxn>
                    <a:cxn ang="0">
                      <a:pos x="291" y="273"/>
                    </a:cxn>
                    <a:cxn ang="0">
                      <a:pos x="229" y="223"/>
                    </a:cxn>
                    <a:cxn ang="0">
                      <a:pos x="168" y="237"/>
                    </a:cxn>
                    <a:cxn ang="0">
                      <a:pos x="135" y="272"/>
                    </a:cxn>
                    <a:cxn ang="0">
                      <a:pos x="101" y="326"/>
                    </a:cxn>
                    <a:cxn ang="0">
                      <a:pos x="72" y="338"/>
                    </a:cxn>
                    <a:cxn ang="0">
                      <a:pos x="10" y="334"/>
                    </a:cxn>
                    <a:cxn ang="0">
                      <a:pos x="0" y="306"/>
                    </a:cxn>
                    <a:cxn ang="0">
                      <a:pos x="4" y="246"/>
                    </a:cxn>
                    <a:cxn ang="0">
                      <a:pos x="48" y="235"/>
                    </a:cxn>
                    <a:cxn ang="0">
                      <a:pos x="89" y="240"/>
                    </a:cxn>
                    <a:cxn ang="0">
                      <a:pos x="105" y="206"/>
                    </a:cxn>
                    <a:cxn ang="0">
                      <a:pos x="103" y="193"/>
                    </a:cxn>
                    <a:cxn ang="0">
                      <a:pos x="60" y="163"/>
                    </a:cxn>
                    <a:cxn ang="0">
                      <a:pos x="88" y="157"/>
                    </a:cxn>
                    <a:cxn ang="0">
                      <a:pos x="96" y="143"/>
                    </a:cxn>
                    <a:cxn ang="0">
                      <a:pos x="114" y="145"/>
                    </a:cxn>
                    <a:cxn ang="0">
                      <a:pos x="147" y="118"/>
                    </a:cxn>
                    <a:cxn ang="0">
                      <a:pos x="176" y="89"/>
                    </a:cxn>
                    <a:cxn ang="0">
                      <a:pos x="208" y="73"/>
                    </a:cxn>
                    <a:cxn ang="0">
                      <a:pos x="225" y="54"/>
                    </a:cxn>
                    <a:cxn ang="0">
                      <a:pos x="245" y="5"/>
                    </a:cxn>
                    <a:cxn ang="0">
                      <a:pos x="251" y="25"/>
                    </a:cxn>
                    <a:cxn ang="0">
                      <a:pos x="240" y="54"/>
                    </a:cxn>
                    <a:cxn ang="0">
                      <a:pos x="254" y="66"/>
                    </a:cxn>
                    <a:cxn ang="0">
                      <a:pos x="289" y="68"/>
                    </a:cxn>
                    <a:cxn ang="0">
                      <a:pos x="333" y="50"/>
                    </a:cxn>
                    <a:cxn ang="0">
                      <a:pos x="378" y="55"/>
                    </a:cxn>
                    <a:cxn ang="0">
                      <a:pos x="408" y="95"/>
                    </a:cxn>
                    <a:cxn ang="0">
                      <a:pos x="399" y="153"/>
                    </a:cxn>
                    <a:cxn ang="0">
                      <a:pos x="470" y="180"/>
                    </a:cxn>
                    <a:cxn ang="0">
                      <a:pos x="474" y="204"/>
                    </a:cxn>
                    <a:cxn ang="0">
                      <a:pos x="476" y="216"/>
                    </a:cxn>
                  </a:cxnLst>
                  <a:rect l="0" t="0" r="r" b="b"/>
                  <a:pathLst>
                    <a:path w="485" h="347">
                      <a:moveTo>
                        <a:pt x="476" y="216"/>
                      </a:moveTo>
                      <a:cubicBezTo>
                        <a:pt x="474" y="223"/>
                        <a:pt x="475" y="219"/>
                        <a:pt x="473" y="222"/>
                      </a:cubicBezTo>
                      <a:cubicBezTo>
                        <a:pt x="473" y="233"/>
                        <a:pt x="473" y="233"/>
                        <a:pt x="473" y="233"/>
                      </a:cubicBezTo>
                      <a:cubicBezTo>
                        <a:pt x="469" y="238"/>
                        <a:pt x="461" y="246"/>
                        <a:pt x="461" y="253"/>
                      </a:cubicBezTo>
                      <a:cubicBezTo>
                        <a:pt x="461" y="261"/>
                        <a:pt x="473" y="268"/>
                        <a:pt x="476" y="272"/>
                      </a:cubicBezTo>
                      <a:cubicBezTo>
                        <a:pt x="474" y="273"/>
                        <a:pt x="472" y="273"/>
                        <a:pt x="470" y="273"/>
                      </a:cubicBezTo>
                      <a:cubicBezTo>
                        <a:pt x="466" y="275"/>
                        <a:pt x="463" y="273"/>
                        <a:pt x="459" y="275"/>
                      </a:cubicBezTo>
                      <a:cubicBezTo>
                        <a:pt x="453" y="277"/>
                        <a:pt x="452" y="283"/>
                        <a:pt x="446" y="283"/>
                      </a:cubicBezTo>
                      <a:cubicBezTo>
                        <a:pt x="439" y="283"/>
                        <a:pt x="435" y="274"/>
                        <a:pt x="427" y="274"/>
                      </a:cubicBezTo>
                      <a:cubicBezTo>
                        <a:pt x="420" y="274"/>
                        <a:pt x="419" y="278"/>
                        <a:pt x="413" y="280"/>
                      </a:cubicBezTo>
                      <a:cubicBezTo>
                        <a:pt x="414" y="284"/>
                        <a:pt x="414" y="286"/>
                        <a:pt x="413" y="290"/>
                      </a:cubicBezTo>
                      <a:cubicBezTo>
                        <a:pt x="406" y="290"/>
                        <a:pt x="405" y="283"/>
                        <a:pt x="401" y="283"/>
                      </a:cubicBezTo>
                      <a:cubicBezTo>
                        <a:pt x="399" y="283"/>
                        <a:pt x="397" y="286"/>
                        <a:pt x="397" y="288"/>
                      </a:cubicBezTo>
                      <a:cubicBezTo>
                        <a:pt x="405" y="298"/>
                        <a:pt x="405" y="298"/>
                        <a:pt x="405" y="298"/>
                      </a:cubicBezTo>
                      <a:cubicBezTo>
                        <a:pt x="405" y="300"/>
                        <a:pt x="403" y="302"/>
                        <a:pt x="403" y="303"/>
                      </a:cubicBezTo>
                      <a:cubicBezTo>
                        <a:pt x="403" y="304"/>
                        <a:pt x="415" y="315"/>
                        <a:pt x="419" y="315"/>
                      </a:cubicBezTo>
                      <a:cubicBezTo>
                        <a:pt x="419" y="317"/>
                        <a:pt x="420" y="318"/>
                        <a:pt x="420" y="319"/>
                      </a:cubicBezTo>
                      <a:cubicBezTo>
                        <a:pt x="418" y="321"/>
                        <a:pt x="414" y="319"/>
                        <a:pt x="413" y="322"/>
                      </a:cubicBezTo>
                      <a:cubicBezTo>
                        <a:pt x="412" y="322"/>
                        <a:pt x="412" y="322"/>
                        <a:pt x="412" y="322"/>
                      </a:cubicBezTo>
                      <a:cubicBezTo>
                        <a:pt x="407" y="321"/>
                        <a:pt x="403" y="317"/>
                        <a:pt x="401" y="315"/>
                      </a:cubicBezTo>
                      <a:cubicBezTo>
                        <a:pt x="401" y="319"/>
                        <a:pt x="401" y="319"/>
                        <a:pt x="401" y="319"/>
                      </a:cubicBezTo>
                      <a:cubicBezTo>
                        <a:pt x="402" y="321"/>
                        <a:pt x="403" y="323"/>
                        <a:pt x="403" y="326"/>
                      </a:cubicBezTo>
                      <a:cubicBezTo>
                        <a:pt x="403" y="329"/>
                        <a:pt x="399" y="334"/>
                        <a:pt x="403" y="336"/>
                      </a:cubicBezTo>
                      <a:cubicBezTo>
                        <a:pt x="401" y="336"/>
                        <a:pt x="397" y="336"/>
                        <a:pt x="397" y="336"/>
                      </a:cubicBezTo>
                      <a:cubicBezTo>
                        <a:pt x="390" y="336"/>
                        <a:pt x="384" y="329"/>
                        <a:pt x="384" y="322"/>
                      </a:cubicBezTo>
                      <a:cubicBezTo>
                        <a:pt x="384" y="319"/>
                        <a:pt x="388" y="317"/>
                        <a:pt x="390" y="315"/>
                      </a:cubicBezTo>
                      <a:cubicBezTo>
                        <a:pt x="387" y="315"/>
                        <a:pt x="385" y="315"/>
                        <a:pt x="382" y="315"/>
                      </a:cubicBezTo>
                      <a:cubicBezTo>
                        <a:pt x="380" y="315"/>
                        <a:pt x="379" y="311"/>
                        <a:pt x="379" y="310"/>
                      </a:cubicBezTo>
                      <a:cubicBezTo>
                        <a:pt x="378" y="304"/>
                        <a:pt x="374" y="300"/>
                        <a:pt x="370" y="296"/>
                      </a:cubicBezTo>
                      <a:cubicBezTo>
                        <a:pt x="365" y="291"/>
                        <a:pt x="358" y="287"/>
                        <a:pt x="358" y="278"/>
                      </a:cubicBezTo>
                      <a:cubicBezTo>
                        <a:pt x="358" y="272"/>
                        <a:pt x="358" y="270"/>
                        <a:pt x="358" y="266"/>
                      </a:cubicBezTo>
                      <a:cubicBezTo>
                        <a:pt x="358" y="260"/>
                        <a:pt x="348" y="251"/>
                        <a:pt x="342" y="248"/>
                      </a:cubicBezTo>
                      <a:cubicBezTo>
                        <a:pt x="336" y="245"/>
                        <a:pt x="329" y="244"/>
                        <a:pt x="329" y="238"/>
                      </a:cubicBezTo>
                      <a:cubicBezTo>
                        <a:pt x="326" y="238"/>
                        <a:pt x="325" y="238"/>
                        <a:pt x="323" y="238"/>
                      </a:cubicBezTo>
                      <a:cubicBezTo>
                        <a:pt x="313" y="238"/>
                        <a:pt x="302" y="223"/>
                        <a:pt x="302" y="213"/>
                      </a:cubicBezTo>
                      <a:cubicBezTo>
                        <a:pt x="297" y="213"/>
                        <a:pt x="293" y="213"/>
                        <a:pt x="289" y="213"/>
                      </a:cubicBezTo>
                      <a:cubicBezTo>
                        <a:pt x="283" y="213"/>
                        <a:pt x="285" y="204"/>
                        <a:pt x="283" y="201"/>
                      </a:cubicBezTo>
                      <a:cubicBezTo>
                        <a:pt x="278" y="204"/>
                        <a:pt x="268" y="204"/>
                        <a:pt x="268" y="209"/>
                      </a:cubicBezTo>
                      <a:cubicBezTo>
                        <a:pt x="268" y="210"/>
                        <a:pt x="270" y="212"/>
                        <a:pt x="270" y="212"/>
                      </a:cubicBezTo>
                      <a:cubicBezTo>
                        <a:pt x="270" y="214"/>
                        <a:pt x="269" y="217"/>
                        <a:pt x="269" y="220"/>
                      </a:cubicBezTo>
                      <a:cubicBezTo>
                        <a:pt x="269" y="226"/>
                        <a:pt x="273" y="229"/>
                        <a:pt x="278" y="231"/>
                      </a:cubicBezTo>
                      <a:cubicBezTo>
                        <a:pt x="285" y="233"/>
                        <a:pt x="288" y="240"/>
                        <a:pt x="289" y="244"/>
                      </a:cubicBezTo>
                      <a:cubicBezTo>
                        <a:pt x="291" y="250"/>
                        <a:pt x="294" y="257"/>
                        <a:pt x="298" y="259"/>
                      </a:cubicBezTo>
                      <a:cubicBezTo>
                        <a:pt x="304" y="262"/>
                        <a:pt x="309" y="260"/>
                        <a:pt x="315" y="260"/>
                      </a:cubicBezTo>
                      <a:cubicBezTo>
                        <a:pt x="315" y="261"/>
                        <a:pt x="315" y="263"/>
                        <a:pt x="315" y="264"/>
                      </a:cubicBezTo>
                      <a:cubicBezTo>
                        <a:pt x="313" y="269"/>
                        <a:pt x="323" y="271"/>
                        <a:pt x="326" y="272"/>
                      </a:cubicBezTo>
                      <a:cubicBezTo>
                        <a:pt x="335" y="277"/>
                        <a:pt x="345" y="280"/>
                        <a:pt x="344" y="290"/>
                      </a:cubicBezTo>
                      <a:cubicBezTo>
                        <a:pt x="340" y="289"/>
                        <a:pt x="337" y="283"/>
                        <a:pt x="330" y="283"/>
                      </a:cubicBezTo>
                      <a:cubicBezTo>
                        <a:pt x="325" y="283"/>
                        <a:pt x="320" y="286"/>
                        <a:pt x="320" y="290"/>
                      </a:cubicBezTo>
                      <a:cubicBezTo>
                        <a:pt x="320" y="296"/>
                        <a:pt x="328" y="297"/>
                        <a:pt x="328" y="303"/>
                      </a:cubicBezTo>
                      <a:cubicBezTo>
                        <a:pt x="328" y="305"/>
                        <a:pt x="323" y="305"/>
                        <a:pt x="323" y="305"/>
                      </a:cubicBezTo>
                      <a:cubicBezTo>
                        <a:pt x="319" y="309"/>
                        <a:pt x="319" y="318"/>
                        <a:pt x="313" y="318"/>
                      </a:cubicBezTo>
                      <a:cubicBezTo>
                        <a:pt x="310" y="318"/>
                        <a:pt x="308" y="317"/>
                        <a:pt x="308" y="315"/>
                      </a:cubicBezTo>
                      <a:cubicBezTo>
                        <a:pt x="314" y="315"/>
                        <a:pt x="316" y="309"/>
                        <a:pt x="316" y="303"/>
                      </a:cubicBezTo>
                      <a:cubicBezTo>
                        <a:pt x="316" y="297"/>
                        <a:pt x="312" y="295"/>
                        <a:pt x="311" y="291"/>
                      </a:cubicBezTo>
                      <a:cubicBezTo>
                        <a:pt x="310" y="291"/>
                        <a:pt x="300" y="281"/>
                        <a:pt x="299" y="278"/>
                      </a:cubicBezTo>
                      <a:cubicBezTo>
                        <a:pt x="297" y="278"/>
                        <a:pt x="291" y="276"/>
                        <a:pt x="291" y="273"/>
                      </a:cubicBezTo>
                      <a:cubicBezTo>
                        <a:pt x="277" y="270"/>
                        <a:pt x="274" y="266"/>
                        <a:pt x="266" y="259"/>
                      </a:cubicBezTo>
                      <a:cubicBezTo>
                        <a:pt x="263" y="256"/>
                        <a:pt x="257" y="254"/>
                        <a:pt x="256" y="251"/>
                      </a:cubicBezTo>
                      <a:cubicBezTo>
                        <a:pt x="248" y="241"/>
                        <a:pt x="245" y="223"/>
                        <a:pt x="229" y="223"/>
                      </a:cubicBezTo>
                      <a:cubicBezTo>
                        <a:pt x="221" y="223"/>
                        <a:pt x="220" y="228"/>
                        <a:pt x="216" y="230"/>
                      </a:cubicBezTo>
                      <a:cubicBezTo>
                        <a:pt x="208" y="234"/>
                        <a:pt x="202" y="242"/>
                        <a:pt x="192" y="242"/>
                      </a:cubicBezTo>
                      <a:cubicBezTo>
                        <a:pt x="183" y="242"/>
                        <a:pt x="177" y="237"/>
                        <a:pt x="168" y="237"/>
                      </a:cubicBezTo>
                      <a:cubicBezTo>
                        <a:pt x="161" y="237"/>
                        <a:pt x="154" y="242"/>
                        <a:pt x="154" y="248"/>
                      </a:cubicBezTo>
                      <a:cubicBezTo>
                        <a:pt x="157" y="258"/>
                        <a:pt x="157" y="258"/>
                        <a:pt x="157" y="258"/>
                      </a:cubicBezTo>
                      <a:cubicBezTo>
                        <a:pt x="154" y="267"/>
                        <a:pt x="144" y="270"/>
                        <a:pt x="135" y="272"/>
                      </a:cubicBezTo>
                      <a:cubicBezTo>
                        <a:pt x="127" y="274"/>
                        <a:pt x="114" y="292"/>
                        <a:pt x="114" y="302"/>
                      </a:cubicBezTo>
                      <a:cubicBezTo>
                        <a:pt x="114" y="305"/>
                        <a:pt x="117" y="306"/>
                        <a:pt x="119" y="307"/>
                      </a:cubicBezTo>
                      <a:cubicBezTo>
                        <a:pt x="113" y="316"/>
                        <a:pt x="110" y="321"/>
                        <a:pt x="101" y="326"/>
                      </a:cubicBezTo>
                      <a:cubicBezTo>
                        <a:pt x="96" y="328"/>
                        <a:pt x="95" y="340"/>
                        <a:pt x="86" y="337"/>
                      </a:cubicBezTo>
                      <a:cubicBezTo>
                        <a:pt x="86" y="337"/>
                        <a:pt x="86" y="337"/>
                        <a:pt x="86" y="337"/>
                      </a:cubicBezTo>
                      <a:cubicBezTo>
                        <a:pt x="82" y="336"/>
                        <a:pt x="75" y="338"/>
                        <a:pt x="72" y="338"/>
                      </a:cubicBezTo>
                      <a:cubicBezTo>
                        <a:pt x="62" y="338"/>
                        <a:pt x="56" y="347"/>
                        <a:pt x="46" y="347"/>
                      </a:cubicBezTo>
                      <a:cubicBezTo>
                        <a:pt x="40" y="347"/>
                        <a:pt x="39" y="331"/>
                        <a:pt x="29" y="331"/>
                      </a:cubicBezTo>
                      <a:cubicBezTo>
                        <a:pt x="22" y="331"/>
                        <a:pt x="17" y="334"/>
                        <a:pt x="10" y="334"/>
                      </a:cubicBezTo>
                      <a:cubicBezTo>
                        <a:pt x="8" y="334"/>
                        <a:pt x="7" y="332"/>
                        <a:pt x="7" y="330"/>
                      </a:cubicBezTo>
                      <a:cubicBezTo>
                        <a:pt x="7" y="321"/>
                        <a:pt x="7" y="318"/>
                        <a:pt x="7" y="313"/>
                      </a:cubicBezTo>
                      <a:cubicBezTo>
                        <a:pt x="3" y="313"/>
                        <a:pt x="0" y="310"/>
                        <a:pt x="0" y="306"/>
                      </a:cubicBezTo>
                      <a:cubicBezTo>
                        <a:pt x="0" y="301"/>
                        <a:pt x="4" y="299"/>
                        <a:pt x="4" y="296"/>
                      </a:cubicBezTo>
                      <a:cubicBezTo>
                        <a:pt x="4" y="285"/>
                        <a:pt x="8" y="274"/>
                        <a:pt x="8" y="262"/>
                      </a:cubicBezTo>
                      <a:cubicBezTo>
                        <a:pt x="8" y="256"/>
                        <a:pt x="4" y="250"/>
                        <a:pt x="4" y="246"/>
                      </a:cubicBezTo>
                      <a:cubicBezTo>
                        <a:pt x="4" y="243"/>
                        <a:pt x="19" y="234"/>
                        <a:pt x="21" y="234"/>
                      </a:cubicBezTo>
                      <a:cubicBezTo>
                        <a:pt x="23" y="234"/>
                        <a:pt x="25" y="236"/>
                        <a:pt x="28" y="235"/>
                      </a:cubicBezTo>
                      <a:cubicBezTo>
                        <a:pt x="48" y="235"/>
                        <a:pt x="48" y="235"/>
                        <a:pt x="48" y="235"/>
                      </a:cubicBezTo>
                      <a:cubicBezTo>
                        <a:pt x="49" y="237"/>
                        <a:pt x="53" y="238"/>
                        <a:pt x="55" y="238"/>
                      </a:cubicBezTo>
                      <a:cubicBezTo>
                        <a:pt x="76" y="238"/>
                        <a:pt x="76" y="238"/>
                        <a:pt x="76" y="238"/>
                      </a:cubicBezTo>
                      <a:cubicBezTo>
                        <a:pt x="82" y="237"/>
                        <a:pt x="84" y="240"/>
                        <a:pt x="89" y="240"/>
                      </a:cubicBezTo>
                      <a:cubicBezTo>
                        <a:pt x="92" y="240"/>
                        <a:pt x="98" y="238"/>
                        <a:pt x="100" y="238"/>
                      </a:cubicBezTo>
                      <a:cubicBezTo>
                        <a:pt x="100" y="229"/>
                        <a:pt x="105" y="226"/>
                        <a:pt x="105" y="218"/>
                      </a:cubicBezTo>
                      <a:cubicBezTo>
                        <a:pt x="105" y="216"/>
                        <a:pt x="105" y="208"/>
                        <a:pt x="105" y="206"/>
                      </a:cubicBezTo>
                      <a:cubicBezTo>
                        <a:pt x="104" y="206"/>
                        <a:pt x="104" y="206"/>
                        <a:pt x="104" y="206"/>
                      </a:cubicBezTo>
                      <a:cubicBezTo>
                        <a:pt x="105" y="205"/>
                        <a:pt x="106" y="201"/>
                        <a:pt x="106" y="200"/>
                      </a:cubicBezTo>
                      <a:cubicBezTo>
                        <a:pt x="106" y="196"/>
                        <a:pt x="103" y="197"/>
                        <a:pt x="103" y="193"/>
                      </a:cubicBezTo>
                      <a:cubicBezTo>
                        <a:pt x="94" y="193"/>
                        <a:pt x="92" y="185"/>
                        <a:pt x="92" y="178"/>
                      </a:cubicBezTo>
                      <a:cubicBezTo>
                        <a:pt x="89" y="178"/>
                        <a:pt x="89" y="175"/>
                        <a:pt x="87" y="175"/>
                      </a:cubicBezTo>
                      <a:cubicBezTo>
                        <a:pt x="79" y="173"/>
                        <a:pt x="60" y="169"/>
                        <a:pt x="60" y="163"/>
                      </a:cubicBezTo>
                      <a:cubicBezTo>
                        <a:pt x="60" y="163"/>
                        <a:pt x="60" y="161"/>
                        <a:pt x="60" y="161"/>
                      </a:cubicBezTo>
                      <a:cubicBezTo>
                        <a:pt x="60" y="157"/>
                        <a:pt x="72" y="154"/>
                        <a:pt x="76" y="153"/>
                      </a:cubicBezTo>
                      <a:cubicBezTo>
                        <a:pt x="78" y="156"/>
                        <a:pt x="85" y="157"/>
                        <a:pt x="88" y="157"/>
                      </a:cubicBezTo>
                      <a:cubicBezTo>
                        <a:pt x="92" y="157"/>
                        <a:pt x="97" y="156"/>
                        <a:pt x="98" y="155"/>
                      </a:cubicBezTo>
                      <a:cubicBezTo>
                        <a:pt x="98" y="152"/>
                        <a:pt x="98" y="152"/>
                        <a:pt x="98" y="152"/>
                      </a:cubicBezTo>
                      <a:cubicBezTo>
                        <a:pt x="95" y="151"/>
                        <a:pt x="97" y="145"/>
                        <a:pt x="96" y="143"/>
                      </a:cubicBezTo>
                      <a:cubicBezTo>
                        <a:pt x="96" y="140"/>
                        <a:pt x="96" y="140"/>
                        <a:pt x="96" y="140"/>
                      </a:cubicBezTo>
                      <a:cubicBezTo>
                        <a:pt x="101" y="140"/>
                        <a:pt x="101" y="140"/>
                        <a:pt x="101" y="140"/>
                      </a:cubicBezTo>
                      <a:cubicBezTo>
                        <a:pt x="104" y="143"/>
                        <a:pt x="109" y="145"/>
                        <a:pt x="114" y="145"/>
                      </a:cubicBezTo>
                      <a:cubicBezTo>
                        <a:pt x="117" y="145"/>
                        <a:pt x="120" y="142"/>
                        <a:pt x="121" y="139"/>
                      </a:cubicBezTo>
                      <a:cubicBezTo>
                        <a:pt x="135" y="139"/>
                        <a:pt x="138" y="129"/>
                        <a:pt x="141" y="119"/>
                      </a:cubicBezTo>
                      <a:cubicBezTo>
                        <a:pt x="143" y="119"/>
                        <a:pt x="145" y="118"/>
                        <a:pt x="147" y="118"/>
                      </a:cubicBezTo>
                      <a:cubicBezTo>
                        <a:pt x="150" y="117"/>
                        <a:pt x="167" y="110"/>
                        <a:pt x="169" y="108"/>
                      </a:cubicBezTo>
                      <a:cubicBezTo>
                        <a:pt x="173" y="104"/>
                        <a:pt x="171" y="99"/>
                        <a:pt x="171" y="94"/>
                      </a:cubicBezTo>
                      <a:cubicBezTo>
                        <a:pt x="171" y="92"/>
                        <a:pt x="175" y="89"/>
                        <a:pt x="176" y="89"/>
                      </a:cubicBezTo>
                      <a:cubicBezTo>
                        <a:pt x="182" y="83"/>
                        <a:pt x="188" y="76"/>
                        <a:pt x="198" y="76"/>
                      </a:cubicBezTo>
                      <a:cubicBezTo>
                        <a:pt x="204" y="76"/>
                        <a:pt x="201" y="77"/>
                        <a:pt x="204" y="76"/>
                      </a:cubicBezTo>
                      <a:cubicBezTo>
                        <a:pt x="206" y="77"/>
                        <a:pt x="207" y="74"/>
                        <a:pt x="208" y="73"/>
                      </a:cubicBezTo>
                      <a:cubicBezTo>
                        <a:pt x="211" y="70"/>
                        <a:pt x="215" y="72"/>
                        <a:pt x="219" y="72"/>
                      </a:cubicBezTo>
                      <a:cubicBezTo>
                        <a:pt x="221" y="72"/>
                        <a:pt x="229" y="68"/>
                        <a:pt x="229" y="65"/>
                      </a:cubicBezTo>
                      <a:cubicBezTo>
                        <a:pt x="229" y="63"/>
                        <a:pt x="225" y="54"/>
                        <a:pt x="225" y="54"/>
                      </a:cubicBezTo>
                      <a:cubicBezTo>
                        <a:pt x="224" y="42"/>
                        <a:pt x="217" y="38"/>
                        <a:pt x="217" y="28"/>
                      </a:cubicBezTo>
                      <a:cubicBezTo>
                        <a:pt x="217" y="9"/>
                        <a:pt x="234" y="8"/>
                        <a:pt x="245" y="0"/>
                      </a:cubicBezTo>
                      <a:cubicBezTo>
                        <a:pt x="245" y="5"/>
                        <a:pt x="245" y="5"/>
                        <a:pt x="245" y="5"/>
                      </a:cubicBezTo>
                      <a:cubicBezTo>
                        <a:pt x="243" y="10"/>
                        <a:pt x="242" y="12"/>
                        <a:pt x="242" y="17"/>
                      </a:cubicBezTo>
                      <a:cubicBezTo>
                        <a:pt x="242" y="21"/>
                        <a:pt x="247" y="22"/>
                        <a:pt x="251" y="22"/>
                      </a:cubicBezTo>
                      <a:cubicBezTo>
                        <a:pt x="251" y="23"/>
                        <a:pt x="251" y="24"/>
                        <a:pt x="251" y="25"/>
                      </a:cubicBezTo>
                      <a:cubicBezTo>
                        <a:pt x="251" y="27"/>
                        <a:pt x="247" y="28"/>
                        <a:pt x="245" y="29"/>
                      </a:cubicBezTo>
                      <a:cubicBezTo>
                        <a:pt x="241" y="34"/>
                        <a:pt x="236" y="38"/>
                        <a:pt x="236" y="46"/>
                      </a:cubicBezTo>
                      <a:cubicBezTo>
                        <a:pt x="236" y="50"/>
                        <a:pt x="238" y="53"/>
                        <a:pt x="240" y="54"/>
                      </a:cubicBezTo>
                      <a:cubicBezTo>
                        <a:pt x="240" y="56"/>
                        <a:pt x="241" y="57"/>
                        <a:pt x="240" y="59"/>
                      </a:cubicBezTo>
                      <a:cubicBezTo>
                        <a:pt x="245" y="59"/>
                        <a:pt x="247" y="60"/>
                        <a:pt x="251" y="60"/>
                      </a:cubicBezTo>
                      <a:cubicBezTo>
                        <a:pt x="252" y="63"/>
                        <a:pt x="253" y="66"/>
                        <a:pt x="254" y="66"/>
                      </a:cubicBezTo>
                      <a:cubicBezTo>
                        <a:pt x="266" y="66"/>
                        <a:pt x="274" y="56"/>
                        <a:pt x="285" y="57"/>
                      </a:cubicBezTo>
                      <a:cubicBezTo>
                        <a:pt x="284" y="59"/>
                        <a:pt x="282" y="60"/>
                        <a:pt x="282" y="62"/>
                      </a:cubicBezTo>
                      <a:cubicBezTo>
                        <a:pt x="282" y="63"/>
                        <a:pt x="289" y="68"/>
                        <a:pt x="289" y="68"/>
                      </a:cubicBezTo>
                      <a:cubicBezTo>
                        <a:pt x="294" y="68"/>
                        <a:pt x="295" y="65"/>
                        <a:pt x="297" y="64"/>
                      </a:cubicBezTo>
                      <a:cubicBezTo>
                        <a:pt x="304" y="60"/>
                        <a:pt x="310" y="62"/>
                        <a:pt x="317" y="59"/>
                      </a:cubicBezTo>
                      <a:cubicBezTo>
                        <a:pt x="321" y="57"/>
                        <a:pt x="328" y="50"/>
                        <a:pt x="333" y="50"/>
                      </a:cubicBezTo>
                      <a:cubicBezTo>
                        <a:pt x="339" y="50"/>
                        <a:pt x="345" y="51"/>
                        <a:pt x="348" y="52"/>
                      </a:cubicBezTo>
                      <a:cubicBezTo>
                        <a:pt x="347" y="54"/>
                        <a:pt x="346" y="56"/>
                        <a:pt x="346" y="57"/>
                      </a:cubicBezTo>
                      <a:cubicBezTo>
                        <a:pt x="358" y="57"/>
                        <a:pt x="370" y="55"/>
                        <a:pt x="378" y="55"/>
                      </a:cubicBezTo>
                      <a:cubicBezTo>
                        <a:pt x="386" y="55"/>
                        <a:pt x="392" y="54"/>
                        <a:pt x="401" y="54"/>
                      </a:cubicBezTo>
                      <a:cubicBezTo>
                        <a:pt x="410" y="54"/>
                        <a:pt x="414" y="70"/>
                        <a:pt x="414" y="80"/>
                      </a:cubicBezTo>
                      <a:cubicBezTo>
                        <a:pt x="414" y="86"/>
                        <a:pt x="408" y="89"/>
                        <a:pt x="408" y="95"/>
                      </a:cubicBezTo>
                      <a:cubicBezTo>
                        <a:pt x="408" y="104"/>
                        <a:pt x="416" y="110"/>
                        <a:pt x="416" y="118"/>
                      </a:cubicBezTo>
                      <a:cubicBezTo>
                        <a:pt x="416" y="123"/>
                        <a:pt x="408" y="125"/>
                        <a:pt x="406" y="128"/>
                      </a:cubicBezTo>
                      <a:cubicBezTo>
                        <a:pt x="401" y="136"/>
                        <a:pt x="399" y="143"/>
                        <a:pt x="399" y="153"/>
                      </a:cubicBezTo>
                      <a:cubicBezTo>
                        <a:pt x="399" y="166"/>
                        <a:pt x="408" y="163"/>
                        <a:pt x="418" y="163"/>
                      </a:cubicBezTo>
                      <a:cubicBezTo>
                        <a:pt x="432" y="163"/>
                        <a:pt x="439" y="157"/>
                        <a:pt x="450" y="157"/>
                      </a:cubicBezTo>
                      <a:cubicBezTo>
                        <a:pt x="461" y="157"/>
                        <a:pt x="459" y="180"/>
                        <a:pt x="470" y="180"/>
                      </a:cubicBezTo>
                      <a:cubicBezTo>
                        <a:pt x="470" y="198"/>
                        <a:pt x="470" y="198"/>
                        <a:pt x="470" y="198"/>
                      </a:cubicBezTo>
                      <a:cubicBezTo>
                        <a:pt x="470" y="200"/>
                        <a:pt x="471" y="201"/>
                        <a:pt x="472" y="201"/>
                      </a:cubicBezTo>
                      <a:cubicBezTo>
                        <a:pt x="474" y="204"/>
                        <a:pt x="474" y="204"/>
                        <a:pt x="474" y="204"/>
                      </a:cubicBezTo>
                      <a:cubicBezTo>
                        <a:pt x="476" y="204"/>
                        <a:pt x="482" y="202"/>
                        <a:pt x="485" y="201"/>
                      </a:cubicBezTo>
                      <a:cubicBezTo>
                        <a:pt x="485" y="204"/>
                        <a:pt x="485" y="206"/>
                        <a:pt x="485" y="208"/>
                      </a:cubicBezTo>
                      <a:cubicBezTo>
                        <a:pt x="481" y="209"/>
                        <a:pt x="476" y="211"/>
                        <a:pt x="476" y="2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4" name="Freeform 25"/>
                <p:cNvSpPr>
                  <a:spLocks/>
                </p:cNvSpPr>
                <p:nvPr/>
              </p:nvSpPr>
              <p:spPr bwMode="auto">
                <a:xfrm>
                  <a:off x="4470400" y="1416050"/>
                  <a:ext cx="436563" cy="423863"/>
                </a:xfrm>
                <a:custGeom>
                  <a:avLst/>
                  <a:gdLst/>
                  <a:ahLst/>
                  <a:cxnLst>
                    <a:cxn ang="0">
                      <a:pos x="66" y="236"/>
                    </a:cxn>
                    <a:cxn ang="0">
                      <a:pos x="4" y="254"/>
                    </a:cxn>
                    <a:cxn ang="0">
                      <a:pos x="12" y="241"/>
                    </a:cxn>
                    <a:cxn ang="0">
                      <a:pos x="8" y="231"/>
                    </a:cxn>
                    <a:cxn ang="0">
                      <a:pos x="10" y="190"/>
                    </a:cxn>
                    <a:cxn ang="0">
                      <a:pos x="55" y="163"/>
                    </a:cxn>
                    <a:cxn ang="0">
                      <a:pos x="85" y="129"/>
                    </a:cxn>
                    <a:cxn ang="0">
                      <a:pos x="97" y="102"/>
                    </a:cxn>
                    <a:cxn ang="0">
                      <a:pos x="142" y="55"/>
                    </a:cxn>
                    <a:cxn ang="0">
                      <a:pos x="124" y="57"/>
                    </a:cxn>
                    <a:cxn ang="0">
                      <a:pos x="124" y="49"/>
                    </a:cxn>
                    <a:cxn ang="0">
                      <a:pos x="132" y="44"/>
                    </a:cxn>
                    <a:cxn ang="0">
                      <a:pos x="148" y="57"/>
                    </a:cxn>
                    <a:cxn ang="0">
                      <a:pos x="149" y="45"/>
                    </a:cxn>
                    <a:cxn ang="0">
                      <a:pos x="168" y="37"/>
                    </a:cxn>
                    <a:cxn ang="0">
                      <a:pos x="183" y="28"/>
                    </a:cxn>
                    <a:cxn ang="0">
                      <a:pos x="199" y="21"/>
                    </a:cxn>
                    <a:cxn ang="0">
                      <a:pos x="221" y="17"/>
                    </a:cxn>
                    <a:cxn ang="0">
                      <a:pos x="223" y="5"/>
                    </a:cxn>
                    <a:cxn ang="0">
                      <a:pos x="256" y="6"/>
                    </a:cxn>
                    <a:cxn ang="0">
                      <a:pos x="266" y="7"/>
                    </a:cxn>
                    <a:cxn ang="0">
                      <a:pos x="285" y="2"/>
                    </a:cxn>
                    <a:cxn ang="0">
                      <a:pos x="296" y="6"/>
                    </a:cxn>
                    <a:cxn ang="0">
                      <a:pos x="293" y="24"/>
                    </a:cxn>
                    <a:cxn ang="0">
                      <a:pos x="315" y="32"/>
                    </a:cxn>
                    <a:cxn ang="0">
                      <a:pos x="309" y="72"/>
                    </a:cxn>
                    <a:cxn ang="0">
                      <a:pos x="310" y="113"/>
                    </a:cxn>
                    <a:cxn ang="0">
                      <a:pos x="318" y="148"/>
                    </a:cxn>
                    <a:cxn ang="0">
                      <a:pos x="327" y="172"/>
                    </a:cxn>
                    <a:cxn ang="0">
                      <a:pos x="255" y="224"/>
                    </a:cxn>
                    <a:cxn ang="0">
                      <a:pos x="218" y="225"/>
                    </a:cxn>
                    <a:cxn ang="0">
                      <a:pos x="206" y="200"/>
                    </a:cxn>
                    <a:cxn ang="0">
                      <a:pos x="197" y="174"/>
                    </a:cxn>
                    <a:cxn ang="0">
                      <a:pos x="254" y="130"/>
                    </a:cxn>
                    <a:cxn ang="0">
                      <a:pos x="202" y="135"/>
                    </a:cxn>
                    <a:cxn ang="0">
                      <a:pos x="172" y="169"/>
                    </a:cxn>
                    <a:cxn ang="0">
                      <a:pos x="146" y="201"/>
                    </a:cxn>
                    <a:cxn ang="0">
                      <a:pos x="150" y="218"/>
                    </a:cxn>
                    <a:cxn ang="0">
                      <a:pos x="152" y="253"/>
                    </a:cxn>
                    <a:cxn ang="0">
                      <a:pos x="146" y="283"/>
                    </a:cxn>
                    <a:cxn ang="0">
                      <a:pos x="121" y="304"/>
                    </a:cxn>
                    <a:cxn ang="0">
                      <a:pos x="90" y="297"/>
                    </a:cxn>
                    <a:cxn ang="0">
                      <a:pos x="82" y="269"/>
                    </a:cxn>
                    <a:cxn ang="0">
                      <a:pos x="76" y="245"/>
                    </a:cxn>
                  </a:cxnLst>
                  <a:rect l="0" t="0" r="r" b="b"/>
                  <a:pathLst>
                    <a:path w="327" h="318">
                      <a:moveTo>
                        <a:pt x="76" y="247"/>
                      </a:moveTo>
                      <a:cubicBezTo>
                        <a:pt x="70" y="245"/>
                        <a:pt x="69" y="241"/>
                        <a:pt x="66" y="236"/>
                      </a:cubicBezTo>
                      <a:cubicBezTo>
                        <a:pt x="57" y="249"/>
                        <a:pt x="43" y="266"/>
                        <a:pt x="24" y="266"/>
                      </a:cubicBezTo>
                      <a:cubicBezTo>
                        <a:pt x="22" y="266"/>
                        <a:pt x="4" y="256"/>
                        <a:pt x="4" y="254"/>
                      </a:cubicBezTo>
                      <a:cubicBezTo>
                        <a:pt x="4" y="250"/>
                        <a:pt x="10" y="248"/>
                        <a:pt x="12" y="247"/>
                      </a:cubicBezTo>
                      <a:cubicBezTo>
                        <a:pt x="12" y="241"/>
                        <a:pt x="12" y="241"/>
                        <a:pt x="12" y="241"/>
                      </a:cubicBezTo>
                      <a:cubicBezTo>
                        <a:pt x="6" y="241"/>
                        <a:pt x="6" y="241"/>
                        <a:pt x="0" y="243"/>
                      </a:cubicBezTo>
                      <a:cubicBezTo>
                        <a:pt x="0" y="240"/>
                        <a:pt x="5" y="234"/>
                        <a:pt x="8" y="231"/>
                      </a:cubicBezTo>
                      <a:cubicBezTo>
                        <a:pt x="1" y="223"/>
                        <a:pt x="0" y="212"/>
                        <a:pt x="0" y="200"/>
                      </a:cubicBezTo>
                      <a:cubicBezTo>
                        <a:pt x="0" y="193"/>
                        <a:pt x="7" y="194"/>
                        <a:pt x="10" y="190"/>
                      </a:cubicBezTo>
                      <a:cubicBezTo>
                        <a:pt x="15" y="182"/>
                        <a:pt x="20" y="177"/>
                        <a:pt x="30" y="174"/>
                      </a:cubicBezTo>
                      <a:cubicBezTo>
                        <a:pt x="38" y="172"/>
                        <a:pt x="39" y="162"/>
                        <a:pt x="55" y="163"/>
                      </a:cubicBezTo>
                      <a:cubicBezTo>
                        <a:pt x="50" y="162"/>
                        <a:pt x="49" y="161"/>
                        <a:pt x="45" y="160"/>
                      </a:cubicBezTo>
                      <a:cubicBezTo>
                        <a:pt x="64" y="155"/>
                        <a:pt x="71" y="140"/>
                        <a:pt x="85" y="129"/>
                      </a:cubicBezTo>
                      <a:cubicBezTo>
                        <a:pt x="90" y="126"/>
                        <a:pt x="89" y="112"/>
                        <a:pt x="93" y="112"/>
                      </a:cubicBezTo>
                      <a:cubicBezTo>
                        <a:pt x="93" y="112"/>
                        <a:pt x="97" y="102"/>
                        <a:pt x="97" y="102"/>
                      </a:cubicBezTo>
                      <a:cubicBezTo>
                        <a:pt x="102" y="93"/>
                        <a:pt x="109" y="87"/>
                        <a:pt x="118" y="83"/>
                      </a:cubicBezTo>
                      <a:cubicBezTo>
                        <a:pt x="127" y="80"/>
                        <a:pt x="139" y="65"/>
                        <a:pt x="142" y="55"/>
                      </a:cubicBezTo>
                      <a:cubicBezTo>
                        <a:pt x="131" y="58"/>
                        <a:pt x="126" y="63"/>
                        <a:pt x="116" y="63"/>
                      </a:cubicBezTo>
                      <a:cubicBezTo>
                        <a:pt x="118" y="60"/>
                        <a:pt x="123" y="58"/>
                        <a:pt x="124" y="57"/>
                      </a:cubicBezTo>
                      <a:cubicBezTo>
                        <a:pt x="122" y="57"/>
                        <a:pt x="118" y="56"/>
                        <a:pt x="118" y="56"/>
                      </a:cubicBezTo>
                      <a:cubicBezTo>
                        <a:pt x="119" y="51"/>
                        <a:pt x="121" y="49"/>
                        <a:pt x="124" y="49"/>
                      </a:cubicBezTo>
                      <a:cubicBezTo>
                        <a:pt x="126" y="49"/>
                        <a:pt x="127" y="50"/>
                        <a:pt x="128" y="50"/>
                      </a:cubicBezTo>
                      <a:cubicBezTo>
                        <a:pt x="129" y="47"/>
                        <a:pt x="131" y="46"/>
                        <a:pt x="132" y="44"/>
                      </a:cubicBezTo>
                      <a:cubicBezTo>
                        <a:pt x="134" y="47"/>
                        <a:pt x="135" y="49"/>
                        <a:pt x="133" y="52"/>
                      </a:cubicBezTo>
                      <a:cubicBezTo>
                        <a:pt x="140" y="52"/>
                        <a:pt x="142" y="57"/>
                        <a:pt x="148" y="57"/>
                      </a:cubicBezTo>
                      <a:cubicBezTo>
                        <a:pt x="150" y="57"/>
                        <a:pt x="155" y="46"/>
                        <a:pt x="156" y="46"/>
                      </a:cubicBezTo>
                      <a:cubicBezTo>
                        <a:pt x="153" y="45"/>
                        <a:pt x="153" y="44"/>
                        <a:pt x="149" y="45"/>
                      </a:cubicBezTo>
                      <a:cubicBezTo>
                        <a:pt x="151" y="41"/>
                        <a:pt x="154" y="38"/>
                        <a:pt x="159" y="38"/>
                      </a:cubicBezTo>
                      <a:cubicBezTo>
                        <a:pt x="162" y="38"/>
                        <a:pt x="165" y="39"/>
                        <a:pt x="168" y="37"/>
                      </a:cubicBezTo>
                      <a:cubicBezTo>
                        <a:pt x="165" y="35"/>
                        <a:pt x="166" y="35"/>
                        <a:pt x="164" y="33"/>
                      </a:cubicBezTo>
                      <a:cubicBezTo>
                        <a:pt x="169" y="29"/>
                        <a:pt x="176" y="29"/>
                        <a:pt x="183" y="28"/>
                      </a:cubicBezTo>
                      <a:cubicBezTo>
                        <a:pt x="183" y="33"/>
                        <a:pt x="183" y="33"/>
                        <a:pt x="183" y="33"/>
                      </a:cubicBezTo>
                      <a:cubicBezTo>
                        <a:pt x="189" y="32"/>
                        <a:pt x="190" y="22"/>
                        <a:pt x="199" y="21"/>
                      </a:cubicBezTo>
                      <a:cubicBezTo>
                        <a:pt x="199" y="29"/>
                        <a:pt x="199" y="29"/>
                        <a:pt x="199" y="29"/>
                      </a:cubicBezTo>
                      <a:cubicBezTo>
                        <a:pt x="205" y="18"/>
                        <a:pt x="213" y="21"/>
                        <a:pt x="221" y="17"/>
                      </a:cubicBezTo>
                      <a:cubicBezTo>
                        <a:pt x="217" y="15"/>
                        <a:pt x="214" y="14"/>
                        <a:pt x="214" y="11"/>
                      </a:cubicBezTo>
                      <a:cubicBezTo>
                        <a:pt x="214" y="9"/>
                        <a:pt x="222" y="7"/>
                        <a:pt x="223" y="5"/>
                      </a:cubicBezTo>
                      <a:cubicBezTo>
                        <a:pt x="226" y="8"/>
                        <a:pt x="228" y="11"/>
                        <a:pt x="232" y="11"/>
                      </a:cubicBezTo>
                      <a:cubicBezTo>
                        <a:pt x="239" y="11"/>
                        <a:pt x="256" y="0"/>
                        <a:pt x="256" y="6"/>
                      </a:cubicBezTo>
                      <a:cubicBezTo>
                        <a:pt x="256" y="12"/>
                        <a:pt x="248" y="14"/>
                        <a:pt x="247" y="20"/>
                      </a:cubicBezTo>
                      <a:cubicBezTo>
                        <a:pt x="255" y="21"/>
                        <a:pt x="258" y="11"/>
                        <a:pt x="266" y="7"/>
                      </a:cubicBezTo>
                      <a:cubicBezTo>
                        <a:pt x="267" y="10"/>
                        <a:pt x="267" y="12"/>
                        <a:pt x="268" y="15"/>
                      </a:cubicBezTo>
                      <a:cubicBezTo>
                        <a:pt x="274" y="9"/>
                        <a:pt x="277" y="7"/>
                        <a:pt x="285" y="2"/>
                      </a:cubicBezTo>
                      <a:cubicBezTo>
                        <a:pt x="285" y="8"/>
                        <a:pt x="284" y="12"/>
                        <a:pt x="289" y="13"/>
                      </a:cubicBezTo>
                      <a:cubicBezTo>
                        <a:pt x="290" y="9"/>
                        <a:pt x="292" y="6"/>
                        <a:pt x="296" y="6"/>
                      </a:cubicBezTo>
                      <a:cubicBezTo>
                        <a:pt x="298" y="6"/>
                        <a:pt x="307" y="11"/>
                        <a:pt x="311" y="13"/>
                      </a:cubicBezTo>
                      <a:cubicBezTo>
                        <a:pt x="307" y="24"/>
                        <a:pt x="303" y="20"/>
                        <a:pt x="293" y="24"/>
                      </a:cubicBezTo>
                      <a:cubicBezTo>
                        <a:pt x="298" y="27"/>
                        <a:pt x="301" y="28"/>
                        <a:pt x="301" y="30"/>
                      </a:cubicBezTo>
                      <a:cubicBezTo>
                        <a:pt x="305" y="31"/>
                        <a:pt x="314" y="32"/>
                        <a:pt x="315" y="32"/>
                      </a:cubicBezTo>
                      <a:cubicBezTo>
                        <a:pt x="309" y="36"/>
                        <a:pt x="293" y="44"/>
                        <a:pt x="293" y="55"/>
                      </a:cubicBezTo>
                      <a:cubicBezTo>
                        <a:pt x="293" y="63"/>
                        <a:pt x="309" y="62"/>
                        <a:pt x="309" y="72"/>
                      </a:cubicBezTo>
                      <a:cubicBezTo>
                        <a:pt x="309" y="80"/>
                        <a:pt x="301" y="83"/>
                        <a:pt x="301" y="91"/>
                      </a:cubicBezTo>
                      <a:cubicBezTo>
                        <a:pt x="301" y="99"/>
                        <a:pt x="310" y="104"/>
                        <a:pt x="310" y="113"/>
                      </a:cubicBezTo>
                      <a:cubicBezTo>
                        <a:pt x="310" y="118"/>
                        <a:pt x="305" y="121"/>
                        <a:pt x="305" y="126"/>
                      </a:cubicBezTo>
                      <a:cubicBezTo>
                        <a:pt x="305" y="136"/>
                        <a:pt x="318" y="138"/>
                        <a:pt x="318" y="148"/>
                      </a:cubicBezTo>
                      <a:cubicBezTo>
                        <a:pt x="318" y="151"/>
                        <a:pt x="314" y="153"/>
                        <a:pt x="313" y="154"/>
                      </a:cubicBezTo>
                      <a:cubicBezTo>
                        <a:pt x="317" y="161"/>
                        <a:pt x="327" y="163"/>
                        <a:pt x="327" y="172"/>
                      </a:cubicBezTo>
                      <a:cubicBezTo>
                        <a:pt x="327" y="187"/>
                        <a:pt x="297" y="203"/>
                        <a:pt x="288" y="215"/>
                      </a:cubicBezTo>
                      <a:cubicBezTo>
                        <a:pt x="283" y="224"/>
                        <a:pt x="263" y="226"/>
                        <a:pt x="255" y="224"/>
                      </a:cubicBezTo>
                      <a:cubicBezTo>
                        <a:pt x="246" y="227"/>
                        <a:pt x="236" y="231"/>
                        <a:pt x="228" y="231"/>
                      </a:cubicBezTo>
                      <a:cubicBezTo>
                        <a:pt x="222" y="231"/>
                        <a:pt x="218" y="230"/>
                        <a:pt x="218" y="225"/>
                      </a:cubicBezTo>
                      <a:cubicBezTo>
                        <a:pt x="209" y="225"/>
                        <a:pt x="199" y="219"/>
                        <a:pt x="199" y="210"/>
                      </a:cubicBezTo>
                      <a:cubicBezTo>
                        <a:pt x="199" y="205"/>
                        <a:pt x="204" y="202"/>
                        <a:pt x="206" y="200"/>
                      </a:cubicBezTo>
                      <a:cubicBezTo>
                        <a:pt x="201" y="198"/>
                        <a:pt x="197" y="188"/>
                        <a:pt x="197" y="183"/>
                      </a:cubicBezTo>
                      <a:cubicBezTo>
                        <a:pt x="197" y="180"/>
                        <a:pt x="198" y="178"/>
                        <a:pt x="197" y="174"/>
                      </a:cubicBezTo>
                      <a:cubicBezTo>
                        <a:pt x="216" y="174"/>
                        <a:pt x="225" y="150"/>
                        <a:pt x="237" y="144"/>
                      </a:cubicBezTo>
                      <a:cubicBezTo>
                        <a:pt x="243" y="140"/>
                        <a:pt x="254" y="138"/>
                        <a:pt x="254" y="130"/>
                      </a:cubicBezTo>
                      <a:cubicBezTo>
                        <a:pt x="254" y="119"/>
                        <a:pt x="239" y="117"/>
                        <a:pt x="228" y="117"/>
                      </a:cubicBezTo>
                      <a:cubicBezTo>
                        <a:pt x="213" y="117"/>
                        <a:pt x="202" y="122"/>
                        <a:pt x="202" y="135"/>
                      </a:cubicBezTo>
                      <a:cubicBezTo>
                        <a:pt x="202" y="140"/>
                        <a:pt x="203" y="142"/>
                        <a:pt x="202" y="145"/>
                      </a:cubicBezTo>
                      <a:cubicBezTo>
                        <a:pt x="202" y="155"/>
                        <a:pt x="181" y="164"/>
                        <a:pt x="172" y="169"/>
                      </a:cubicBezTo>
                      <a:cubicBezTo>
                        <a:pt x="165" y="174"/>
                        <a:pt x="157" y="175"/>
                        <a:pt x="152" y="183"/>
                      </a:cubicBezTo>
                      <a:cubicBezTo>
                        <a:pt x="149" y="189"/>
                        <a:pt x="153" y="198"/>
                        <a:pt x="146" y="201"/>
                      </a:cubicBezTo>
                      <a:cubicBezTo>
                        <a:pt x="146" y="210"/>
                        <a:pt x="146" y="210"/>
                        <a:pt x="146" y="210"/>
                      </a:cubicBezTo>
                      <a:cubicBezTo>
                        <a:pt x="149" y="212"/>
                        <a:pt x="150" y="215"/>
                        <a:pt x="150" y="218"/>
                      </a:cubicBezTo>
                      <a:cubicBezTo>
                        <a:pt x="158" y="219"/>
                        <a:pt x="170" y="227"/>
                        <a:pt x="170" y="235"/>
                      </a:cubicBezTo>
                      <a:cubicBezTo>
                        <a:pt x="170" y="242"/>
                        <a:pt x="157" y="253"/>
                        <a:pt x="152" y="253"/>
                      </a:cubicBezTo>
                      <a:cubicBezTo>
                        <a:pt x="143" y="253"/>
                        <a:pt x="140" y="266"/>
                        <a:pt x="140" y="275"/>
                      </a:cubicBezTo>
                      <a:cubicBezTo>
                        <a:pt x="140" y="280"/>
                        <a:pt x="144" y="282"/>
                        <a:pt x="146" y="283"/>
                      </a:cubicBezTo>
                      <a:cubicBezTo>
                        <a:pt x="145" y="294"/>
                        <a:pt x="135" y="295"/>
                        <a:pt x="133" y="304"/>
                      </a:cubicBezTo>
                      <a:cubicBezTo>
                        <a:pt x="127" y="304"/>
                        <a:pt x="125" y="304"/>
                        <a:pt x="121" y="304"/>
                      </a:cubicBezTo>
                      <a:cubicBezTo>
                        <a:pt x="114" y="304"/>
                        <a:pt x="111" y="318"/>
                        <a:pt x="100" y="318"/>
                      </a:cubicBezTo>
                      <a:cubicBezTo>
                        <a:pt x="97" y="318"/>
                        <a:pt x="90" y="299"/>
                        <a:pt x="90" y="297"/>
                      </a:cubicBezTo>
                      <a:cubicBezTo>
                        <a:pt x="90" y="296"/>
                        <a:pt x="91" y="294"/>
                        <a:pt x="91" y="293"/>
                      </a:cubicBezTo>
                      <a:cubicBezTo>
                        <a:pt x="84" y="285"/>
                        <a:pt x="85" y="279"/>
                        <a:pt x="82" y="269"/>
                      </a:cubicBezTo>
                      <a:cubicBezTo>
                        <a:pt x="79" y="263"/>
                        <a:pt x="73" y="261"/>
                        <a:pt x="73" y="253"/>
                      </a:cubicBezTo>
                      <a:cubicBezTo>
                        <a:pt x="73" y="250"/>
                        <a:pt x="75" y="246"/>
                        <a:pt x="76" y="245"/>
                      </a:cubicBezTo>
                      <a:lnTo>
                        <a:pt x="76" y="24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5" name="Freeform 26"/>
                <p:cNvSpPr>
                  <a:spLocks/>
                </p:cNvSpPr>
                <p:nvPr/>
              </p:nvSpPr>
              <p:spPr bwMode="auto">
                <a:xfrm>
                  <a:off x="4559300" y="1109663"/>
                  <a:ext cx="234950" cy="128588"/>
                </a:xfrm>
                <a:custGeom>
                  <a:avLst/>
                  <a:gdLst/>
                  <a:ahLst/>
                  <a:cxnLst>
                    <a:cxn ang="0">
                      <a:pos x="148" y="79"/>
                    </a:cxn>
                    <a:cxn ang="0">
                      <a:pos x="148" y="71"/>
                    </a:cxn>
                    <a:cxn ang="0">
                      <a:pos x="128" y="71"/>
                    </a:cxn>
                    <a:cxn ang="0">
                      <a:pos x="135" y="58"/>
                    </a:cxn>
                    <a:cxn ang="0">
                      <a:pos x="126" y="46"/>
                    </a:cxn>
                    <a:cxn ang="0">
                      <a:pos x="132" y="45"/>
                    </a:cxn>
                    <a:cxn ang="0">
                      <a:pos x="121" y="38"/>
                    </a:cxn>
                    <a:cxn ang="0">
                      <a:pos x="97" y="69"/>
                    </a:cxn>
                    <a:cxn ang="0">
                      <a:pos x="90" y="73"/>
                    </a:cxn>
                    <a:cxn ang="0">
                      <a:pos x="78" y="97"/>
                    </a:cxn>
                    <a:cxn ang="0">
                      <a:pos x="43" y="69"/>
                    </a:cxn>
                    <a:cxn ang="0">
                      <a:pos x="60" y="70"/>
                    </a:cxn>
                    <a:cxn ang="0">
                      <a:pos x="74" y="66"/>
                    </a:cxn>
                    <a:cxn ang="0">
                      <a:pos x="54" y="64"/>
                    </a:cxn>
                    <a:cxn ang="0">
                      <a:pos x="38" y="58"/>
                    </a:cxn>
                    <a:cxn ang="0">
                      <a:pos x="50" y="54"/>
                    </a:cxn>
                    <a:cxn ang="0">
                      <a:pos x="72" y="43"/>
                    </a:cxn>
                    <a:cxn ang="0">
                      <a:pos x="61" y="43"/>
                    </a:cxn>
                    <a:cxn ang="0">
                      <a:pos x="54" y="39"/>
                    </a:cxn>
                    <a:cxn ang="0">
                      <a:pos x="51" y="39"/>
                    </a:cxn>
                    <a:cxn ang="0">
                      <a:pos x="38" y="51"/>
                    </a:cxn>
                    <a:cxn ang="0">
                      <a:pos x="23" y="44"/>
                    </a:cxn>
                    <a:cxn ang="0">
                      <a:pos x="27" y="43"/>
                    </a:cxn>
                    <a:cxn ang="0">
                      <a:pos x="15" y="28"/>
                    </a:cxn>
                    <a:cxn ang="0">
                      <a:pos x="11" y="26"/>
                    </a:cxn>
                    <a:cxn ang="0">
                      <a:pos x="0" y="16"/>
                    </a:cxn>
                    <a:cxn ang="0">
                      <a:pos x="16" y="5"/>
                    </a:cxn>
                    <a:cxn ang="0">
                      <a:pos x="38" y="7"/>
                    </a:cxn>
                    <a:cxn ang="0">
                      <a:pos x="32" y="13"/>
                    </a:cxn>
                    <a:cxn ang="0">
                      <a:pos x="44" y="20"/>
                    </a:cxn>
                    <a:cxn ang="0">
                      <a:pos x="41" y="14"/>
                    </a:cxn>
                    <a:cxn ang="0">
                      <a:pos x="49" y="7"/>
                    </a:cxn>
                    <a:cxn ang="0">
                      <a:pos x="68" y="26"/>
                    </a:cxn>
                    <a:cxn ang="0">
                      <a:pos x="63" y="7"/>
                    </a:cxn>
                    <a:cxn ang="0">
                      <a:pos x="72" y="0"/>
                    </a:cxn>
                    <a:cxn ang="0">
                      <a:pos x="90" y="9"/>
                    </a:cxn>
                    <a:cxn ang="0">
                      <a:pos x="88" y="18"/>
                    </a:cxn>
                    <a:cxn ang="0">
                      <a:pos x="96" y="12"/>
                    </a:cxn>
                    <a:cxn ang="0">
                      <a:pos x="102" y="23"/>
                    </a:cxn>
                    <a:cxn ang="0">
                      <a:pos x="106" y="23"/>
                    </a:cxn>
                    <a:cxn ang="0">
                      <a:pos x="141" y="41"/>
                    </a:cxn>
                    <a:cxn ang="0">
                      <a:pos x="137" y="42"/>
                    </a:cxn>
                    <a:cxn ang="0">
                      <a:pos x="145" y="42"/>
                    </a:cxn>
                    <a:cxn ang="0">
                      <a:pos x="145" y="49"/>
                    </a:cxn>
                    <a:cxn ang="0">
                      <a:pos x="159" y="49"/>
                    </a:cxn>
                    <a:cxn ang="0">
                      <a:pos x="176" y="64"/>
                    </a:cxn>
                    <a:cxn ang="0">
                      <a:pos x="148" y="79"/>
                    </a:cxn>
                  </a:cxnLst>
                  <a:rect l="0" t="0" r="r" b="b"/>
                  <a:pathLst>
                    <a:path w="176" h="97">
                      <a:moveTo>
                        <a:pt x="148" y="79"/>
                      </a:moveTo>
                      <a:cubicBezTo>
                        <a:pt x="147" y="76"/>
                        <a:pt x="147" y="74"/>
                        <a:pt x="148" y="71"/>
                      </a:cubicBezTo>
                      <a:cubicBezTo>
                        <a:pt x="143" y="71"/>
                        <a:pt x="134" y="71"/>
                        <a:pt x="128" y="71"/>
                      </a:cubicBezTo>
                      <a:cubicBezTo>
                        <a:pt x="129" y="63"/>
                        <a:pt x="134" y="65"/>
                        <a:pt x="135" y="58"/>
                      </a:cubicBezTo>
                      <a:cubicBezTo>
                        <a:pt x="132" y="57"/>
                        <a:pt x="128" y="49"/>
                        <a:pt x="126" y="46"/>
                      </a:cubicBezTo>
                      <a:cubicBezTo>
                        <a:pt x="128" y="45"/>
                        <a:pt x="130" y="45"/>
                        <a:pt x="132" y="45"/>
                      </a:cubicBezTo>
                      <a:cubicBezTo>
                        <a:pt x="125" y="44"/>
                        <a:pt x="121" y="38"/>
                        <a:pt x="121" y="38"/>
                      </a:cubicBezTo>
                      <a:cubicBezTo>
                        <a:pt x="106" y="38"/>
                        <a:pt x="102" y="58"/>
                        <a:pt x="97" y="69"/>
                      </a:cubicBezTo>
                      <a:cubicBezTo>
                        <a:pt x="96" y="72"/>
                        <a:pt x="93" y="71"/>
                        <a:pt x="90" y="73"/>
                      </a:cubicBezTo>
                      <a:cubicBezTo>
                        <a:pt x="83" y="79"/>
                        <a:pt x="84" y="91"/>
                        <a:pt x="78" y="97"/>
                      </a:cubicBezTo>
                      <a:cubicBezTo>
                        <a:pt x="67" y="90"/>
                        <a:pt x="43" y="84"/>
                        <a:pt x="43" y="69"/>
                      </a:cubicBezTo>
                      <a:cubicBezTo>
                        <a:pt x="49" y="68"/>
                        <a:pt x="60" y="70"/>
                        <a:pt x="60" y="70"/>
                      </a:cubicBezTo>
                      <a:cubicBezTo>
                        <a:pt x="64" y="66"/>
                        <a:pt x="69" y="67"/>
                        <a:pt x="74" y="66"/>
                      </a:cubicBezTo>
                      <a:cubicBezTo>
                        <a:pt x="72" y="64"/>
                        <a:pt x="57" y="64"/>
                        <a:pt x="54" y="64"/>
                      </a:cubicBezTo>
                      <a:cubicBezTo>
                        <a:pt x="49" y="64"/>
                        <a:pt x="38" y="69"/>
                        <a:pt x="38" y="58"/>
                      </a:cubicBezTo>
                      <a:cubicBezTo>
                        <a:pt x="38" y="54"/>
                        <a:pt x="48" y="54"/>
                        <a:pt x="50" y="54"/>
                      </a:cubicBezTo>
                      <a:cubicBezTo>
                        <a:pt x="56" y="52"/>
                        <a:pt x="68" y="47"/>
                        <a:pt x="72" y="43"/>
                      </a:cubicBezTo>
                      <a:cubicBezTo>
                        <a:pt x="66" y="43"/>
                        <a:pt x="63" y="43"/>
                        <a:pt x="61" y="43"/>
                      </a:cubicBezTo>
                      <a:cubicBezTo>
                        <a:pt x="60" y="43"/>
                        <a:pt x="56" y="40"/>
                        <a:pt x="54" y="39"/>
                      </a:cubicBezTo>
                      <a:cubicBezTo>
                        <a:pt x="53" y="39"/>
                        <a:pt x="52" y="39"/>
                        <a:pt x="51" y="39"/>
                      </a:cubicBezTo>
                      <a:cubicBezTo>
                        <a:pt x="47" y="41"/>
                        <a:pt x="47" y="51"/>
                        <a:pt x="38" y="51"/>
                      </a:cubicBezTo>
                      <a:cubicBezTo>
                        <a:pt x="31" y="51"/>
                        <a:pt x="26" y="48"/>
                        <a:pt x="23" y="44"/>
                      </a:cubicBezTo>
                      <a:cubicBezTo>
                        <a:pt x="25" y="43"/>
                        <a:pt x="26" y="43"/>
                        <a:pt x="27" y="43"/>
                      </a:cubicBezTo>
                      <a:cubicBezTo>
                        <a:pt x="19" y="39"/>
                        <a:pt x="13" y="35"/>
                        <a:pt x="15" y="28"/>
                      </a:cubicBezTo>
                      <a:cubicBezTo>
                        <a:pt x="13" y="28"/>
                        <a:pt x="12" y="26"/>
                        <a:pt x="11" y="26"/>
                      </a:cubicBezTo>
                      <a:cubicBezTo>
                        <a:pt x="8" y="26"/>
                        <a:pt x="3" y="19"/>
                        <a:pt x="0" y="16"/>
                      </a:cubicBezTo>
                      <a:cubicBezTo>
                        <a:pt x="2" y="14"/>
                        <a:pt x="11" y="5"/>
                        <a:pt x="16" y="5"/>
                      </a:cubicBezTo>
                      <a:cubicBezTo>
                        <a:pt x="23" y="5"/>
                        <a:pt x="27" y="5"/>
                        <a:pt x="38" y="7"/>
                      </a:cubicBezTo>
                      <a:cubicBezTo>
                        <a:pt x="35" y="10"/>
                        <a:pt x="34" y="11"/>
                        <a:pt x="32" y="13"/>
                      </a:cubicBezTo>
                      <a:cubicBezTo>
                        <a:pt x="37" y="17"/>
                        <a:pt x="41" y="17"/>
                        <a:pt x="44" y="20"/>
                      </a:cubicBezTo>
                      <a:cubicBezTo>
                        <a:pt x="42" y="19"/>
                        <a:pt x="41" y="17"/>
                        <a:pt x="41" y="14"/>
                      </a:cubicBezTo>
                      <a:cubicBezTo>
                        <a:pt x="41" y="10"/>
                        <a:pt x="45" y="7"/>
                        <a:pt x="49" y="7"/>
                      </a:cubicBezTo>
                      <a:cubicBezTo>
                        <a:pt x="60" y="7"/>
                        <a:pt x="57" y="22"/>
                        <a:pt x="68" y="26"/>
                      </a:cubicBezTo>
                      <a:cubicBezTo>
                        <a:pt x="66" y="19"/>
                        <a:pt x="63" y="15"/>
                        <a:pt x="63" y="7"/>
                      </a:cubicBezTo>
                      <a:cubicBezTo>
                        <a:pt x="63" y="0"/>
                        <a:pt x="66" y="0"/>
                        <a:pt x="72" y="0"/>
                      </a:cubicBezTo>
                      <a:cubicBezTo>
                        <a:pt x="78" y="0"/>
                        <a:pt x="90" y="4"/>
                        <a:pt x="90" y="9"/>
                      </a:cubicBezTo>
                      <a:cubicBezTo>
                        <a:pt x="90" y="12"/>
                        <a:pt x="88" y="15"/>
                        <a:pt x="88" y="18"/>
                      </a:cubicBezTo>
                      <a:cubicBezTo>
                        <a:pt x="92" y="16"/>
                        <a:pt x="93" y="12"/>
                        <a:pt x="96" y="12"/>
                      </a:cubicBezTo>
                      <a:cubicBezTo>
                        <a:pt x="103" y="12"/>
                        <a:pt x="102" y="19"/>
                        <a:pt x="102" y="23"/>
                      </a:cubicBezTo>
                      <a:cubicBezTo>
                        <a:pt x="103" y="23"/>
                        <a:pt x="105" y="23"/>
                        <a:pt x="106" y="23"/>
                      </a:cubicBezTo>
                      <a:cubicBezTo>
                        <a:pt x="113" y="23"/>
                        <a:pt x="137" y="36"/>
                        <a:pt x="141" y="41"/>
                      </a:cubicBezTo>
                      <a:cubicBezTo>
                        <a:pt x="140" y="42"/>
                        <a:pt x="138" y="42"/>
                        <a:pt x="137" y="42"/>
                      </a:cubicBezTo>
                      <a:cubicBezTo>
                        <a:pt x="140" y="43"/>
                        <a:pt x="142" y="42"/>
                        <a:pt x="145" y="42"/>
                      </a:cubicBezTo>
                      <a:cubicBezTo>
                        <a:pt x="146" y="44"/>
                        <a:pt x="146" y="47"/>
                        <a:pt x="145" y="49"/>
                      </a:cubicBezTo>
                      <a:cubicBezTo>
                        <a:pt x="151" y="49"/>
                        <a:pt x="154" y="49"/>
                        <a:pt x="159" y="49"/>
                      </a:cubicBezTo>
                      <a:cubicBezTo>
                        <a:pt x="159" y="62"/>
                        <a:pt x="172" y="59"/>
                        <a:pt x="176" y="64"/>
                      </a:cubicBezTo>
                      <a:cubicBezTo>
                        <a:pt x="164" y="68"/>
                        <a:pt x="159" y="76"/>
                        <a:pt x="148" y="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6" name="Freeform 27"/>
                <p:cNvSpPr>
                  <a:spLocks/>
                </p:cNvSpPr>
                <p:nvPr/>
              </p:nvSpPr>
              <p:spPr bwMode="auto">
                <a:xfrm>
                  <a:off x="4683125" y="1089025"/>
                  <a:ext cx="150813" cy="55563"/>
                </a:xfrm>
                <a:custGeom>
                  <a:avLst/>
                  <a:gdLst/>
                  <a:ahLst/>
                  <a:cxnLst>
                    <a:cxn ang="0">
                      <a:pos x="114" y="19"/>
                    </a:cxn>
                    <a:cxn ang="0">
                      <a:pos x="69" y="41"/>
                    </a:cxn>
                    <a:cxn ang="0">
                      <a:pos x="54" y="34"/>
                    </a:cxn>
                    <a:cxn ang="0">
                      <a:pos x="28" y="34"/>
                    </a:cxn>
                    <a:cxn ang="0">
                      <a:pos x="23" y="26"/>
                    </a:cxn>
                    <a:cxn ang="0">
                      <a:pos x="32" y="26"/>
                    </a:cxn>
                    <a:cxn ang="0">
                      <a:pos x="43" y="24"/>
                    </a:cxn>
                    <a:cxn ang="0">
                      <a:pos x="22" y="23"/>
                    </a:cxn>
                    <a:cxn ang="0">
                      <a:pos x="6" y="18"/>
                    </a:cxn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15" y="8"/>
                    </a:cxn>
                    <a:cxn ang="0">
                      <a:pos x="15" y="6"/>
                    </a:cxn>
                    <a:cxn ang="0">
                      <a:pos x="23" y="6"/>
                    </a:cxn>
                    <a:cxn ang="0">
                      <a:pos x="21" y="2"/>
                    </a:cxn>
                    <a:cxn ang="0">
                      <a:pos x="33" y="2"/>
                    </a:cxn>
                    <a:cxn ang="0">
                      <a:pos x="51" y="11"/>
                    </a:cxn>
                    <a:cxn ang="0">
                      <a:pos x="62" y="0"/>
                    </a:cxn>
                    <a:cxn ang="0">
                      <a:pos x="67" y="0"/>
                    </a:cxn>
                    <a:cxn ang="0">
                      <a:pos x="67" y="12"/>
                    </a:cxn>
                    <a:cxn ang="0">
                      <a:pos x="80" y="7"/>
                    </a:cxn>
                    <a:cxn ang="0">
                      <a:pos x="95" y="7"/>
                    </a:cxn>
                    <a:cxn ang="0">
                      <a:pos x="114" y="19"/>
                    </a:cxn>
                  </a:cxnLst>
                  <a:rect l="0" t="0" r="r" b="b"/>
                  <a:pathLst>
                    <a:path w="114" h="41">
                      <a:moveTo>
                        <a:pt x="114" y="19"/>
                      </a:moveTo>
                      <a:cubicBezTo>
                        <a:pt x="104" y="26"/>
                        <a:pt x="82" y="41"/>
                        <a:pt x="69" y="41"/>
                      </a:cubicBezTo>
                      <a:cubicBezTo>
                        <a:pt x="61" y="41"/>
                        <a:pt x="57" y="39"/>
                        <a:pt x="54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5" y="32"/>
                        <a:pt x="23" y="30"/>
                        <a:pt x="23" y="26"/>
                      </a:cubicBezTo>
                      <a:cubicBezTo>
                        <a:pt x="26" y="26"/>
                        <a:pt x="31" y="26"/>
                        <a:pt x="32" y="26"/>
                      </a:cubicBezTo>
                      <a:cubicBezTo>
                        <a:pt x="36" y="25"/>
                        <a:pt x="40" y="25"/>
                        <a:pt x="43" y="24"/>
                      </a:cubicBezTo>
                      <a:cubicBezTo>
                        <a:pt x="41" y="24"/>
                        <a:pt x="23" y="23"/>
                        <a:pt x="22" y="23"/>
                      </a:cubicBezTo>
                      <a:cubicBezTo>
                        <a:pt x="14" y="23"/>
                        <a:pt x="6" y="28"/>
                        <a:pt x="6" y="18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9" y="9"/>
                        <a:pt x="13" y="10"/>
                        <a:pt x="15" y="8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6" y="4"/>
                        <a:pt x="48" y="11"/>
                        <a:pt x="51" y="11"/>
                      </a:cubicBezTo>
                      <a:cubicBezTo>
                        <a:pt x="56" y="11"/>
                        <a:pt x="59" y="2"/>
                        <a:pt x="6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6"/>
                        <a:pt x="66" y="8"/>
                        <a:pt x="67" y="12"/>
                      </a:cubicBezTo>
                      <a:cubicBezTo>
                        <a:pt x="71" y="12"/>
                        <a:pt x="73" y="7"/>
                        <a:pt x="80" y="7"/>
                      </a:cubicBezTo>
                      <a:cubicBezTo>
                        <a:pt x="91" y="7"/>
                        <a:pt x="88" y="7"/>
                        <a:pt x="95" y="7"/>
                      </a:cubicBezTo>
                      <a:cubicBezTo>
                        <a:pt x="103" y="7"/>
                        <a:pt x="112" y="14"/>
                        <a:pt x="114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7" name="Freeform 28"/>
                <p:cNvSpPr>
                  <a:spLocks/>
                </p:cNvSpPr>
                <p:nvPr/>
              </p:nvSpPr>
              <p:spPr bwMode="auto">
                <a:xfrm>
                  <a:off x="4219575" y="1841500"/>
                  <a:ext cx="73025" cy="87313"/>
                </a:xfrm>
                <a:custGeom>
                  <a:avLst/>
                  <a:gdLst/>
                  <a:ahLst/>
                  <a:cxnLst>
                    <a:cxn ang="0">
                      <a:pos x="9" y="19"/>
                    </a:cxn>
                    <a:cxn ang="0">
                      <a:pos x="22" y="14"/>
                    </a:cxn>
                    <a:cxn ang="0">
                      <a:pos x="19" y="8"/>
                    </a:cxn>
                    <a:cxn ang="0">
                      <a:pos x="32" y="0"/>
                    </a:cxn>
                    <a:cxn ang="0">
                      <a:pos x="40" y="0"/>
                    </a:cxn>
                    <a:cxn ang="0">
                      <a:pos x="55" y="18"/>
                    </a:cxn>
                    <a:cxn ang="0">
                      <a:pos x="47" y="24"/>
                    </a:cxn>
                    <a:cxn ang="0">
                      <a:pos x="47" y="39"/>
                    </a:cxn>
                    <a:cxn ang="0">
                      <a:pos x="47" y="52"/>
                    </a:cxn>
                    <a:cxn ang="0">
                      <a:pos x="35" y="54"/>
                    </a:cxn>
                    <a:cxn ang="0">
                      <a:pos x="19" y="64"/>
                    </a:cxn>
                    <a:cxn ang="0">
                      <a:pos x="11" y="65"/>
                    </a:cxn>
                    <a:cxn ang="0">
                      <a:pos x="0" y="55"/>
                    </a:cxn>
                    <a:cxn ang="0">
                      <a:pos x="13" y="33"/>
                    </a:cxn>
                    <a:cxn ang="0">
                      <a:pos x="4" y="23"/>
                    </a:cxn>
                    <a:cxn ang="0">
                      <a:pos x="9" y="19"/>
                    </a:cxn>
                  </a:cxnLst>
                  <a:rect l="0" t="0" r="r" b="b"/>
                  <a:pathLst>
                    <a:path w="55" h="65">
                      <a:moveTo>
                        <a:pt x="9" y="19"/>
                      </a:moveTo>
                      <a:cubicBezTo>
                        <a:pt x="12" y="19"/>
                        <a:pt x="19" y="16"/>
                        <a:pt x="22" y="14"/>
                      </a:cubicBezTo>
                      <a:cubicBezTo>
                        <a:pt x="20" y="11"/>
                        <a:pt x="19" y="10"/>
                        <a:pt x="19" y="8"/>
                      </a:cubicBezTo>
                      <a:cubicBezTo>
                        <a:pt x="19" y="5"/>
                        <a:pt x="28" y="0"/>
                        <a:pt x="32" y="0"/>
                      </a:cubicBezTo>
                      <a:cubicBezTo>
                        <a:pt x="35" y="0"/>
                        <a:pt x="37" y="0"/>
                        <a:pt x="40" y="0"/>
                      </a:cubicBezTo>
                      <a:cubicBezTo>
                        <a:pt x="50" y="0"/>
                        <a:pt x="55" y="10"/>
                        <a:pt x="55" y="18"/>
                      </a:cubicBezTo>
                      <a:cubicBezTo>
                        <a:pt x="55" y="21"/>
                        <a:pt x="47" y="21"/>
                        <a:pt x="47" y="24"/>
                      </a:cubicBezTo>
                      <a:cubicBezTo>
                        <a:pt x="47" y="27"/>
                        <a:pt x="47" y="39"/>
                        <a:pt x="47" y="39"/>
                      </a:cubicBezTo>
                      <a:cubicBezTo>
                        <a:pt x="47" y="43"/>
                        <a:pt x="50" y="48"/>
                        <a:pt x="47" y="52"/>
                      </a:cubicBezTo>
                      <a:cubicBezTo>
                        <a:pt x="44" y="54"/>
                        <a:pt x="40" y="54"/>
                        <a:pt x="35" y="54"/>
                      </a:cubicBezTo>
                      <a:cubicBezTo>
                        <a:pt x="28" y="54"/>
                        <a:pt x="23" y="61"/>
                        <a:pt x="19" y="64"/>
                      </a:cubicBezTo>
                      <a:cubicBezTo>
                        <a:pt x="17" y="65"/>
                        <a:pt x="13" y="65"/>
                        <a:pt x="11" y="65"/>
                      </a:cubicBezTo>
                      <a:cubicBezTo>
                        <a:pt x="6" y="65"/>
                        <a:pt x="0" y="60"/>
                        <a:pt x="0" y="55"/>
                      </a:cubicBezTo>
                      <a:cubicBezTo>
                        <a:pt x="0" y="44"/>
                        <a:pt x="11" y="43"/>
                        <a:pt x="13" y="33"/>
                      </a:cubicBezTo>
                      <a:cubicBezTo>
                        <a:pt x="8" y="30"/>
                        <a:pt x="4" y="28"/>
                        <a:pt x="4" y="23"/>
                      </a:cubicBezTo>
                      <a:cubicBezTo>
                        <a:pt x="4" y="18"/>
                        <a:pt x="8" y="19"/>
                        <a:pt x="9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8" name="Freeform 29"/>
                <p:cNvSpPr>
                  <a:spLocks/>
                </p:cNvSpPr>
                <p:nvPr/>
              </p:nvSpPr>
              <p:spPr bwMode="auto">
                <a:xfrm>
                  <a:off x="4276725" y="1758950"/>
                  <a:ext cx="139700" cy="203200"/>
                </a:xfrm>
                <a:custGeom>
                  <a:avLst/>
                  <a:gdLst/>
                  <a:ahLst/>
                  <a:cxnLst>
                    <a:cxn ang="0">
                      <a:pos x="96" y="102"/>
                    </a:cxn>
                    <a:cxn ang="0">
                      <a:pos x="91" y="128"/>
                    </a:cxn>
                    <a:cxn ang="0">
                      <a:pos x="100" y="133"/>
                    </a:cxn>
                    <a:cxn ang="0">
                      <a:pos x="70" y="139"/>
                    </a:cxn>
                    <a:cxn ang="0">
                      <a:pos x="39" y="141"/>
                    </a:cxn>
                    <a:cxn ang="0">
                      <a:pos x="26" y="148"/>
                    </a:cxn>
                    <a:cxn ang="0">
                      <a:pos x="16" y="152"/>
                    </a:cxn>
                    <a:cxn ang="0">
                      <a:pos x="32" y="133"/>
                    </a:cxn>
                    <a:cxn ang="0">
                      <a:pos x="46" y="124"/>
                    </a:cxn>
                    <a:cxn ang="0">
                      <a:pos x="26" y="123"/>
                    </a:cxn>
                    <a:cxn ang="0">
                      <a:pos x="19" y="123"/>
                    </a:cxn>
                    <a:cxn ang="0">
                      <a:pos x="28" y="96"/>
                    </a:cxn>
                    <a:cxn ang="0">
                      <a:pos x="48" y="81"/>
                    </a:cxn>
                    <a:cxn ang="0">
                      <a:pos x="40" y="70"/>
                    </a:cxn>
                    <a:cxn ang="0">
                      <a:pos x="26" y="72"/>
                    </a:cxn>
                    <a:cxn ang="0">
                      <a:pos x="23" y="59"/>
                    </a:cxn>
                    <a:cxn ang="0">
                      <a:pos x="16" y="49"/>
                    </a:cxn>
                    <a:cxn ang="0">
                      <a:pos x="12" y="55"/>
                    </a:cxn>
                    <a:cxn ang="0">
                      <a:pos x="14" y="45"/>
                    </a:cxn>
                    <a:cxn ang="0">
                      <a:pos x="8" y="38"/>
                    </a:cxn>
                    <a:cxn ang="0">
                      <a:pos x="11" y="29"/>
                    </a:cxn>
                    <a:cxn ang="0">
                      <a:pos x="8" y="20"/>
                    </a:cxn>
                    <a:cxn ang="0">
                      <a:pos x="12" y="21"/>
                    </a:cxn>
                    <a:cxn ang="0">
                      <a:pos x="16" y="14"/>
                    </a:cxn>
                    <a:cxn ang="0">
                      <a:pos x="25" y="0"/>
                    </a:cxn>
                    <a:cxn ang="0">
                      <a:pos x="42" y="4"/>
                    </a:cxn>
                    <a:cxn ang="0">
                      <a:pos x="33" y="19"/>
                    </a:cxn>
                    <a:cxn ang="0">
                      <a:pos x="47" y="46"/>
                    </a:cxn>
                    <a:cxn ang="0">
                      <a:pos x="53" y="50"/>
                    </a:cxn>
                    <a:cxn ang="0">
                      <a:pos x="84" y="89"/>
                    </a:cxn>
                    <a:cxn ang="0">
                      <a:pos x="87" y="102"/>
                    </a:cxn>
                    <a:cxn ang="0">
                      <a:pos x="92" y="102"/>
                    </a:cxn>
                  </a:cxnLst>
                  <a:rect l="0" t="0" r="r" b="b"/>
                  <a:pathLst>
                    <a:path w="105" h="152">
                      <a:moveTo>
                        <a:pt x="90" y="103"/>
                      </a:moveTo>
                      <a:cubicBezTo>
                        <a:pt x="93" y="101"/>
                        <a:pt x="92" y="102"/>
                        <a:pt x="96" y="102"/>
                      </a:cubicBezTo>
                      <a:cubicBezTo>
                        <a:pt x="101" y="102"/>
                        <a:pt x="105" y="106"/>
                        <a:pt x="105" y="110"/>
                      </a:cubicBezTo>
                      <a:cubicBezTo>
                        <a:pt x="105" y="118"/>
                        <a:pt x="94" y="122"/>
                        <a:pt x="91" y="128"/>
                      </a:cubicBezTo>
                      <a:cubicBezTo>
                        <a:pt x="95" y="129"/>
                        <a:pt x="97" y="130"/>
                        <a:pt x="100" y="130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6" y="137"/>
                        <a:pt x="93" y="139"/>
                        <a:pt x="87" y="139"/>
                      </a:cubicBezTo>
                      <a:cubicBezTo>
                        <a:pt x="82" y="139"/>
                        <a:pt x="72" y="139"/>
                        <a:pt x="70" y="139"/>
                      </a:cubicBezTo>
                      <a:cubicBezTo>
                        <a:pt x="65" y="139"/>
                        <a:pt x="53" y="143"/>
                        <a:pt x="47" y="143"/>
                      </a:cubicBezTo>
                      <a:cubicBezTo>
                        <a:pt x="44" y="143"/>
                        <a:pt x="42" y="141"/>
                        <a:pt x="39" y="141"/>
                      </a:cubicBezTo>
                      <a:cubicBezTo>
                        <a:pt x="34" y="141"/>
                        <a:pt x="32" y="144"/>
                        <a:pt x="32" y="148"/>
                      </a:cubicBezTo>
                      <a:cubicBezTo>
                        <a:pt x="26" y="148"/>
                        <a:pt x="26" y="148"/>
                        <a:pt x="26" y="148"/>
                      </a:cubicBezTo>
                      <a:cubicBezTo>
                        <a:pt x="23" y="148"/>
                        <a:pt x="21" y="150"/>
                        <a:pt x="19" y="152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16" y="149"/>
                        <a:pt x="16" y="149"/>
                        <a:pt x="16" y="149"/>
                      </a:cubicBezTo>
                      <a:cubicBezTo>
                        <a:pt x="17" y="147"/>
                        <a:pt x="30" y="133"/>
                        <a:pt x="32" y="133"/>
                      </a:cubicBezTo>
                      <a:cubicBezTo>
                        <a:pt x="38" y="131"/>
                        <a:pt x="47" y="133"/>
                        <a:pt x="47" y="127"/>
                      </a:cubicBezTo>
                      <a:cubicBezTo>
                        <a:pt x="47" y="126"/>
                        <a:pt x="46" y="125"/>
                        <a:pt x="46" y="124"/>
                      </a:cubicBezTo>
                      <a:cubicBezTo>
                        <a:pt x="44" y="126"/>
                        <a:pt x="41" y="128"/>
                        <a:pt x="38" y="128"/>
                      </a:cubicBezTo>
                      <a:cubicBezTo>
                        <a:pt x="32" y="128"/>
                        <a:pt x="30" y="123"/>
                        <a:pt x="26" y="123"/>
                      </a:cubicBezTo>
                      <a:cubicBezTo>
                        <a:pt x="23" y="123"/>
                        <a:pt x="23" y="125"/>
                        <a:pt x="21" y="125"/>
                      </a:cubicBezTo>
                      <a:cubicBezTo>
                        <a:pt x="20" y="125"/>
                        <a:pt x="19" y="124"/>
                        <a:pt x="19" y="123"/>
                      </a:cubicBezTo>
                      <a:cubicBezTo>
                        <a:pt x="19" y="116"/>
                        <a:pt x="31" y="116"/>
                        <a:pt x="31" y="109"/>
                      </a:cubicBezTo>
                      <a:cubicBezTo>
                        <a:pt x="31" y="103"/>
                        <a:pt x="28" y="101"/>
                        <a:pt x="28" y="96"/>
                      </a:cubicBezTo>
                      <a:cubicBezTo>
                        <a:pt x="36" y="96"/>
                        <a:pt x="45" y="92"/>
                        <a:pt x="48" y="88"/>
                      </a:cubicBezTo>
                      <a:cubicBezTo>
                        <a:pt x="48" y="81"/>
                        <a:pt x="48" y="81"/>
                        <a:pt x="48" y="81"/>
                      </a:cubicBezTo>
                      <a:cubicBezTo>
                        <a:pt x="43" y="82"/>
                        <a:pt x="37" y="81"/>
                        <a:pt x="37" y="77"/>
                      </a:cubicBezTo>
                      <a:cubicBezTo>
                        <a:pt x="37" y="73"/>
                        <a:pt x="39" y="72"/>
                        <a:pt x="40" y="70"/>
                      </a:cubicBezTo>
                      <a:cubicBezTo>
                        <a:pt x="39" y="70"/>
                        <a:pt x="38" y="70"/>
                        <a:pt x="36" y="70"/>
                      </a:cubicBezTo>
                      <a:cubicBezTo>
                        <a:pt x="32" y="70"/>
                        <a:pt x="30" y="72"/>
                        <a:pt x="26" y="72"/>
                      </a:cubicBezTo>
                      <a:cubicBezTo>
                        <a:pt x="22" y="72"/>
                        <a:pt x="19" y="72"/>
                        <a:pt x="19" y="69"/>
                      </a:cubicBezTo>
                      <a:cubicBezTo>
                        <a:pt x="19" y="65"/>
                        <a:pt x="23" y="63"/>
                        <a:pt x="23" y="59"/>
                      </a:cubicBezTo>
                      <a:cubicBezTo>
                        <a:pt x="23" y="55"/>
                        <a:pt x="22" y="55"/>
                        <a:pt x="23" y="51"/>
                      </a:cubicBezTo>
                      <a:cubicBezTo>
                        <a:pt x="20" y="51"/>
                        <a:pt x="17" y="50"/>
                        <a:pt x="16" y="49"/>
                      </a:cubicBezTo>
                      <a:cubicBezTo>
                        <a:pt x="14" y="52"/>
                        <a:pt x="15" y="54"/>
                        <a:pt x="16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2"/>
                        <a:pt x="12" y="51"/>
                        <a:pt x="12" y="48"/>
                      </a:cubicBezTo>
                      <a:cubicBezTo>
                        <a:pt x="12" y="47"/>
                        <a:pt x="13" y="46"/>
                        <a:pt x="14" y="45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2" y="41"/>
                        <a:pt x="8" y="40"/>
                        <a:pt x="8" y="38"/>
                      </a:cubicBezTo>
                      <a:cubicBezTo>
                        <a:pt x="8" y="36"/>
                        <a:pt x="11" y="32"/>
                        <a:pt x="11" y="32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4" y="27"/>
                        <a:pt x="0" y="26"/>
                        <a:pt x="0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23"/>
                        <a:pt x="10" y="24"/>
                        <a:pt x="11" y="24"/>
                      </a:cubicBezTo>
                      <a:cubicBezTo>
                        <a:pt x="12" y="24"/>
                        <a:pt x="12" y="22"/>
                        <a:pt x="12" y="21"/>
                      </a:cubicBezTo>
                      <a:cubicBezTo>
                        <a:pt x="12" y="21"/>
                        <a:pt x="10" y="20"/>
                        <a:pt x="10" y="19"/>
                      </a:cubicBezTo>
                      <a:cubicBezTo>
                        <a:pt x="10" y="15"/>
                        <a:pt x="13" y="14"/>
                        <a:pt x="16" y="14"/>
                      </a:cubicBezTo>
                      <a:cubicBezTo>
                        <a:pt x="16" y="10"/>
                        <a:pt x="18" y="8"/>
                        <a:pt x="18" y="6"/>
                      </a:cubicBezTo>
                      <a:cubicBezTo>
                        <a:pt x="18" y="4"/>
                        <a:pt x="23" y="0"/>
                        <a:pt x="25" y="0"/>
                      </a:cubicBezTo>
                      <a:cubicBezTo>
                        <a:pt x="30" y="0"/>
                        <a:pt x="35" y="0"/>
                        <a:pt x="38" y="0"/>
                      </a:cubicBezTo>
                      <a:cubicBezTo>
                        <a:pt x="40" y="0"/>
                        <a:pt x="42" y="3"/>
                        <a:pt x="42" y="4"/>
                      </a:cubicBezTo>
                      <a:cubicBezTo>
                        <a:pt x="42" y="10"/>
                        <a:pt x="33" y="10"/>
                        <a:pt x="31" y="16"/>
                      </a:cubicBezTo>
                      <a:cubicBezTo>
                        <a:pt x="31" y="17"/>
                        <a:pt x="32" y="18"/>
                        <a:pt x="33" y="19"/>
                      </a:cubicBezTo>
                      <a:cubicBezTo>
                        <a:pt x="59" y="19"/>
                        <a:pt x="59" y="19"/>
                        <a:pt x="59" y="19"/>
                      </a:cubicBezTo>
                      <a:cubicBezTo>
                        <a:pt x="60" y="32"/>
                        <a:pt x="47" y="37"/>
                        <a:pt x="47" y="46"/>
                      </a:cubicBezTo>
                      <a:cubicBezTo>
                        <a:pt x="45" y="47"/>
                        <a:pt x="44" y="48"/>
                        <a:pt x="43" y="50"/>
                      </a:cubicBezTo>
                      <a:cubicBezTo>
                        <a:pt x="48" y="51"/>
                        <a:pt x="50" y="49"/>
                        <a:pt x="53" y="50"/>
                      </a:cubicBezTo>
                      <a:cubicBezTo>
                        <a:pt x="62" y="53"/>
                        <a:pt x="60" y="63"/>
                        <a:pt x="66" y="69"/>
                      </a:cubicBezTo>
                      <a:cubicBezTo>
                        <a:pt x="73" y="76"/>
                        <a:pt x="84" y="79"/>
                        <a:pt x="84" y="89"/>
                      </a:cubicBezTo>
                      <a:cubicBezTo>
                        <a:pt x="84" y="93"/>
                        <a:pt x="89" y="95"/>
                        <a:pt x="89" y="99"/>
                      </a:cubicBezTo>
                      <a:cubicBezTo>
                        <a:pt x="89" y="100"/>
                        <a:pt x="88" y="101"/>
                        <a:pt x="87" y="102"/>
                      </a:cubicBezTo>
                      <a:cubicBezTo>
                        <a:pt x="87" y="105"/>
                        <a:pt x="87" y="105"/>
                        <a:pt x="87" y="105"/>
                      </a:cubicBezTo>
                      <a:cubicBezTo>
                        <a:pt x="90" y="104"/>
                        <a:pt x="90" y="103"/>
                        <a:pt x="92" y="102"/>
                      </a:cubicBezTo>
                      <a:lnTo>
                        <a:pt x="90" y="10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9" name="Freeform 31"/>
                <p:cNvSpPr>
                  <a:spLocks/>
                </p:cNvSpPr>
                <p:nvPr/>
              </p:nvSpPr>
              <p:spPr bwMode="auto">
                <a:xfrm>
                  <a:off x="4592638" y="2203450"/>
                  <a:ext cx="46038" cy="3016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7" y="10"/>
                    </a:cxn>
                    <a:cxn ang="0">
                      <a:pos x="27" y="21"/>
                    </a:cxn>
                    <a:cxn ang="0">
                      <a:pos x="30" y="23"/>
                    </a:cxn>
                    <a:cxn ang="0">
                      <a:pos x="33" y="20"/>
                    </a:cxn>
                    <a:cxn ang="0">
                      <a:pos x="31" y="13"/>
                    </a:cxn>
                    <a:cxn ang="0">
                      <a:pos x="33" y="8"/>
                    </a:cxn>
                    <a:cxn ang="0">
                      <a:pos x="35" y="3"/>
                    </a:cxn>
                    <a:cxn ang="0">
                      <a:pos x="20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5" h="23">
                      <a:moveTo>
                        <a:pt x="0" y="5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10"/>
                        <a:pt x="5" y="10"/>
                        <a:pt x="7" y="10"/>
                      </a:cubicBezTo>
                      <a:cubicBezTo>
                        <a:pt x="14" y="12"/>
                        <a:pt x="19" y="20"/>
                        <a:pt x="27" y="21"/>
                      </a:cubicBezTo>
                      <a:cubicBezTo>
                        <a:pt x="27" y="23"/>
                        <a:pt x="29" y="23"/>
                        <a:pt x="30" y="23"/>
                      </a:cubicBezTo>
                      <a:cubicBezTo>
                        <a:pt x="32" y="23"/>
                        <a:pt x="33" y="21"/>
                        <a:pt x="33" y="20"/>
                      </a:cubicBezTo>
                      <a:cubicBezTo>
                        <a:pt x="33" y="17"/>
                        <a:pt x="31" y="16"/>
                        <a:pt x="31" y="13"/>
                      </a:cubicBezTo>
                      <a:cubicBezTo>
                        <a:pt x="31" y="11"/>
                        <a:pt x="33" y="8"/>
                        <a:pt x="33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8" y="2"/>
                        <a:pt x="25" y="6"/>
                        <a:pt x="20" y="6"/>
                      </a:cubicBezTo>
                      <a:cubicBezTo>
                        <a:pt x="14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0" name="Freeform 32"/>
                <p:cNvSpPr>
                  <a:spLocks/>
                </p:cNvSpPr>
                <p:nvPr/>
              </p:nvSpPr>
              <p:spPr bwMode="auto">
                <a:xfrm>
                  <a:off x="4527550" y="2111375"/>
                  <a:ext cx="15875" cy="30163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10" y="0"/>
                    </a:cxn>
                    <a:cxn ang="0">
                      <a:pos x="12" y="5"/>
                    </a:cxn>
                    <a:cxn ang="0">
                      <a:pos x="8" y="23"/>
                    </a:cxn>
                    <a:cxn ang="0">
                      <a:pos x="0" y="6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12" h="23">
                      <a:moveTo>
                        <a:pt x="3" y="5"/>
                      </a:moveTo>
                      <a:cubicBezTo>
                        <a:pt x="6" y="5"/>
                        <a:pt x="8" y="1"/>
                        <a:pt x="10" y="0"/>
                      </a:cubicBezTo>
                      <a:cubicBezTo>
                        <a:pt x="10" y="3"/>
                        <a:pt x="11" y="5"/>
                        <a:pt x="12" y="5"/>
                      </a:cubicBezTo>
                      <a:cubicBezTo>
                        <a:pt x="11" y="11"/>
                        <a:pt x="10" y="20"/>
                        <a:pt x="8" y="23"/>
                      </a:cubicBezTo>
                      <a:cubicBezTo>
                        <a:pt x="4" y="22"/>
                        <a:pt x="2" y="9"/>
                        <a:pt x="0" y="6"/>
                      </a:cubicBezTo>
                      <a:cubicBezTo>
                        <a:pt x="1" y="6"/>
                        <a:pt x="2" y="5"/>
                        <a:pt x="3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1" name="Freeform 33"/>
                <p:cNvSpPr>
                  <a:spLocks/>
                </p:cNvSpPr>
                <p:nvPr/>
              </p:nvSpPr>
              <p:spPr bwMode="auto">
                <a:xfrm>
                  <a:off x="4524375" y="2144713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18" y="21"/>
                    </a:cxn>
                    <a:cxn ang="0">
                      <a:pos x="6" y="33"/>
                    </a:cxn>
                    <a:cxn ang="0">
                      <a:pos x="2" y="24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19" h="33">
                      <a:moveTo>
                        <a:pt x="5" y="15"/>
                      </a:moveTo>
                      <a:cubicBezTo>
                        <a:pt x="5" y="12"/>
                        <a:pt x="1" y="9"/>
                        <a:pt x="0" y="6"/>
                      </a:cubicBezTo>
                      <a:cubicBezTo>
                        <a:pt x="5" y="4"/>
                        <a:pt x="5" y="0"/>
                        <a:pt x="9" y="0"/>
                      </a:cubicBezTo>
                      <a:cubicBezTo>
                        <a:pt x="13" y="0"/>
                        <a:pt x="14" y="3"/>
                        <a:pt x="15" y="3"/>
                      </a:cubicBezTo>
                      <a:cubicBezTo>
                        <a:pt x="19" y="10"/>
                        <a:pt x="18" y="14"/>
                        <a:pt x="18" y="21"/>
                      </a:cubicBezTo>
                      <a:cubicBezTo>
                        <a:pt x="18" y="27"/>
                        <a:pt x="10" y="33"/>
                        <a:pt x="6" y="33"/>
                      </a:cubicBezTo>
                      <a:cubicBezTo>
                        <a:pt x="2" y="33"/>
                        <a:pt x="2" y="27"/>
                        <a:pt x="2" y="24"/>
                      </a:cubicBezTo>
                      <a:cubicBezTo>
                        <a:pt x="2" y="20"/>
                        <a:pt x="5" y="18"/>
                        <a:pt x="5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2" name="Freeform 34"/>
                <p:cNvSpPr>
                  <a:spLocks/>
                </p:cNvSpPr>
                <p:nvPr/>
              </p:nvSpPr>
              <p:spPr bwMode="auto">
                <a:xfrm>
                  <a:off x="4429125" y="2171700"/>
                  <a:ext cx="12700" cy="9525"/>
                </a:xfrm>
                <a:custGeom>
                  <a:avLst/>
                  <a:gdLst/>
                  <a:ahLst/>
                  <a:cxnLst>
                    <a:cxn ang="0">
                      <a:pos x="9" y="5"/>
                    </a:cxn>
                    <a:cxn ang="0">
                      <a:pos x="6" y="7"/>
                    </a:cxn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9" y="5"/>
                    </a:cxn>
                  </a:cxnLst>
                  <a:rect l="0" t="0" r="r" b="b"/>
                  <a:pathLst>
                    <a:path w="9" h="7">
                      <a:moveTo>
                        <a:pt x="9" y="5"/>
                      </a:moveTo>
                      <a:cubicBezTo>
                        <a:pt x="9" y="6"/>
                        <a:pt x="7" y="7"/>
                        <a:pt x="6" y="7"/>
                      </a:cubicBezTo>
                      <a:cubicBezTo>
                        <a:pt x="4" y="7"/>
                        <a:pt x="1" y="3"/>
                        <a:pt x="0" y="3"/>
                      </a:cubicBezTo>
                      <a:cubicBezTo>
                        <a:pt x="3" y="2"/>
                        <a:pt x="5" y="0"/>
                        <a:pt x="7" y="0"/>
                      </a:cubicBezTo>
                      <a:cubicBezTo>
                        <a:pt x="7" y="1"/>
                        <a:pt x="9" y="3"/>
                        <a:pt x="9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3" name="Freeform 35"/>
                <p:cNvSpPr>
                  <a:spLocks/>
                </p:cNvSpPr>
                <p:nvPr/>
              </p:nvSpPr>
              <p:spPr bwMode="auto">
                <a:xfrm>
                  <a:off x="4551363" y="1833563"/>
                  <a:ext cx="15875" cy="19050"/>
                </a:xfrm>
                <a:custGeom>
                  <a:avLst/>
                  <a:gdLst/>
                  <a:ahLst/>
                  <a:cxnLst>
                    <a:cxn ang="0">
                      <a:pos x="11" y="10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2" y="9"/>
                    </a:cxn>
                    <a:cxn ang="0">
                      <a:pos x="11" y="14"/>
                    </a:cxn>
                    <a:cxn ang="0">
                      <a:pos x="11" y="10"/>
                    </a:cxn>
                  </a:cxnLst>
                  <a:rect l="0" t="0" r="r" b="b"/>
                  <a:pathLst>
                    <a:path w="12" h="14">
                      <a:moveTo>
                        <a:pt x="11" y="10"/>
                      </a:moveTo>
                      <a:cubicBezTo>
                        <a:pt x="5" y="10"/>
                        <a:pt x="0" y="9"/>
                        <a:pt x="0" y="5"/>
                      </a:cubicBezTo>
                      <a:cubicBezTo>
                        <a:pt x="0" y="3"/>
                        <a:pt x="0" y="2"/>
                        <a:pt x="0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6"/>
                        <a:pt x="12" y="5"/>
                        <a:pt x="12" y="9"/>
                      </a:cubicBezTo>
                      <a:cubicBezTo>
                        <a:pt x="12" y="13"/>
                        <a:pt x="11" y="12"/>
                        <a:pt x="11" y="14"/>
                      </a:cubicBezTo>
                      <a:cubicBezTo>
                        <a:pt x="11" y="13"/>
                        <a:pt x="11" y="12"/>
                        <a:pt x="11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4" name="Freeform 37"/>
                <p:cNvSpPr>
                  <a:spLocks/>
                </p:cNvSpPr>
                <p:nvPr/>
              </p:nvSpPr>
              <p:spPr bwMode="auto">
                <a:xfrm>
                  <a:off x="4684713" y="1773238"/>
                  <a:ext cx="15875" cy="23813"/>
                </a:xfrm>
                <a:custGeom>
                  <a:avLst/>
                  <a:gdLst/>
                  <a:ahLst/>
                  <a:cxnLst>
                    <a:cxn ang="0">
                      <a:pos x="8" y="6"/>
                    </a:cxn>
                    <a:cxn ang="0">
                      <a:pos x="1" y="17"/>
                    </a:cxn>
                    <a:cxn ang="0">
                      <a:pos x="1" y="11"/>
                    </a:cxn>
                    <a:cxn ang="0">
                      <a:pos x="11" y="0"/>
                    </a:cxn>
                    <a:cxn ang="0">
                      <a:pos x="8" y="6"/>
                    </a:cxn>
                  </a:cxnLst>
                  <a:rect l="0" t="0" r="r" b="b"/>
                  <a:pathLst>
                    <a:path w="11" h="17">
                      <a:moveTo>
                        <a:pt x="8" y="6"/>
                      </a:moveTo>
                      <a:cubicBezTo>
                        <a:pt x="8" y="11"/>
                        <a:pt x="4" y="13"/>
                        <a:pt x="1" y="17"/>
                      </a:cubicBezTo>
                      <a:cubicBezTo>
                        <a:pt x="0" y="15"/>
                        <a:pt x="1" y="14"/>
                        <a:pt x="1" y="11"/>
                      </a:cubicBezTo>
                      <a:cubicBezTo>
                        <a:pt x="1" y="9"/>
                        <a:pt x="3" y="1"/>
                        <a:pt x="11" y="0"/>
                      </a:cubicBezTo>
                      <a:cubicBezTo>
                        <a:pt x="10" y="2"/>
                        <a:pt x="8" y="4"/>
                        <a:pt x="8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5" name="Freeform 38"/>
                <p:cNvSpPr>
                  <a:spLocks/>
                </p:cNvSpPr>
                <p:nvPr/>
              </p:nvSpPr>
              <p:spPr bwMode="auto">
                <a:xfrm>
                  <a:off x="4746625" y="1744663"/>
                  <a:ext cx="20638" cy="26988"/>
                </a:xfrm>
                <a:custGeom>
                  <a:avLst/>
                  <a:gdLst/>
                  <a:ahLst/>
                  <a:cxnLst>
                    <a:cxn ang="0">
                      <a:pos x="12" y="10"/>
                    </a:cxn>
                    <a:cxn ang="0">
                      <a:pos x="12" y="16"/>
                    </a:cxn>
                    <a:cxn ang="0">
                      <a:pos x="5" y="20"/>
                    </a:cxn>
                    <a:cxn ang="0">
                      <a:pos x="0" y="13"/>
                    </a:cxn>
                    <a:cxn ang="0">
                      <a:pos x="10" y="10"/>
                    </a:cxn>
                    <a:cxn ang="0">
                      <a:pos x="7" y="5"/>
                    </a:cxn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2" y="10"/>
                    </a:cxn>
                  </a:cxnLst>
                  <a:rect l="0" t="0" r="r" b="b"/>
                  <a:pathLst>
                    <a:path w="16" h="20">
                      <a:moveTo>
                        <a:pt x="12" y="10"/>
                      </a:moveTo>
                      <a:cubicBezTo>
                        <a:pt x="12" y="12"/>
                        <a:pt x="12" y="14"/>
                        <a:pt x="12" y="16"/>
                      </a:cubicBezTo>
                      <a:cubicBezTo>
                        <a:pt x="12" y="17"/>
                        <a:pt x="6" y="20"/>
                        <a:pt x="5" y="20"/>
                      </a:cubicBezTo>
                      <a:cubicBezTo>
                        <a:pt x="1" y="20"/>
                        <a:pt x="0" y="16"/>
                        <a:pt x="0" y="13"/>
                      </a:cubicBezTo>
                      <a:cubicBezTo>
                        <a:pt x="4" y="13"/>
                        <a:pt x="6" y="10"/>
                        <a:pt x="10" y="10"/>
                      </a:cubicBezTo>
                      <a:cubicBezTo>
                        <a:pt x="9" y="8"/>
                        <a:pt x="7" y="7"/>
                        <a:pt x="7" y="5"/>
                      </a:cubicBezTo>
                      <a:cubicBezTo>
                        <a:pt x="7" y="2"/>
                        <a:pt x="11" y="0"/>
                        <a:pt x="11" y="0"/>
                      </a:cubicBezTo>
                      <a:cubicBezTo>
                        <a:pt x="13" y="3"/>
                        <a:pt x="14" y="4"/>
                        <a:pt x="16" y="5"/>
                      </a:cubicBezTo>
                      <a:cubicBezTo>
                        <a:pt x="15" y="7"/>
                        <a:pt x="13" y="10"/>
                        <a:pt x="12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99" name="Group 363"/>
            <p:cNvGrpSpPr/>
            <p:nvPr/>
          </p:nvGrpSpPr>
          <p:grpSpPr>
            <a:xfrm>
              <a:off x="6632111" y="3632658"/>
              <a:ext cx="1186925" cy="1036850"/>
              <a:chOff x="6275388" y="2879725"/>
              <a:chExt cx="966788" cy="844551"/>
            </a:xfrm>
            <a:grpFill/>
          </p:grpSpPr>
          <p:sp>
            <p:nvSpPr>
              <p:cNvPr id="283" name="Freeform 9"/>
              <p:cNvSpPr>
                <a:spLocks/>
              </p:cNvSpPr>
              <p:nvPr/>
            </p:nvSpPr>
            <p:spPr bwMode="auto">
              <a:xfrm>
                <a:off x="6567488" y="2879725"/>
                <a:ext cx="339725" cy="1762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160" y="39"/>
                  </a:cxn>
                  <a:cxn ang="0">
                    <a:pos x="173" y="45"/>
                  </a:cxn>
                  <a:cxn ang="0">
                    <a:pos x="179" y="49"/>
                  </a:cxn>
                  <a:cxn ang="0">
                    <a:pos x="203" y="71"/>
                  </a:cxn>
                  <a:cxn ang="0">
                    <a:pos x="217" y="78"/>
                  </a:cxn>
                  <a:cxn ang="0">
                    <a:pos x="208" y="85"/>
                  </a:cxn>
                  <a:cxn ang="0">
                    <a:pos x="217" y="96"/>
                  </a:cxn>
                  <a:cxn ang="0">
                    <a:pos x="224" y="108"/>
                  </a:cxn>
                  <a:cxn ang="0">
                    <a:pos x="233" y="113"/>
                  </a:cxn>
                  <a:cxn ang="0">
                    <a:pos x="237" y="118"/>
                  </a:cxn>
                  <a:cxn ang="0">
                    <a:pos x="242" y="119"/>
                  </a:cxn>
                  <a:cxn ang="0">
                    <a:pos x="247" y="124"/>
                  </a:cxn>
                  <a:cxn ang="0">
                    <a:pos x="255" y="126"/>
                  </a:cxn>
                  <a:cxn ang="0">
                    <a:pos x="250" y="133"/>
                  </a:cxn>
                  <a:cxn ang="0">
                    <a:pos x="247" y="133"/>
                  </a:cxn>
                  <a:cxn ang="0">
                    <a:pos x="239" y="127"/>
                  </a:cxn>
                  <a:cxn ang="0">
                    <a:pos x="227" y="127"/>
                  </a:cxn>
                  <a:cxn ang="0">
                    <a:pos x="210" y="116"/>
                  </a:cxn>
                  <a:cxn ang="0">
                    <a:pos x="206" y="113"/>
                  </a:cxn>
                  <a:cxn ang="0">
                    <a:pos x="175" y="92"/>
                  </a:cxn>
                  <a:cxn ang="0">
                    <a:pos x="158" y="103"/>
                  </a:cxn>
                  <a:cxn ang="0">
                    <a:pos x="156" y="113"/>
                  </a:cxn>
                  <a:cxn ang="0">
                    <a:pos x="139" y="113"/>
                  </a:cxn>
                  <a:cxn ang="0">
                    <a:pos x="113" y="100"/>
                  </a:cxn>
                  <a:cxn ang="0">
                    <a:pos x="107" y="102"/>
                  </a:cxn>
                  <a:cxn ang="0">
                    <a:pos x="98" y="102"/>
                  </a:cxn>
                  <a:cxn ang="0">
                    <a:pos x="90" y="99"/>
                  </a:cxn>
                  <a:cxn ang="0">
                    <a:pos x="101" y="90"/>
                  </a:cxn>
                  <a:cxn ang="0">
                    <a:pos x="96" y="71"/>
                  </a:cxn>
                  <a:cxn ang="0">
                    <a:pos x="77" y="59"/>
                  </a:cxn>
                  <a:cxn ang="0">
                    <a:pos x="53" y="54"/>
                  </a:cxn>
                  <a:cxn ang="0">
                    <a:pos x="37" y="45"/>
                  </a:cxn>
                  <a:cxn ang="0">
                    <a:pos x="37" y="41"/>
                  </a:cxn>
                  <a:cxn ang="0">
                    <a:pos x="30" y="49"/>
                  </a:cxn>
                  <a:cxn ang="0">
                    <a:pos x="26" y="48"/>
                  </a:cxn>
                  <a:cxn ang="0">
                    <a:pos x="24" y="38"/>
                  </a:cxn>
                  <a:cxn ang="0">
                    <a:pos x="16" y="33"/>
                  </a:cxn>
                  <a:cxn ang="0">
                    <a:pos x="38" y="25"/>
                  </a:cxn>
                  <a:cxn ang="0">
                    <a:pos x="35" y="25"/>
                  </a:cxn>
                  <a:cxn ang="0">
                    <a:pos x="23" y="27"/>
                  </a:cxn>
                  <a:cxn ang="0">
                    <a:pos x="16" y="26"/>
                  </a:cxn>
                  <a:cxn ang="0">
                    <a:pos x="14" y="22"/>
                  </a:cxn>
                  <a:cxn ang="0">
                    <a:pos x="0" y="12"/>
                  </a:cxn>
                  <a:cxn ang="0">
                    <a:pos x="6" y="8"/>
                  </a:cxn>
                  <a:cxn ang="0">
                    <a:pos x="23" y="0"/>
                  </a:cxn>
                  <a:cxn ang="0">
                    <a:pos x="44" y="9"/>
                  </a:cxn>
                  <a:cxn ang="0">
                    <a:pos x="44" y="25"/>
                  </a:cxn>
                  <a:cxn ang="0">
                    <a:pos x="50" y="29"/>
                  </a:cxn>
                  <a:cxn ang="0">
                    <a:pos x="59" y="38"/>
                  </a:cxn>
                  <a:cxn ang="0">
                    <a:pos x="67" y="30"/>
                  </a:cxn>
                  <a:cxn ang="0">
                    <a:pos x="78" y="25"/>
                  </a:cxn>
                  <a:cxn ang="0">
                    <a:pos x="92" y="14"/>
                  </a:cxn>
                  <a:cxn ang="0">
                    <a:pos x="98" y="17"/>
                  </a:cxn>
                  <a:cxn ang="0">
                    <a:pos x="109" y="25"/>
                  </a:cxn>
                  <a:cxn ang="0">
                    <a:pos x="121" y="25"/>
                  </a:cxn>
                  <a:cxn ang="0">
                    <a:pos x="130" y="29"/>
                  </a:cxn>
                  <a:cxn ang="0">
                    <a:pos x="130" y="30"/>
                  </a:cxn>
                  <a:cxn ang="0">
                    <a:pos x="128" y="28"/>
                  </a:cxn>
                </a:cxnLst>
                <a:rect l="0" t="0" r="r" b="b"/>
                <a:pathLst>
                  <a:path w="255" h="133">
                    <a:moveTo>
                      <a:pt x="128" y="28"/>
                    </a:moveTo>
                    <a:cubicBezTo>
                      <a:pt x="133" y="33"/>
                      <a:pt x="149" y="39"/>
                      <a:pt x="160" y="39"/>
                    </a:cubicBezTo>
                    <a:cubicBezTo>
                      <a:pt x="165" y="39"/>
                      <a:pt x="168" y="45"/>
                      <a:pt x="173" y="45"/>
                    </a:cubicBezTo>
                    <a:cubicBezTo>
                      <a:pt x="173" y="48"/>
                      <a:pt x="176" y="49"/>
                      <a:pt x="179" y="49"/>
                    </a:cubicBezTo>
                    <a:cubicBezTo>
                      <a:pt x="193" y="54"/>
                      <a:pt x="192" y="66"/>
                      <a:pt x="203" y="71"/>
                    </a:cubicBezTo>
                    <a:cubicBezTo>
                      <a:pt x="207" y="73"/>
                      <a:pt x="217" y="68"/>
                      <a:pt x="217" y="78"/>
                    </a:cubicBezTo>
                    <a:cubicBezTo>
                      <a:pt x="217" y="83"/>
                      <a:pt x="208" y="81"/>
                      <a:pt x="208" y="85"/>
                    </a:cubicBezTo>
                    <a:cubicBezTo>
                      <a:pt x="208" y="87"/>
                      <a:pt x="216" y="95"/>
                      <a:pt x="217" y="96"/>
                    </a:cubicBezTo>
                    <a:cubicBezTo>
                      <a:pt x="221" y="100"/>
                      <a:pt x="220" y="103"/>
                      <a:pt x="224" y="108"/>
                    </a:cubicBezTo>
                    <a:cubicBezTo>
                      <a:pt x="225" y="111"/>
                      <a:pt x="230" y="113"/>
                      <a:pt x="233" y="113"/>
                    </a:cubicBezTo>
                    <a:cubicBezTo>
                      <a:pt x="235" y="113"/>
                      <a:pt x="236" y="116"/>
                      <a:pt x="237" y="118"/>
                    </a:cubicBezTo>
                    <a:cubicBezTo>
                      <a:pt x="238" y="120"/>
                      <a:pt x="240" y="118"/>
                      <a:pt x="242" y="119"/>
                    </a:cubicBezTo>
                    <a:cubicBezTo>
                      <a:pt x="245" y="119"/>
                      <a:pt x="246" y="122"/>
                      <a:pt x="247" y="124"/>
                    </a:cubicBezTo>
                    <a:cubicBezTo>
                      <a:pt x="247" y="126"/>
                      <a:pt x="254" y="125"/>
                      <a:pt x="255" y="126"/>
                    </a:cubicBezTo>
                    <a:cubicBezTo>
                      <a:pt x="253" y="127"/>
                      <a:pt x="250" y="130"/>
                      <a:pt x="250" y="133"/>
                    </a:cubicBezTo>
                    <a:cubicBezTo>
                      <a:pt x="249" y="133"/>
                      <a:pt x="248" y="133"/>
                      <a:pt x="247" y="133"/>
                    </a:cubicBezTo>
                    <a:cubicBezTo>
                      <a:pt x="246" y="133"/>
                      <a:pt x="240" y="128"/>
                      <a:pt x="239" y="127"/>
                    </a:cubicBezTo>
                    <a:cubicBezTo>
                      <a:pt x="227" y="127"/>
                      <a:pt x="227" y="127"/>
                      <a:pt x="227" y="127"/>
                    </a:cubicBezTo>
                    <a:cubicBezTo>
                      <a:pt x="221" y="126"/>
                      <a:pt x="210" y="121"/>
                      <a:pt x="210" y="116"/>
                    </a:cubicBezTo>
                    <a:cubicBezTo>
                      <a:pt x="210" y="115"/>
                      <a:pt x="207" y="114"/>
                      <a:pt x="206" y="113"/>
                    </a:cubicBezTo>
                    <a:cubicBezTo>
                      <a:pt x="197" y="104"/>
                      <a:pt x="189" y="92"/>
                      <a:pt x="175" y="92"/>
                    </a:cubicBezTo>
                    <a:cubicBezTo>
                      <a:pt x="164" y="92"/>
                      <a:pt x="165" y="100"/>
                      <a:pt x="158" y="103"/>
                    </a:cubicBezTo>
                    <a:cubicBezTo>
                      <a:pt x="160" y="108"/>
                      <a:pt x="156" y="110"/>
                      <a:pt x="156" y="113"/>
                    </a:cubicBezTo>
                    <a:cubicBezTo>
                      <a:pt x="146" y="113"/>
                      <a:pt x="144" y="113"/>
                      <a:pt x="139" y="113"/>
                    </a:cubicBezTo>
                    <a:cubicBezTo>
                      <a:pt x="128" y="113"/>
                      <a:pt x="125" y="100"/>
                      <a:pt x="113" y="100"/>
                    </a:cubicBezTo>
                    <a:cubicBezTo>
                      <a:pt x="112" y="100"/>
                      <a:pt x="107" y="100"/>
                      <a:pt x="107" y="102"/>
                    </a:cubicBezTo>
                    <a:cubicBezTo>
                      <a:pt x="98" y="102"/>
                      <a:pt x="98" y="102"/>
                      <a:pt x="98" y="102"/>
                    </a:cubicBezTo>
                    <a:cubicBezTo>
                      <a:pt x="94" y="102"/>
                      <a:pt x="90" y="102"/>
                      <a:pt x="90" y="99"/>
                    </a:cubicBezTo>
                    <a:cubicBezTo>
                      <a:pt x="90" y="93"/>
                      <a:pt x="99" y="91"/>
                      <a:pt x="101" y="90"/>
                    </a:cubicBezTo>
                    <a:cubicBezTo>
                      <a:pt x="95" y="84"/>
                      <a:pt x="98" y="78"/>
                      <a:pt x="96" y="71"/>
                    </a:cubicBezTo>
                    <a:cubicBezTo>
                      <a:pt x="94" y="66"/>
                      <a:pt x="82" y="61"/>
                      <a:pt x="77" y="59"/>
                    </a:cubicBezTo>
                    <a:cubicBezTo>
                      <a:pt x="72" y="56"/>
                      <a:pt x="60" y="54"/>
                      <a:pt x="53" y="54"/>
                    </a:cubicBezTo>
                    <a:cubicBezTo>
                      <a:pt x="47" y="54"/>
                      <a:pt x="44" y="43"/>
                      <a:pt x="37" y="45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6" y="44"/>
                      <a:pt x="34" y="49"/>
                      <a:pt x="30" y="49"/>
                    </a:cubicBezTo>
                    <a:cubicBezTo>
                      <a:pt x="29" y="49"/>
                      <a:pt x="26" y="49"/>
                      <a:pt x="26" y="48"/>
                    </a:cubicBezTo>
                    <a:cubicBezTo>
                      <a:pt x="24" y="43"/>
                      <a:pt x="26" y="41"/>
                      <a:pt x="24" y="38"/>
                    </a:cubicBezTo>
                    <a:cubicBezTo>
                      <a:pt x="22" y="34"/>
                      <a:pt x="17" y="36"/>
                      <a:pt x="16" y="33"/>
                    </a:cubicBezTo>
                    <a:cubicBezTo>
                      <a:pt x="22" y="29"/>
                      <a:pt x="35" y="30"/>
                      <a:pt x="38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0" y="26"/>
                      <a:pt x="27" y="27"/>
                      <a:pt x="23" y="27"/>
                    </a:cubicBezTo>
                    <a:cubicBezTo>
                      <a:pt x="20" y="27"/>
                      <a:pt x="19" y="26"/>
                      <a:pt x="16" y="26"/>
                    </a:cubicBezTo>
                    <a:cubicBezTo>
                      <a:pt x="15" y="25"/>
                      <a:pt x="14" y="23"/>
                      <a:pt x="14" y="22"/>
                    </a:cubicBezTo>
                    <a:cubicBezTo>
                      <a:pt x="11" y="15"/>
                      <a:pt x="0" y="18"/>
                      <a:pt x="0" y="12"/>
                    </a:cubicBezTo>
                    <a:cubicBezTo>
                      <a:pt x="0" y="9"/>
                      <a:pt x="4" y="8"/>
                      <a:pt x="6" y="8"/>
                    </a:cubicBezTo>
                    <a:cubicBezTo>
                      <a:pt x="12" y="8"/>
                      <a:pt x="15" y="0"/>
                      <a:pt x="23" y="0"/>
                    </a:cubicBezTo>
                    <a:cubicBezTo>
                      <a:pt x="30" y="0"/>
                      <a:pt x="36" y="7"/>
                      <a:pt x="44" y="9"/>
                    </a:cubicBezTo>
                    <a:cubicBezTo>
                      <a:pt x="44" y="15"/>
                      <a:pt x="44" y="22"/>
                      <a:pt x="44" y="25"/>
                    </a:cubicBezTo>
                    <a:cubicBezTo>
                      <a:pt x="44" y="27"/>
                      <a:pt x="46" y="29"/>
                      <a:pt x="50" y="29"/>
                    </a:cubicBezTo>
                    <a:cubicBezTo>
                      <a:pt x="50" y="31"/>
                      <a:pt x="56" y="38"/>
                      <a:pt x="59" y="38"/>
                    </a:cubicBezTo>
                    <a:cubicBezTo>
                      <a:pt x="62" y="38"/>
                      <a:pt x="66" y="31"/>
                      <a:pt x="67" y="30"/>
                    </a:cubicBezTo>
                    <a:cubicBezTo>
                      <a:pt x="71" y="27"/>
                      <a:pt x="71" y="26"/>
                      <a:pt x="78" y="25"/>
                    </a:cubicBezTo>
                    <a:cubicBezTo>
                      <a:pt x="82" y="23"/>
                      <a:pt x="87" y="15"/>
                      <a:pt x="92" y="14"/>
                    </a:cubicBezTo>
                    <a:cubicBezTo>
                      <a:pt x="93" y="17"/>
                      <a:pt x="96" y="16"/>
                      <a:pt x="98" y="17"/>
                    </a:cubicBezTo>
                    <a:cubicBezTo>
                      <a:pt x="103" y="18"/>
                      <a:pt x="106" y="24"/>
                      <a:pt x="109" y="25"/>
                    </a:cubicBezTo>
                    <a:cubicBezTo>
                      <a:pt x="121" y="25"/>
                      <a:pt x="121" y="25"/>
                      <a:pt x="121" y="25"/>
                    </a:cubicBezTo>
                    <a:cubicBezTo>
                      <a:pt x="123" y="27"/>
                      <a:pt x="128" y="29"/>
                      <a:pt x="130" y="29"/>
                    </a:cubicBezTo>
                    <a:cubicBezTo>
                      <a:pt x="130" y="30"/>
                      <a:pt x="130" y="30"/>
                      <a:pt x="130" y="30"/>
                    </a:cubicBezTo>
                    <a:lnTo>
                      <a:pt x="128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84" name="Group 361"/>
              <p:cNvGrpSpPr/>
              <p:nvPr/>
            </p:nvGrpSpPr>
            <p:grpSpPr>
              <a:xfrm>
                <a:off x="6275388" y="2917825"/>
                <a:ext cx="966788" cy="806451"/>
                <a:chOff x="6275388" y="2917825"/>
                <a:chExt cx="966788" cy="806451"/>
              </a:xfrm>
              <a:grpFill/>
            </p:grpSpPr>
            <p:sp>
              <p:nvSpPr>
                <p:cNvPr id="285" name="Freeform 7"/>
                <p:cNvSpPr>
                  <a:spLocks/>
                </p:cNvSpPr>
                <p:nvPr/>
              </p:nvSpPr>
              <p:spPr bwMode="auto">
                <a:xfrm>
                  <a:off x="6623050" y="2968625"/>
                  <a:ext cx="11113" cy="2540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8" y="5"/>
                    </a:cxn>
                    <a:cxn ang="0">
                      <a:pos x="5" y="9"/>
                    </a:cxn>
                    <a:cxn ang="0">
                      <a:pos x="2" y="19"/>
                    </a:cxn>
                    <a:cxn ang="0">
                      <a:pos x="0" y="15"/>
                    </a:cxn>
                    <a:cxn ang="0">
                      <a:pos x="4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19">
                      <a:moveTo>
                        <a:pt x="7" y="0"/>
                      </a:moveTo>
                      <a:cubicBezTo>
                        <a:pt x="7" y="4"/>
                        <a:pt x="8" y="2"/>
                        <a:pt x="8" y="5"/>
                      </a:cubicBezTo>
                      <a:cubicBezTo>
                        <a:pt x="8" y="8"/>
                        <a:pt x="7" y="9"/>
                        <a:pt x="5" y="9"/>
                      </a:cubicBezTo>
                      <a:cubicBezTo>
                        <a:pt x="5" y="14"/>
                        <a:pt x="6" y="19"/>
                        <a:pt x="2" y="19"/>
                      </a:cubicBezTo>
                      <a:cubicBezTo>
                        <a:pt x="1" y="19"/>
                        <a:pt x="0" y="16"/>
                        <a:pt x="0" y="15"/>
                      </a:cubicBezTo>
                      <a:cubicBezTo>
                        <a:pt x="0" y="11"/>
                        <a:pt x="4" y="10"/>
                        <a:pt x="4" y="8"/>
                      </a:cubicBezTo>
                      <a:cubicBezTo>
                        <a:pt x="4" y="4"/>
                        <a:pt x="3" y="0"/>
                        <a:pt x="7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6" name="Freeform 8"/>
                <p:cNvSpPr>
                  <a:spLocks/>
                </p:cNvSpPr>
                <p:nvPr/>
              </p:nvSpPr>
              <p:spPr bwMode="auto">
                <a:xfrm>
                  <a:off x="6867525" y="2944813"/>
                  <a:ext cx="65088" cy="38100"/>
                </a:xfrm>
                <a:custGeom>
                  <a:avLst/>
                  <a:gdLst/>
                  <a:ahLst/>
                  <a:cxnLst>
                    <a:cxn ang="0">
                      <a:pos x="13" y="27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18" y="17"/>
                    </a:cxn>
                    <a:cxn ang="0">
                      <a:pos x="35" y="13"/>
                    </a:cxn>
                    <a:cxn ang="0">
                      <a:pos x="45" y="0"/>
                    </a:cxn>
                    <a:cxn ang="0">
                      <a:pos x="49" y="7"/>
                    </a:cxn>
                    <a:cxn ang="0">
                      <a:pos x="40" y="22"/>
                    </a:cxn>
                    <a:cxn ang="0">
                      <a:pos x="19" y="29"/>
                    </a:cxn>
                    <a:cxn ang="0">
                      <a:pos x="11" y="25"/>
                    </a:cxn>
                    <a:cxn ang="0">
                      <a:pos x="13" y="27"/>
                    </a:cxn>
                  </a:cxnLst>
                  <a:rect l="0" t="0" r="r" b="b"/>
                  <a:pathLst>
                    <a:path w="49" h="29">
                      <a:moveTo>
                        <a:pt x="13" y="27"/>
                      </a:moveTo>
                      <a:cubicBezTo>
                        <a:pt x="9" y="22"/>
                        <a:pt x="1" y="24"/>
                        <a:pt x="0" y="18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4" y="18"/>
                        <a:pt x="18" y="17"/>
                        <a:pt x="18" y="17"/>
                      </a:cubicBezTo>
                      <a:cubicBezTo>
                        <a:pt x="25" y="14"/>
                        <a:pt x="31" y="15"/>
                        <a:pt x="35" y="13"/>
                      </a:cubicBezTo>
                      <a:cubicBezTo>
                        <a:pt x="41" y="10"/>
                        <a:pt x="39" y="0"/>
                        <a:pt x="45" y="0"/>
                      </a:cubicBezTo>
                      <a:cubicBezTo>
                        <a:pt x="48" y="0"/>
                        <a:pt x="49" y="4"/>
                        <a:pt x="49" y="7"/>
                      </a:cubicBezTo>
                      <a:cubicBezTo>
                        <a:pt x="49" y="16"/>
                        <a:pt x="40" y="14"/>
                        <a:pt x="40" y="22"/>
                      </a:cubicBezTo>
                      <a:cubicBezTo>
                        <a:pt x="32" y="24"/>
                        <a:pt x="28" y="29"/>
                        <a:pt x="19" y="29"/>
                      </a:cubicBezTo>
                      <a:cubicBezTo>
                        <a:pt x="17" y="29"/>
                        <a:pt x="11" y="26"/>
                        <a:pt x="11" y="25"/>
                      </a:cubicBezTo>
                      <a:lnTo>
                        <a:pt x="13" y="2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7" name="Freeform 10"/>
                <p:cNvSpPr>
                  <a:spLocks/>
                </p:cNvSpPr>
                <p:nvPr/>
              </p:nvSpPr>
              <p:spPr bwMode="auto">
                <a:xfrm>
                  <a:off x="6911975" y="2917825"/>
                  <a:ext cx="34925" cy="34925"/>
                </a:xfrm>
                <a:custGeom>
                  <a:avLst/>
                  <a:gdLst/>
                  <a:ahLst/>
                  <a:cxnLst>
                    <a:cxn ang="0">
                      <a:pos x="23" y="25"/>
                    </a:cxn>
                    <a:cxn ang="0">
                      <a:pos x="19" y="17"/>
                    </a:cxn>
                    <a:cxn ang="0">
                      <a:pos x="8" y="6"/>
                    </a:cxn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6" y="22"/>
                    </a:cxn>
                    <a:cxn ang="0">
                      <a:pos x="26" y="25"/>
                    </a:cxn>
                    <a:cxn ang="0">
                      <a:pos x="23" y="25"/>
                    </a:cxn>
                  </a:cxnLst>
                  <a:rect l="0" t="0" r="r" b="b"/>
                  <a:pathLst>
                    <a:path w="26" h="26">
                      <a:moveTo>
                        <a:pt x="23" y="25"/>
                      </a:moveTo>
                      <a:cubicBezTo>
                        <a:pt x="18" y="24"/>
                        <a:pt x="18" y="21"/>
                        <a:pt x="19" y="17"/>
                      </a:cubicBezTo>
                      <a:cubicBezTo>
                        <a:pt x="13" y="14"/>
                        <a:pt x="14" y="9"/>
                        <a:pt x="8" y="6"/>
                      </a:cubicBezTo>
                      <a:cubicBezTo>
                        <a:pt x="5" y="4"/>
                        <a:pt x="2" y="4"/>
                        <a:pt x="0" y="0"/>
                      </a:cubicBezTo>
                      <a:cubicBezTo>
                        <a:pt x="9" y="3"/>
                        <a:pt x="13" y="8"/>
                        <a:pt x="18" y="13"/>
                      </a:cubicBezTo>
                      <a:cubicBezTo>
                        <a:pt x="21" y="17"/>
                        <a:pt x="26" y="16"/>
                        <a:pt x="26" y="22"/>
                      </a:cubicBezTo>
                      <a:cubicBezTo>
                        <a:pt x="26" y="23"/>
                        <a:pt x="26" y="24"/>
                        <a:pt x="26" y="25"/>
                      </a:cubicBezTo>
                      <a:cubicBezTo>
                        <a:pt x="25" y="25"/>
                        <a:pt x="24" y="26"/>
                        <a:pt x="23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8" name="Freeform 11"/>
                <p:cNvSpPr>
                  <a:spLocks/>
                </p:cNvSpPr>
                <p:nvPr/>
              </p:nvSpPr>
              <p:spPr bwMode="auto">
                <a:xfrm>
                  <a:off x="6972300" y="2967038"/>
                  <a:ext cx="17463" cy="20638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1" y="0"/>
                    </a:cxn>
                    <a:cxn ang="0">
                      <a:pos x="13" y="12"/>
                    </a:cxn>
                    <a:cxn ang="0">
                      <a:pos x="10" y="16"/>
                    </a:cxn>
                    <a:cxn ang="0">
                      <a:pos x="7" y="13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13" h="16">
                      <a:moveTo>
                        <a:pt x="7" y="9"/>
                      </a:moveTo>
                      <a:cubicBezTo>
                        <a:pt x="2" y="9"/>
                        <a:pt x="0" y="4"/>
                        <a:pt x="1" y="0"/>
                      </a:cubicBezTo>
                      <a:cubicBezTo>
                        <a:pt x="4" y="1"/>
                        <a:pt x="13" y="11"/>
                        <a:pt x="13" y="12"/>
                      </a:cubicBezTo>
                      <a:cubicBezTo>
                        <a:pt x="13" y="14"/>
                        <a:pt x="11" y="16"/>
                        <a:pt x="10" y="16"/>
                      </a:cubicBezTo>
                      <a:cubicBezTo>
                        <a:pt x="9" y="16"/>
                        <a:pt x="7" y="14"/>
                        <a:pt x="7" y="13"/>
                      </a:cubicBezTo>
                      <a:cubicBezTo>
                        <a:pt x="7" y="12"/>
                        <a:pt x="7" y="11"/>
                        <a:pt x="7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9" name="Freeform 12"/>
                <p:cNvSpPr>
                  <a:spLocks/>
                </p:cNvSpPr>
                <p:nvPr/>
              </p:nvSpPr>
              <p:spPr bwMode="auto">
                <a:xfrm>
                  <a:off x="7086600" y="3046413"/>
                  <a:ext cx="9525" cy="11113"/>
                </a:xfrm>
                <a:custGeom>
                  <a:avLst/>
                  <a:gdLst/>
                  <a:ahLst/>
                  <a:cxnLst>
                    <a:cxn ang="0">
                      <a:pos x="7" y="6"/>
                    </a:cxn>
                    <a:cxn ang="0">
                      <a:pos x="7" y="9"/>
                    </a:cxn>
                    <a:cxn ang="0">
                      <a:pos x="0" y="0"/>
                    </a:cxn>
                    <a:cxn ang="0">
                      <a:pos x="7" y="6"/>
                    </a:cxn>
                  </a:cxnLst>
                  <a:rect l="0" t="0" r="r" b="b"/>
                  <a:pathLst>
                    <a:path w="7" h="9">
                      <a:moveTo>
                        <a:pt x="7" y="6"/>
                      </a:moveTo>
                      <a:cubicBezTo>
                        <a:pt x="7" y="7"/>
                        <a:pt x="7" y="8"/>
                        <a:pt x="7" y="9"/>
                      </a:cubicBezTo>
                      <a:cubicBezTo>
                        <a:pt x="3" y="9"/>
                        <a:pt x="0" y="2"/>
                        <a:pt x="0" y="0"/>
                      </a:cubicBezTo>
                      <a:cubicBezTo>
                        <a:pt x="4" y="2"/>
                        <a:pt x="7" y="3"/>
                        <a:pt x="7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0" name="Freeform 13"/>
                <p:cNvSpPr>
                  <a:spLocks/>
                </p:cNvSpPr>
                <p:nvPr/>
              </p:nvSpPr>
              <p:spPr bwMode="auto">
                <a:xfrm>
                  <a:off x="7061200" y="3036888"/>
                  <a:ext cx="20638" cy="9525"/>
                </a:xfrm>
                <a:custGeom>
                  <a:avLst/>
                  <a:gdLst/>
                  <a:ahLst/>
                  <a:cxnLst>
                    <a:cxn ang="0">
                      <a:pos x="15" y="6"/>
                    </a:cxn>
                    <a:cxn ang="0">
                      <a:pos x="12" y="7"/>
                    </a:cxn>
                    <a:cxn ang="0">
                      <a:pos x="0" y="0"/>
                    </a:cxn>
                    <a:cxn ang="0">
                      <a:pos x="15" y="6"/>
                    </a:cxn>
                  </a:cxnLst>
                  <a:rect l="0" t="0" r="r" b="b"/>
                  <a:pathLst>
                    <a:path w="15" h="7">
                      <a:moveTo>
                        <a:pt x="15" y="6"/>
                      </a:moveTo>
                      <a:cubicBezTo>
                        <a:pt x="14" y="6"/>
                        <a:pt x="13" y="7"/>
                        <a:pt x="12" y="7"/>
                      </a:cubicBezTo>
                      <a:cubicBezTo>
                        <a:pt x="7" y="7"/>
                        <a:pt x="0" y="5"/>
                        <a:pt x="0" y="0"/>
                      </a:cubicBezTo>
                      <a:cubicBezTo>
                        <a:pt x="7" y="0"/>
                        <a:pt x="11" y="1"/>
                        <a:pt x="15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1" name="Freeform 14"/>
                <p:cNvSpPr>
                  <a:spLocks/>
                </p:cNvSpPr>
                <p:nvPr/>
              </p:nvSpPr>
              <p:spPr bwMode="auto">
                <a:xfrm>
                  <a:off x="7064375" y="3013075"/>
                  <a:ext cx="17463" cy="19050"/>
                </a:xfrm>
                <a:custGeom>
                  <a:avLst/>
                  <a:gdLst/>
                  <a:ahLst/>
                  <a:cxnLst>
                    <a:cxn ang="0">
                      <a:pos x="13" y="14"/>
                    </a:cxn>
                    <a:cxn ang="0">
                      <a:pos x="0" y="0"/>
                    </a:cxn>
                    <a:cxn ang="0">
                      <a:pos x="13" y="14"/>
                    </a:cxn>
                  </a:cxnLst>
                  <a:rect l="0" t="0" r="r" b="b"/>
                  <a:pathLst>
                    <a:path w="13" h="14">
                      <a:moveTo>
                        <a:pt x="13" y="14"/>
                      </a:moveTo>
                      <a:cubicBezTo>
                        <a:pt x="9" y="14"/>
                        <a:pt x="1" y="3"/>
                        <a:pt x="0" y="0"/>
                      </a:cubicBezTo>
                      <a:cubicBezTo>
                        <a:pt x="6" y="3"/>
                        <a:pt x="11" y="7"/>
                        <a:pt x="13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2" name="Freeform 15"/>
                <p:cNvSpPr>
                  <a:spLocks/>
                </p:cNvSpPr>
                <p:nvPr/>
              </p:nvSpPr>
              <p:spPr bwMode="auto">
                <a:xfrm>
                  <a:off x="7027863" y="2998788"/>
                  <a:ext cx="23813" cy="1428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7" y="9"/>
                    </a:cxn>
                    <a:cxn ang="0">
                      <a:pos x="14" y="10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7" h="10">
                      <a:moveTo>
                        <a:pt x="2" y="0"/>
                      </a:moveTo>
                      <a:cubicBezTo>
                        <a:pt x="6" y="2"/>
                        <a:pt x="15" y="5"/>
                        <a:pt x="17" y="9"/>
                      </a:cubicBezTo>
                      <a:cubicBezTo>
                        <a:pt x="17" y="9"/>
                        <a:pt x="15" y="10"/>
                        <a:pt x="14" y="10"/>
                      </a:cubicBezTo>
                      <a:cubicBezTo>
                        <a:pt x="10" y="10"/>
                        <a:pt x="0" y="6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3" name="Freeform 16"/>
                <p:cNvSpPr>
                  <a:spLocks/>
                </p:cNvSpPr>
                <p:nvPr/>
              </p:nvSpPr>
              <p:spPr bwMode="auto">
                <a:xfrm>
                  <a:off x="7002463" y="2984500"/>
                  <a:ext cx="14288" cy="79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6"/>
                    </a:cxn>
                    <a:cxn ang="0">
                      <a:pos x="7" y="6"/>
                    </a:cxn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" h="6">
                      <a:moveTo>
                        <a:pt x="0" y="0"/>
                      </a:moveTo>
                      <a:cubicBezTo>
                        <a:pt x="5" y="3"/>
                        <a:pt x="8" y="2"/>
                        <a:pt x="11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3" y="2"/>
                        <a:pt x="3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4" name="Freeform 17"/>
                <p:cNvSpPr>
                  <a:spLocks/>
                </p:cNvSpPr>
                <p:nvPr/>
              </p:nvSpPr>
              <p:spPr bwMode="auto">
                <a:xfrm>
                  <a:off x="6800850" y="3594100"/>
                  <a:ext cx="63500" cy="65088"/>
                </a:xfrm>
                <a:custGeom>
                  <a:avLst/>
                  <a:gdLst/>
                  <a:ahLst/>
                  <a:cxnLst>
                    <a:cxn ang="0">
                      <a:pos x="24" y="7"/>
                    </a:cxn>
                    <a:cxn ang="0">
                      <a:pos x="43" y="3"/>
                    </a:cxn>
                    <a:cxn ang="0">
                      <a:pos x="48" y="16"/>
                    </a:cxn>
                    <a:cxn ang="0">
                      <a:pos x="27" y="49"/>
                    </a:cxn>
                    <a:cxn ang="0">
                      <a:pos x="0" y="7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48" h="49">
                      <a:moveTo>
                        <a:pt x="24" y="7"/>
                      </a:moveTo>
                      <a:cubicBezTo>
                        <a:pt x="30" y="7"/>
                        <a:pt x="37" y="5"/>
                        <a:pt x="43" y="3"/>
                      </a:cubicBezTo>
                      <a:cubicBezTo>
                        <a:pt x="45" y="8"/>
                        <a:pt x="48" y="11"/>
                        <a:pt x="48" y="16"/>
                      </a:cubicBezTo>
                      <a:cubicBezTo>
                        <a:pt x="48" y="26"/>
                        <a:pt x="36" y="49"/>
                        <a:pt x="27" y="49"/>
                      </a:cubicBezTo>
                      <a:cubicBezTo>
                        <a:pt x="14" y="49"/>
                        <a:pt x="0" y="16"/>
                        <a:pt x="0" y="7"/>
                      </a:cubicBezTo>
                      <a:cubicBezTo>
                        <a:pt x="0" y="0"/>
                        <a:pt x="24" y="7"/>
                        <a:pt x="24" y="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5" name="Freeform 18"/>
                <p:cNvSpPr>
                  <a:spLocks/>
                </p:cNvSpPr>
                <p:nvPr/>
              </p:nvSpPr>
              <p:spPr bwMode="auto">
                <a:xfrm>
                  <a:off x="6275388" y="3057525"/>
                  <a:ext cx="676275" cy="509588"/>
                </a:xfrm>
                <a:custGeom>
                  <a:avLst/>
                  <a:gdLst/>
                  <a:ahLst/>
                  <a:cxnLst>
                    <a:cxn ang="0">
                      <a:pos x="508" y="232"/>
                    </a:cxn>
                    <a:cxn ang="0">
                      <a:pos x="501" y="272"/>
                    </a:cxn>
                    <a:cxn ang="0">
                      <a:pos x="478" y="312"/>
                    </a:cxn>
                    <a:cxn ang="0">
                      <a:pos x="465" y="351"/>
                    </a:cxn>
                    <a:cxn ang="0">
                      <a:pos x="398" y="370"/>
                    </a:cxn>
                    <a:cxn ang="0">
                      <a:pos x="335" y="350"/>
                    </a:cxn>
                    <a:cxn ang="0">
                      <a:pos x="329" y="330"/>
                    </a:cxn>
                    <a:cxn ang="0">
                      <a:pos x="314" y="333"/>
                    </a:cxn>
                    <a:cxn ang="0">
                      <a:pos x="313" y="315"/>
                    </a:cxn>
                    <a:cxn ang="0">
                      <a:pos x="301" y="329"/>
                    </a:cxn>
                    <a:cxn ang="0">
                      <a:pos x="310" y="292"/>
                    </a:cxn>
                    <a:cxn ang="0">
                      <a:pos x="278" y="315"/>
                    </a:cxn>
                    <a:cxn ang="0">
                      <a:pos x="214" y="276"/>
                    </a:cxn>
                    <a:cxn ang="0">
                      <a:pos x="131" y="308"/>
                    </a:cxn>
                    <a:cxn ang="0">
                      <a:pos x="93" y="311"/>
                    </a:cxn>
                    <a:cxn ang="0">
                      <a:pos x="22" y="310"/>
                    </a:cxn>
                    <a:cxn ang="0">
                      <a:pos x="23" y="262"/>
                    </a:cxn>
                    <a:cxn ang="0">
                      <a:pos x="2" y="204"/>
                    </a:cxn>
                    <a:cxn ang="0">
                      <a:pos x="9" y="204"/>
                    </a:cxn>
                    <a:cxn ang="0">
                      <a:pos x="3" y="176"/>
                    </a:cxn>
                    <a:cxn ang="0">
                      <a:pos x="8" y="145"/>
                    </a:cxn>
                    <a:cxn ang="0">
                      <a:pos x="32" y="132"/>
                    </a:cxn>
                    <a:cxn ang="0">
                      <a:pos x="114" y="95"/>
                    </a:cxn>
                    <a:cxn ang="0">
                      <a:pos x="119" y="76"/>
                    </a:cxn>
                    <a:cxn ang="0">
                      <a:pos x="131" y="71"/>
                    </a:cxn>
                    <a:cxn ang="0">
                      <a:pos x="150" y="50"/>
                    </a:cxn>
                    <a:cxn ang="0">
                      <a:pos x="187" y="58"/>
                    </a:cxn>
                    <a:cxn ang="0">
                      <a:pos x="203" y="56"/>
                    </a:cxn>
                    <a:cxn ang="0">
                      <a:pos x="211" y="30"/>
                    </a:cxn>
                    <a:cxn ang="0">
                      <a:pos x="244" y="17"/>
                    </a:cxn>
                    <a:cxn ang="0">
                      <a:pos x="276" y="19"/>
                    </a:cxn>
                    <a:cxn ang="0">
                      <a:pos x="297" y="23"/>
                    </a:cxn>
                    <a:cxn ang="0">
                      <a:pos x="281" y="54"/>
                    </a:cxn>
                    <a:cxn ang="0">
                      <a:pos x="295" y="68"/>
                    </a:cxn>
                    <a:cxn ang="0">
                      <a:pos x="341" y="90"/>
                    </a:cxn>
                    <a:cxn ang="0">
                      <a:pos x="359" y="15"/>
                    </a:cxn>
                    <a:cxn ang="0">
                      <a:pos x="381" y="28"/>
                    </a:cxn>
                    <a:cxn ang="0">
                      <a:pos x="400" y="50"/>
                    </a:cxn>
                    <a:cxn ang="0">
                      <a:pos x="419" y="104"/>
                    </a:cxn>
                    <a:cxn ang="0">
                      <a:pos x="457" y="146"/>
                    </a:cxn>
                    <a:cxn ang="0">
                      <a:pos x="497" y="185"/>
                    </a:cxn>
                  </a:cxnLst>
                  <a:rect l="0" t="0" r="r" b="b"/>
                  <a:pathLst>
                    <a:path w="508" h="383">
                      <a:moveTo>
                        <a:pt x="496" y="186"/>
                      </a:moveTo>
                      <a:cubicBezTo>
                        <a:pt x="503" y="195"/>
                        <a:pt x="508" y="219"/>
                        <a:pt x="508" y="232"/>
                      </a:cubicBezTo>
                      <a:cubicBezTo>
                        <a:pt x="508" y="242"/>
                        <a:pt x="505" y="256"/>
                        <a:pt x="501" y="260"/>
                      </a:cubicBezTo>
                      <a:cubicBezTo>
                        <a:pt x="501" y="272"/>
                        <a:pt x="501" y="272"/>
                        <a:pt x="501" y="272"/>
                      </a:cubicBezTo>
                      <a:cubicBezTo>
                        <a:pt x="499" y="276"/>
                        <a:pt x="500" y="277"/>
                        <a:pt x="498" y="281"/>
                      </a:cubicBezTo>
                      <a:cubicBezTo>
                        <a:pt x="490" y="293"/>
                        <a:pt x="482" y="298"/>
                        <a:pt x="478" y="312"/>
                      </a:cubicBezTo>
                      <a:cubicBezTo>
                        <a:pt x="474" y="322"/>
                        <a:pt x="465" y="336"/>
                        <a:pt x="465" y="352"/>
                      </a:cubicBezTo>
                      <a:cubicBezTo>
                        <a:pt x="465" y="351"/>
                        <a:pt x="465" y="351"/>
                        <a:pt x="465" y="351"/>
                      </a:cubicBezTo>
                      <a:cubicBezTo>
                        <a:pt x="460" y="371"/>
                        <a:pt x="424" y="362"/>
                        <a:pt x="420" y="383"/>
                      </a:cubicBezTo>
                      <a:cubicBezTo>
                        <a:pt x="417" y="382"/>
                        <a:pt x="399" y="372"/>
                        <a:pt x="398" y="370"/>
                      </a:cubicBezTo>
                      <a:cubicBezTo>
                        <a:pt x="388" y="371"/>
                        <a:pt x="392" y="379"/>
                        <a:pt x="381" y="379"/>
                      </a:cubicBezTo>
                      <a:cubicBezTo>
                        <a:pt x="363" y="379"/>
                        <a:pt x="335" y="368"/>
                        <a:pt x="335" y="350"/>
                      </a:cubicBezTo>
                      <a:cubicBezTo>
                        <a:pt x="335" y="343"/>
                        <a:pt x="329" y="338"/>
                        <a:pt x="329" y="332"/>
                      </a:cubicBezTo>
                      <a:cubicBezTo>
                        <a:pt x="329" y="332"/>
                        <a:pt x="329" y="330"/>
                        <a:pt x="329" y="330"/>
                      </a:cubicBezTo>
                      <a:cubicBezTo>
                        <a:pt x="325" y="332"/>
                        <a:pt x="323" y="332"/>
                        <a:pt x="320" y="333"/>
                      </a:cubicBezTo>
                      <a:cubicBezTo>
                        <a:pt x="314" y="333"/>
                        <a:pt x="314" y="333"/>
                        <a:pt x="314" y="333"/>
                      </a:cubicBezTo>
                      <a:cubicBezTo>
                        <a:pt x="316" y="330"/>
                        <a:pt x="318" y="328"/>
                        <a:pt x="318" y="323"/>
                      </a:cubicBezTo>
                      <a:cubicBezTo>
                        <a:pt x="318" y="318"/>
                        <a:pt x="315" y="316"/>
                        <a:pt x="313" y="315"/>
                      </a:cubicBezTo>
                      <a:cubicBezTo>
                        <a:pt x="313" y="316"/>
                        <a:pt x="312" y="318"/>
                        <a:pt x="312" y="319"/>
                      </a:cubicBezTo>
                      <a:cubicBezTo>
                        <a:pt x="308" y="321"/>
                        <a:pt x="308" y="329"/>
                        <a:pt x="301" y="329"/>
                      </a:cubicBezTo>
                      <a:cubicBezTo>
                        <a:pt x="299" y="329"/>
                        <a:pt x="297" y="326"/>
                        <a:pt x="297" y="324"/>
                      </a:cubicBezTo>
                      <a:cubicBezTo>
                        <a:pt x="308" y="322"/>
                        <a:pt x="310" y="299"/>
                        <a:pt x="310" y="292"/>
                      </a:cubicBezTo>
                      <a:cubicBezTo>
                        <a:pt x="302" y="300"/>
                        <a:pt x="291" y="323"/>
                        <a:pt x="281" y="323"/>
                      </a:cubicBezTo>
                      <a:cubicBezTo>
                        <a:pt x="276" y="323"/>
                        <a:pt x="278" y="315"/>
                        <a:pt x="278" y="315"/>
                      </a:cubicBezTo>
                      <a:cubicBezTo>
                        <a:pt x="275" y="315"/>
                        <a:pt x="265" y="294"/>
                        <a:pt x="262" y="289"/>
                      </a:cubicBezTo>
                      <a:cubicBezTo>
                        <a:pt x="254" y="280"/>
                        <a:pt x="228" y="276"/>
                        <a:pt x="214" y="276"/>
                      </a:cubicBezTo>
                      <a:cubicBezTo>
                        <a:pt x="198" y="276"/>
                        <a:pt x="195" y="283"/>
                        <a:pt x="185" y="286"/>
                      </a:cubicBezTo>
                      <a:cubicBezTo>
                        <a:pt x="163" y="293"/>
                        <a:pt x="135" y="285"/>
                        <a:pt x="131" y="308"/>
                      </a:cubicBezTo>
                      <a:cubicBezTo>
                        <a:pt x="122" y="309"/>
                        <a:pt x="115" y="311"/>
                        <a:pt x="105" y="311"/>
                      </a:cubicBezTo>
                      <a:cubicBezTo>
                        <a:pt x="98" y="307"/>
                        <a:pt x="98" y="311"/>
                        <a:pt x="93" y="311"/>
                      </a:cubicBezTo>
                      <a:cubicBezTo>
                        <a:pt x="77" y="311"/>
                        <a:pt x="71" y="326"/>
                        <a:pt x="51" y="326"/>
                      </a:cubicBezTo>
                      <a:cubicBezTo>
                        <a:pt x="43" y="326"/>
                        <a:pt x="22" y="316"/>
                        <a:pt x="22" y="310"/>
                      </a:cubicBezTo>
                      <a:cubicBezTo>
                        <a:pt x="22" y="303"/>
                        <a:pt x="32" y="300"/>
                        <a:pt x="32" y="290"/>
                      </a:cubicBezTo>
                      <a:cubicBezTo>
                        <a:pt x="32" y="277"/>
                        <a:pt x="26" y="270"/>
                        <a:pt x="23" y="262"/>
                      </a:cubicBezTo>
                      <a:cubicBezTo>
                        <a:pt x="18" y="243"/>
                        <a:pt x="17" y="237"/>
                        <a:pt x="11" y="220"/>
                      </a:cubicBezTo>
                      <a:cubicBezTo>
                        <a:pt x="9" y="213"/>
                        <a:pt x="0" y="211"/>
                        <a:pt x="2" y="204"/>
                      </a:cubicBezTo>
                      <a:cubicBezTo>
                        <a:pt x="3" y="202"/>
                        <a:pt x="3" y="201"/>
                        <a:pt x="5" y="198"/>
                      </a:cubicBezTo>
                      <a:cubicBezTo>
                        <a:pt x="6" y="201"/>
                        <a:pt x="7" y="203"/>
                        <a:pt x="9" y="204"/>
                      </a:cubicBezTo>
                      <a:cubicBezTo>
                        <a:pt x="10" y="202"/>
                        <a:pt x="9" y="201"/>
                        <a:pt x="9" y="198"/>
                      </a:cubicBezTo>
                      <a:cubicBezTo>
                        <a:pt x="9" y="192"/>
                        <a:pt x="3" y="187"/>
                        <a:pt x="3" y="176"/>
                      </a:cubicBezTo>
                      <a:cubicBezTo>
                        <a:pt x="3" y="162"/>
                        <a:pt x="3" y="161"/>
                        <a:pt x="3" y="150"/>
                      </a:cubicBezTo>
                      <a:cubicBezTo>
                        <a:pt x="3" y="146"/>
                        <a:pt x="7" y="146"/>
                        <a:pt x="8" y="145"/>
                      </a:cubicBezTo>
                      <a:cubicBezTo>
                        <a:pt x="9" y="146"/>
                        <a:pt x="9" y="148"/>
                        <a:pt x="9" y="149"/>
                      </a:cubicBezTo>
                      <a:cubicBezTo>
                        <a:pt x="17" y="148"/>
                        <a:pt x="27" y="137"/>
                        <a:pt x="32" y="132"/>
                      </a:cubicBezTo>
                      <a:cubicBezTo>
                        <a:pt x="37" y="127"/>
                        <a:pt x="53" y="126"/>
                        <a:pt x="62" y="125"/>
                      </a:cubicBezTo>
                      <a:cubicBezTo>
                        <a:pt x="78" y="122"/>
                        <a:pt x="114" y="110"/>
                        <a:pt x="114" y="95"/>
                      </a:cubicBezTo>
                      <a:cubicBezTo>
                        <a:pt x="114" y="92"/>
                        <a:pt x="114" y="90"/>
                        <a:pt x="114" y="87"/>
                      </a:cubicBezTo>
                      <a:cubicBezTo>
                        <a:pt x="114" y="83"/>
                        <a:pt x="115" y="79"/>
                        <a:pt x="119" y="76"/>
                      </a:cubicBezTo>
                      <a:cubicBezTo>
                        <a:pt x="122" y="80"/>
                        <a:pt x="124" y="82"/>
                        <a:pt x="126" y="85"/>
                      </a:cubicBezTo>
                      <a:cubicBezTo>
                        <a:pt x="131" y="82"/>
                        <a:pt x="129" y="75"/>
                        <a:pt x="131" y="71"/>
                      </a:cubicBezTo>
                      <a:cubicBezTo>
                        <a:pt x="134" y="72"/>
                        <a:pt x="137" y="74"/>
                        <a:pt x="140" y="74"/>
                      </a:cubicBezTo>
                      <a:cubicBezTo>
                        <a:pt x="140" y="62"/>
                        <a:pt x="149" y="60"/>
                        <a:pt x="150" y="50"/>
                      </a:cubicBezTo>
                      <a:cubicBezTo>
                        <a:pt x="162" y="50"/>
                        <a:pt x="164" y="41"/>
                        <a:pt x="173" y="41"/>
                      </a:cubicBezTo>
                      <a:cubicBezTo>
                        <a:pt x="181" y="41"/>
                        <a:pt x="186" y="50"/>
                        <a:pt x="187" y="58"/>
                      </a:cubicBezTo>
                      <a:cubicBezTo>
                        <a:pt x="189" y="55"/>
                        <a:pt x="192" y="53"/>
                        <a:pt x="196" y="53"/>
                      </a:cubicBezTo>
                      <a:cubicBezTo>
                        <a:pt x="198" y="53"/>
                        <a:pt x="202" y="56"/>
                        <a:pt x="203" y="56"/>
                      </a:cubicBezTo>
                      <a:cubicBezTo>
                        <a:pt x="205" y="52"/>
                        <a:pt x="204" y="49"/>
                        <a:pt x="204" y="45"/>
                      </a:cubicBezTo>
                      <a:cubicBezTo>
                        <a:pt x="204" y="39"/>
                        <a:pt x="211" y="36"/>
                        <a:pt x="211" y="30"/>
                      </a:cubicBezTo>
                      <a:cubicBezTo>
                        <a:pt x="211" y="24"/>
                        <a:pt x="228" y="20"/>
                        <a:pt x="236" y="20"/>
                      </a:cubicBezTo>
                      <a:cubicBezTo>
                        <a:pt x="239" y="20"/>
                        <a:pt x="243" y="17"/>
                        <a:pt x="244" y="17"/>
                      </a:cubicBezTo>
                      <a:cubicBezTo>
                        <a:pt x="241" y="13"/>
                        <a:pt x="237" y="11"/>
                        <a:pt x="236" y="7"/>
                      </a:cubicBezTo>
                      <a:cubicBezTo>
                        <a:pt x="251" y="13"/>
                        <a:pt x="260" y="19"/>
                        <a:pt x="276" y="19"/>
                      </a:cubicBezTo>
                      <a:cubicBezTo>
                        <a:pt x="281" y="19"/>
                        <a:pt x="283" y="15"/>
                        <a:pt x="288" y="15"/>
                      </a:cubicBezTo>
                      <a:cubicBezTo>
                        <a:pt x="291" y="15"/>
                        <a:pt x="297" y="20"/>
                        <a:pt x="297" y="23"/>
                      </a:cubicBezTo>
                      <a:cubicBezTo>
                        <a:pt x="297" y="29"/>
                        <a:pt x="290" y="30"/>
                        <a:pt x="287" y="32"/>
                      </a:cubicBezTo>
                      <a:cubicBezTo>
                        <a:pt x="281" y="54"/>
                        <a:pt x="281" y="54"/>
                        <a:pt x="281" y="54"/>
                      </a:cubicBezTo>
                      <a:cubicBezTo>
                        <a:pt x="281" y="58"/>
                        <a:pt x="288" y="57"/>
                        <a:pt x="290" y="59"/>
                      </a:cubicBezTo>
                      <a:cubicBezTo>
                        <a:pt x="293" y="60"/>
                        <a:pt x="293" y="67"/>
                        <a:pt x="295" y="68"/>
                      </a:cubicBezTo>
                      <a:cubicBezTo>
                        <a:pt x="306" y="72"/>
                        <a:pt x="313" y="74"/>
                        <a:pt x="324" y="79"/>
                      </a:cubicBezTo>
                      <a:cubicBezTo>
                        <a:pt x="330" y="81"/>
                        <a:pt x="333" y="90"/>
                        <a:pt x="341" y="90"/>
                      </a:cubicBezTo>
                      <a:cubicBezTo>
                        <a:pt x="355" y="90"/>
                        <a:pt x="357" y="64"/>
                        <a:pt x="359" y="54"/>
                      </a:cubicBezTo>
                      <a:cubicBezTo>
                        <a:pt x="359" y="15"/>
                        <a:pt x="359" y="15"/>
                        <a:pt x="359" y="15"/>
                      </a:cubicBezTo>
                      <a:cubicBezTo>
                        <a:pt x="366" y="9"/>
                        <a:pt x="364" y="4"/>
                        <a:pt x="372" y="0"/>
                      </a:cubicBezTo>
                      <a:cubicBezTo>
                        <a:pt x="373" y="11"/>
                        <a:pt x="379" y="19"/>
                        <a:pt x="381" y="28"/>
                      </a:cubicBezTo>
                      <a:cubicBezTo>
                        <a:pt x="383" y="34"/>
                        <a:pt x="381" y="42"/>
                        <a:pt x="386" y="45"/>
                      </a:cubicBezTo>
                      <a:cubicBezTo>
                        <a:pt x="390" y="47"/>
                        <a:pt x="399" y="49"/>
                        <a:pt x="400" y="50"/>
                      </a:cubicBezTo>
                      <a:cubicBezTo>
                        <a:pt x="406" y="54"/>
                        <a:pt x="406" y="68"/>
                        <a:pt x="408" y="75"/>
                      </a:cubicBezTo>
                      <a:cubicBezTo>
                        <a:pt x="412" y="87"/>
                        <a:pt x="415" y="93"/>
                        <a:pt x="419" y="104"/>
                      </a:cubicBezTo>
                      <a:cubicBezTo>
                        <a:pt x="422" y="114"/>
                        <a:pt x="441" y="118"/>
                        <a:pt x="449" y="126"/>
                      </a:cubicBezTo>
                      <a:cubicBezTo>
                        <a:pt x="454" y="131"/>
                        <a:pt x="455" y="139"/>
                        <a:pt x="457" y="146"/>
                      </a:cubicBezTo>
                      <a:cubicBezTo>
                        <a:pt x="459" y="151"/>
                        <a:pt x="466" y="151"/>
                        <a:pt x="471" y="151"/>
                      </a:cubicBezTo>
                      <a:cubicBezTo>
                        <a:pt x="471" y="169"/>
                        <a:pt x="488" y="176"/>
                        <a:pt x="497" y="185"/>
                      </a:cubicBezTo>
                      <a:lnTo>
                        <a:pt x="496" y="18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6" name="Freeform 19"/>
                <p:cNvSpPr>
                  <a:spLocks/>
                </p:cNvSpPr>
                <p:nvPr/>
              </p:nvSpPr>
              <p:spPr bwMode="auto">
                <a:xfrm>
                  <a:off x="7043738" y="3598863"/>
                  <a:ext cx="127000" cy="125413"/>
                </a:xfrm>
                <a:custGeom>
                  <a:avLst/>
                  <a:gdLst/>
                  <a:ahLst/>
                  <a:cxnLst>
                    <a:cxn ang="0">
                      <a:pos x="58" y="26"/>
                    </a:cxn>
                    <a:cxn ang="0">
                      <a:pos x="59" y="22"/>
                    </a:cxn>
                    <a:cxn ang="0">
                      <a:pos x="67" y="17"/>
                    </a:cxn>
                    <a:cxn ang="0">
                      <a:pos x="67" y="14"/>
                    </a:cxn>
                    <a:cxn ang="0">
                      <a:pos x="78" y="0"/>
                    </a:cxn>
                    <a:cxn ang="0">
                      <a:pos x="81" y="4"/>
                    </a:cxn>
                    <a:cxn ang="0">
                      <a:pos x="83" y="10"/>
                    </a:cxn>
                    <a:cxn ang="0">
                      <a:pos x="90" y="6"/>
                    </a:cxn>
                    <a:cxn ang="0">
                      <a:pos x="94" y="8"/>
                    </a:cxn>
                    <a:cxn ang="0">
                      <a:pos x="96" y="15"/>
                    </a:cxn>
                    <a:cxn ang="0">
                      <a:pos x="79" y="37"/>
                    </a:cxn>
                    <a:cxn ang="0">
                      <a:pos x="79" y="50"/>
                    </a:cxn>
                    <a:cxn ang="0">
                      <a:pos x="63" y="53"/>
                    </a:cxn>
                    <a:cxn ang="0">
                      <a:pos x="49" y="84"/>
                    </a:cxn>
                    <a:cxn ang="0">
                      <a:pos x="32" y="94"/>
                    </a:cxn>
                    <a:cxn ang="0">
                      <a:pos x="23" y="92"/>
                    </a:cxn>
                    <a:cxn ang="0">
                      <a:pos x="3" y="83"/>
                    </a:cxn>
                    <a:cxn ang="0">
                      <a:pos x="0" y="81"/>
                    </a:cxn>
                    <a:cxn ang="0">
                      <a:pos x="18" y="57"/>
                    </a:cxn>
                    <a:cxn ang="0">
                      <a:pos x="25" y="51"/>
                    </a:cxn>
                    <a:cxn ang="0">
                      <a:pos x="50" y="37"/>
                    </a:cxn>
                    <a:cxn ang="0">
                      <a:pos x="58" y="26"/>
                    </a:cxn>
                  </a:cxnLst>
                  <a:rect l="0" t="0" r="r" b="b"/>
                  <a:pathLst>
                    <a:path w="96" h="94">
                      <a:moveTo>
                        <a:pt x="58" y="26"/>
                      </a:moveTo>
                      <a:cubicBezTo>
                        <a:pt x="58" y="26"/>
                        <a:pt x="58" y="23"/>
                        <a:pt x="59" y="22"/>
                      </a:cubicBezTo>
                      <a:cubicBezTo>
                        <a:pt x="60" y="18"/>
                        <a:pt x="63" y="17"/>
                        <a:pt x="67" y="17"/>
                      </a:cubicBezTo>
                      <a:cubicBezTo>
                        <a:pt x="67" y="16"/>
                        <a:pt x="67" y="15"/>
                        <a:pt x="67" y="14"/>
                      </a:cubicBezTo>
                      <a:cubicBezTo>
                        <a:pt x="67" y="8"/>
                        <a:pt x="74" y="2"/>
                        <a:pt x="78" y="0"/>
                      </a:cubicBezTo>
                      <a:cubicBezTo>
                        <a:pt x="78" y="3"/>
                        <a:pt x="79" y="4"/>
                        <a:pt x="81" y="4"/>
                      </a:cubicBezTo>
                      <a:cubicBezTo>
                        <a:pt x="81" y="7"/>
                        <a:pt x="80" y="10"/>
                        <a:pt x="83" y="10"/>
                      </a:cubicBezTo>
                      <a:cubicBezTo>
                        <a:pt x="86" y="10"/>
                        <a:pt x="88" y="7"/>
                        <a:pt x="90" y="6"/>
                      </a:cubicBezTo>
                      <a:cubicBezTo>
                        <a:pt x="91" y="8"/>
                        <a:pt x="92" y="8"/>
                        <a:pt x="94" y="8"/>
                      </a:cubicBezTo>
                      <a:cubicBezTo>
                        <a:pt x="94" y="12"/>
                        <a:pt x="94" y="14"/>
                        <a:pt x="96" y="15"/>
                      </a:cubicBezTo>
                      <a:cubicBezTo>
                        <a:pt x="95" y="21"/>
                        <a:pt x="86" y="37"/>
                        <a:pt x="79" y="37"/>
                      </a:cubicBezTo>
                      <a:cubicBezTo>
                        <a:pt x="78" y="43"/>
                        <a:pt x="80" y="45"/>
                        <a:pt x="79" y="50"/>
                      </a:cubicBezTo>
                      <a:cubicBezTo>
                        <a:pt x="77" y="50"/>
                        <a:pt x="66" y="53"/>
                        <a:pt x="63" y="53"/>
                      </a:cubicBezTo>
                      <a:cubicBezTo>
                        <a:pt x="61" y="58"/>
                        <a:pt x="49" y="84"/>
                        <a:pt x="49" y="84"/>
                      </a:cubicBezTo>
                      <a:cubicBezTo>
                        <a:pt x="45" y="88"/>
                        <a:pt x="37" y="94"/>
                        <a:pt x="32" y="94"/>
                      </a:cubicBezTo>
                      <a:cubicBezTo>
                        <a:pt x="30" y="94"/>
                        <a:pt x="25" y="92"/>
                        <a:pt x="23" y="92"/>
                      </a:cubicBezTo>
                      <a:cubicBezTo>
                        <a:pt x="20" y="92"/>
                        <a:pt x="3" y="85"/>
                        <a:pt x="3" y="83"/>
                      </a:cubicBezTo>
                      <a:cubicBezTo>
                        <a:pt x="2" y="83"/>
                        <a:pt x="0" y="82"/>
                        <a:pt x="0" y="81"/>
                      </a:cubicBezTo>
                      <a:cubicBezTo>
                        <a:pt x="0" y="70"/>
                        <a:pt x="14" y="64"/>
                        <a:pt x="18" y="57"/>
                      </a:cubicBezTo>
                      <a:cubicBezTo>
                        <a:pt x="20" y="54"/>
                        <a:pt x="22" y="51"/>
                        <a:pt x="25" y="51"/>
                      </a:cubicBezTo>
                      <a:cubicBezTo>
                        <a:pt x="36" y="51"/>
                        <a:pt x="42" y="40"/>
                        <a:pt x="50" y="37"/>
                      </a:cubicBezTo>
                      <a:cubicBezTo>
                        <a:pt x="52" y="36"/>
                        <a:pt x="58" y="26"/>
                        <a:pt x="58" y="2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7" name="Freeform 20"/>
                <p:cNvSpPr>
                  <a:spLocks/>
                </p:cNvSpPr>
                <p:nvPr/>
              </p:nvSpPr>
              <p:spPr bwMode="auto">
                <a:xfrm>
                  <a:off x="7148513" y="3476625"/>
                  <a:ext cx="93663" cy="139700"/>
                </a:xfrm>
                <a:custGeom>
                  <a:avLst/>
                  <a:gdLst/>
                  <a:ahLst/>
                  <a:cxnLst>
                    <a:cxn ang="0">
                      <a:pos x="22" y="40"/>
                    </a:cxn>
                    <a:cxn ang="0">
                      <a:pos x="17" y="31"/>
                    </a:cxn>
                    <a:cxn ang="0">
                      <a:pos x="19" y="27"/>
                    </a:cxn>
                    <a:cxn ang="0">
                      <a:pos x="0" y="0"/>
                    </a:cxn>
                    <a:cxn ang="0">
                      <a:pos x="16" y="12"/>
                    </a:cxn>
                    <a:cxn ang="0">
                      <a:pos x="22" y="19"/>
                    </a:cxn>
                    <a:cxn ang="0">
                      <a:pos x="20" y="22"/>
                    </a:cxn>
                    <a:cxn ang="0">
                      <a:pos x="27" y="37"/>
                    </a:cxn>
                    <a:cxn ang="0">
                      <a:pos x="30" y="37"/>
                    </a:cxn>
                    <a:cxn ang="0">
                      <a:pos x="34" y="32"/>
                    </a:cxn>
                    <a:cxn ang="0">
                      <a:pos x="37" y="32"/>
                    </a:cxn>
                    <a:cxn ang="0">
                      <a:pos x="53" y="50"/>
                    </a:cxn>
                    <a:cxn ang="0">
                      <a:pos x="68" y="46"/>
                    </a:cxn>
                    <a:cxn ang="0">
                      <a:pos x="71" y="48"/>
                    </a:cxn>
                    <a:cxn ang="0">
                      <a:pos x="63" y="71"/>
                    </a:cxn>
                    <a:cxn ang="0">
                      <a:pos x="61" y="68"/>
                    </a:cxn>
                    <a:cxn ang="0">
                      <a:pos x="60" y="70"/>
                    </a:cxn>
                    <a:cxn ang="0">
                      <a:pos x="51" y="75"/>
                    </a:cxn>
                    <a:cxn ang="0">
                      <a:pos x="52" y="80"/>
                    </a:cxn>
                    <a:cxn ang="0">
                      <a:pos x="46" y="89"/>
                    </a:cxn>
                    <a:cxn ang="0">
                      <a:pos x="30" y="104"/>
                    </a:cxn>
                    <a:cxn ang="0">
                      <a:pos x="23" y="98"/>
                    </a:cxn>
                    <a:cxn ang="0">
                      <a:pos x="29" y="86"/>
                    </a:cxn>
                    <a:cxn ang="0">
                      <a:pos x="12" y="72"/>
                    </a:cxn>
                    <a:cxn ang="0">
                      <a:pos x="19" y="65"/>
                    </a:cxn>
                    <a:cxn ang="0">
                      <a:pos x="24" y="48"/>
                    </a:cxn>
                    <a:cxn ang="0">
                      <a:pos x="22" y="38"/>
                    </a:cxn>
                    <a:cxn ang="0">
                      <a:pos x="22" y="38"/>
                    </a:cxn>
                    <a:cxn ang="0">
                      <a:pos x="22" y="40"/>
                    </a:cxn>
                  </a:cxnLst>
                  <a:rect l="0" t="0" r="r" b="b"/>
                  <a:pathLst>
                    <a:path w="71" h="104">
                      <a:moveTo>
                        <a:pt x="22" y="40"/>
                      </a:moveTo>
                      <a:cubicBezTo>
                        <a:pt x="21" y="36"/>
                        <a:pt x="17" y="35"/>
                        <a:pt x="17" y="31"/>
                      </a:cubicBezTo>
                      <a:cubicBezTo>
                        <a:pt x="17" y="30"/>
                        <a:pt x="18" y="28"/>
                        <a:pt x="19" y="27"/>
                      </a:cubicBezTo>
                      <a:cubicBezTo>
                        <a:pt x="8" y="25"/>
                        <a:pt x="2" y="11"/>
                        <a:pt x="0" y="0"/>
                      </a:cubicBezTo>
                      <a:cubicBezTo>
                        <a:pt x="4" y="7"/>
                        <a:pt x="12" y="8"/>
                        <a:pt x="16" y="12"/>
                      </a:cubicBezTo>
                      <a:cubicBezTo>
                        <a:pt x="19" y="15"/>
                        <a:pt x="19" y="18"/>
                        <a:pt x="22" y="19"/>
                      </a:cubicBezTo>
                      <a:cubicBezTo>
                        <a:pt x="21" y="21"/>
                        <a:pt x="20" y="21"/>
                        <a:pt x="20" y="22"/>
                      </a:cubicBezTo>
                      <a:cubicBezTo>
                        <a:pt x="20" y="25"/>
                        <a:pt x="25" y="34"/>
                        <a:pt x="27" y="37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34"/>
                        <a:pt x="32" y="32"/>
                        <a:pt x="34" y="32"/>
                      </a:cubicBezTo>
                      <a:cubicBezTo>
                        <a:pt x="35" y="32"/>
                        <a:pt x="36" y="32"/>
                        <a:pt x="37" y="32"/>
                      </a:cubicBezTo>
                      <a:cubicBezTo>
                        <a:pt x="37" y="44"/>
                        <a:pt x="42" y="50"/>
                        <a:pt x="53" y="50"/>
                      </a:cubicBezTo>
                      <a:cubicBezTo>
                        <a:pt x="61" y="50"/>
                        <a:pt x="61" y="46"/>
                        <a:pt x="68" y="46"/>
                      </a:cubicBezTo>
                      <a:cubicBezTo>
                        <a:pt x="69" y="46"/>
                        <a:pt x="71" y="47"/>
                        <a:pt x="71" y="48"/>
                      </a:cubicBezTo>
                      <a:cubicBezTo>
                        <a:pt x="65" y="55"/>
                        <a:pt x="67" y="64"/>
                        <a:pt x="63" y="71"/>
                      </a:cubicBezTo>
                      <a:cubicBezTo>
                        <a:pt x="61" y="68"/>
                        <a:pt x="61" y="68"/>
                        <a:pt x="61" y="68"/>
                      </a:cubicBezTo>
                      <a:cubicBezTo>
                        <a:pt x="60" y="68"/>
                        <a:pt x="60" y="70"/>
                        <a:pt x="60" y="70"/>
                      </a:cubicBezTo>
                      <a:cubicBezTo>
                        <a:pt x="55" y="71"/>
                        <a:pt x="51" y="72"/>
                        <a:pt x="51" y="75"/>
                      </a:cubicBezTo>
                      <a:cubicBezTo>
                        <a:pt x="51" y="77"/>
                        <a:pt x="52" y="78"/>
                        <a:pt x="52" y="80"/>
                      </a:cubicBezTo>
                      <a:cubicBezTo>
                        <a:pt x="52" y="83"/>
                        <a:pt x="47" y="87"/>
                        <a:pt x="46" y="89"/>
                      </a:cubicBezTo>
                      <a:cubicBezTo>
                        <a:pt x="42" y="95"/>
                        <a:pt x="39" y="104"/>
                        <a:pt x="30" y="104"/>
                      </a:cubicBezTo>
                      <a:cubicBezTo>
                        <a:pt x="26" y="104"/>
                        <a:pt x="23" y="102"/>
                        <a:pt x="23" y="98"/>
                      </a:cubicBezTo>
                      <a:cubicBezTo>
                        <a:pt x="23" y="93"/>
                        <a:pt x="29" y="91"/>
                        <a:pt x="29" y="86"/>
                      </a:cubicBezTo>
                      <a:cubicBezTo>
                        <a:pt x="29" y="77"/>
                        <a:pt x="12" y="80"/>
                        <a:pt x="12" y="72"/>
                      </a:cubicBezTo>
                      <a:cubicBezTo>
                        <a:pt x="12" y="68"/>
                        <a:pt x="16" y="67"/>
                        <a:pt x="19" y="65"/>
                      </a:cubicBezTo>
                      <a:cubicBezTo>
                        <a:pt x="23" y="61"/>
                        <a:pt x="24" y="55"/>
                        <a:pt x="24" y="48"/>
                      </a:cubicBezTo>
                      <a:cubicBezTo>
                        <a:pt x="24" y="44"/>
                        <a:pt x="22" y="40"/>
                        <a:pt x="22" y="38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lnTo>
                        <a:pt x="22" y="4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8" name="Freeform 116"/>
                <p:cNvSpPr>
                  <a:spLocks/>
                </p:cNvSpPr>
                <p:nvPr/>
              </p:nvSpPr>
              <p:spPr bwMode="auto">
                <a:xfrm>
                  <a:off x="6856413" y="3582988"/>
                  <a:ext cx="6350" cy="952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4" y="7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cubicBezTo>
                        <a:pt x="5" y="4"/>
                        <a:pt x="4" y="5"/>
                        <a:pt x="4" y="7"/>
                      </a:cubicBezTo>
                      <a:cubicBezTo>
                        <a:pt x="0" y="6"/>
                        <a:pt x="0" y="3"/>
                        <a:pt x="0" y="0"/>
                      </a:cubicBezTo>
                      <a:cubicBezTo>
                        <a:pt x="2" y="0"/>
                        <a:pt x="4" y="0"/>
                        <a:pt x="5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9" name="Freeform 117"/>
                <p:cNvSpPr>
                  <a:spLocks/>
                </p:cNvSpPr>
                <p:nvPr/>
              </p:nvSpPr>
              <p:spPr bwMode="auto">
                <a:xfrm>
                  <a:off x="6664325" y="3500438"/>
                  <a:ext cx="22225" cy="11113"/>
                </a:xfrm>
                <a:custGeom>
                  <a:avLst/>
                  <a:gdLst/>
                  <a:ahLst/>
                  <a:cxnLst>
                    <a:cxn ang="0">
                      <a:pos x="16" y="4"/>
                    </a:cxn>
                    <a:cxn ang="0">
                      <a:pos x="0" y="4"/>
                    </a:cxn>
                    <a:cxn ang="0">
                      <a:pos x="16" y="4"/>
                    </a:cxn>
                  </a:cxnLst>
                  <a:rect l="0" t="0" r="r" b="b"/>
                  <a:pathLst>
                    <a:path w="16" h="8">
                      <a:moveTo>
                        <a:pt x="16" y="4"/>
                      </a:moveTo>
                      <a:cubicBezTo>
                        <a:pt x="11" y="7"/>
                        <a:pt x="4" y="8"/>
                        <a:pt x="0" y="4"/>
                      </a:cubicBezTo>
                      <a:cubicBezTo>
                        <a:pt x="9" y="0"/>
                        <a:pt x="10" y="0"/>
                        <a:pt x="16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0" name="Freeform 118"/>
                <p:cNvSpPr>
                  <a:spLocks/>
                </p:cNvSpPr>
                <p:nvPr/>
              </p:nvSpPr>
              <p:spPr bwMode="auto">
                <a:xfrm>
                  <a:off x="6556375" y="3065463"/>
                  <a:ext cx="22225" cy="9525"/>
                </a:xfrm>
                <a:custGeom>
                  <a:avLst/>
                  <a:gdLst/>
                  <a:ahLst/>
                  <a:cxnLst>
                    <a:cxn ang="0">
                      <a:pos x="17" y="1"/>
                    </a:cxn>
                    <a:cxn ang="0">
                      <a:pos x="17" y="7"/>
                    </a:cxn>
                    <a:cxn ang="0">
                      <a:pos x="13" y="7"/>
                    </a:cxn>
                    <a:cxn ang="0">
                      <a:pos x="0" y="3"/>
                    </a:cxn>
                    <a:cxn ang="0">
                      <a:pos x="17" y="1"/>
                    </a:cxn>
                  </a:cxnLst>
                  <a:rect l="0" t="0" r="r" b="b"/>
                  <a:pathLst>
                    <a:path w="17" h="7">
                      <a:moveTo>
                        <a:pt x="17" y="1"/>
                      </a:move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6" y="7"/>
                        <a:pt x="14" y="7"/>
                        <a:pt x="13" y="7"/>
                      </a:cubicBezTo>
                      <a:cubicBezTo>
                        <a:pt x="8" y="7"/>
                        <a:pt x="2" y="5"/>
                        <a:pt x="0" y="3"/>
                      </a:cubicBezTo>
                      <a:cubicBezTo>
                        <a:pt x="8" y="1"/>
                        <a:pt x="11" y="0"/>
                        <a:pt x="17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200" name="Group 383"/>
            <p:cNvGrpSpPr/>
            <p:nvPr/>
          </p:nvGrpSpPr>
          <p:grpSpPr>
            <a:xfrm>
              <a:off x="4714312" y="1371869"/>
              <a:ext cx="3496451" cy="2471292"/>
              <a:chOff x="4713288" y="1038225"/>
              <a:chExt cx="2847975" cy="2012950"/>
            </a:xfrm>
            <a:grpFill/>
          </p:grpSpPr>
          <p:sp>
            <p:nvSpPr>
              <p:cNvPr id="216" name="Freeform 101"/>
              <p:cNvSpPr>
                <a:spLocks/>
              </p:cNvSpPr>
              <p:nvPr/>
            </p:nvSpPr>
            <p:spPr bwMode="auto">
              <a:xfrm>
                <a:off x="4818063" y="2127250"/>
                <a:ext cx="622300" cy="538163"/>
              </a:xfrm>
              <a:custGeom>
                <a:avLst/>
                <a:gdLst/>
                <a:ahLst/>
                <a:cxnLst>
                  <a:cxn ang="0">
                    <a:pos x="102" y="154"/>
                  </a:cxn>
                  <a:cxn ang="0">
                    <a:pos x="113" y="126"/>
                  </a:cxn>
                  <a:cxn ang="0">
                    <a:pos x="122" y="86"/>
                  </a:cxn>
                  <a:cxn ang="0">
                    <a:pos x="125" y="77"/>
                  </a:cxn>
                  <a:cxn ang="0">
                    <a:pos x="108" y="77"/>
                  </a:cxn>
                  <a:cxn ang="0">
                    <a:pos x="64" y="77"/>
                  </a:cxn>
                  <a:cxn ang="0">
                    <a:pos x="27" y="79"/>
                  </a:cxn>
                  <a:cxn ang="0">
                    <a:pos x="26" y="77"/>
                  </a:cxn>
                  <a:cxn ang="0">
                    <a:pos x="0" y="55"/>
                  </a:cxn>
                  <a:cxn ang="0">
                    <a:pos x="9" y="37"/>
                  </a:cxn>
                  <a:cxn ang="0">
                    <a:pos x="41" y="20"/>
                  </a:cxn>
                  <a:cxn ang="0">
                    <a:pos x="48" y="13"/>
                  </a:cxn>
                  <a:cxn ang="0">
                    <a:pos x="80" y="4"/>
                  </a:cxn>
                  <a:cxn ang="0">
                    <a:pos x="127" y="7"/>
                  </a:cxn>
                  <a:cxn ang="0">
                    <a:pos x="174" y="15"/>
                  </a:cxn>
                  <a:cxn ang="0">
                    <a:pos x="223" y="21"/>
                  </a:cxn>
                  <a:cxn ang="0">
                    <a:pos x="256" y="44"/>
                  </a:cxn>
                  <a:cxn ang="0">
                    <a:pos x="278" y="33"/>
                  </a:cxn>
                  <a:cxn ang="0">
                    <a:pos x="281" y="43"/>
                  </a:cxn>
                  <a:cxn ang="0">
                    <a:pos x="289" y="65"/>
                  </a:cxn>
                  <a:cxn ang="0">
                    <a:pos x="309" y="76"/>
                  </a:cxn>
                  <a:cxn ang="0">
                    <a:pos x="350" y="76"/>
                  </a:cxn>
                  <a:cxn ang="0">
                    <a:pos x="359" y="63"/>
                  </a:cxn>
                  <a:cxn ang="0">
                    <a:pos x="387" y="51"/>
                  </a:cxn>
                  <a:cxn ang="0">
                    <a:pos x="439" y="74"/>
                  </a:cxn>
                  <a:cxn ang="0">
                    <a:pos x="445" y="96"/>
                  </a:cxn>
                  <a:cxn ang="0">
                    <a:pos x="435" y="119"/>
                  </a:cxn>
                  <a:cxn ang="0">
                    <a:pos x="436" y="138"/>
                  </a:cxn>
                  <a:cxn ang="0">
                    <a:pos x="449" y="156"/>
                  </a:cxn>
                  <a:cxn ang="0">
                    <a:pos x="445" y="179"/>
                  </a:cxn>
                  <a:cxn ang="0">
                    <a:pos x="448" y="232"/>
                  </a:cxn>
                  <a:cxn ang="0">
                    <a:pos x="448" y="240"/>
                  </a:cxn>
                  <a:cxn ang="0">
                    <a:pos x="393" y="231"/>
                  </a:cxn>
                  <a:cxn ang="0">
                    <a:pos x="370" y="220"/>
                  </a:cxn>
                  <a:cxn ang="0">
                    <a:pos x="333" y="207"/>
                  </a:cxn>
                  <a:cxn ang="0">
                    <a:pos x="313" y="192"/>
                  </a:cxn>
                  <a:cxn ang="0">
                    <a:pos x="278" y="183"/>
                  </a:cxn>
                  <a:cxn ang="0">
                    <a:pos x="304" y="224"/>
                  </a:cxn>
                  <a:cxn ang="0">
                    <a:pos x="315" y="227"/>
                  </a:cxn>
                  <a:cxn ang="0">
                    <a:pos x="313" y="246"/>
                  </a:cxn>
                  <a:cxn ang="0">
                    <a:pos x="379" y="225"/>
                  </a:cxn>
                  <a:cxn ang="0">
                    <a:pos x="406" y="260"/>
                  </a:cxn>
                  <a:cxn ang="0">
                    <a:pos x="414" y="270"/>
                  </a:cxn>
                  <a:cxn ang="0">
                    <a:pos x="410" y="302"/>
                  </a:cxn>
                  <a:cxn ang="0">
                    <a:pos x="390" y="321"/>
                  </a:cxn>
                  <a:cxn ang="0">
                    <a:pos x="365" y="347"/>
                  </a:cxn>
                  <a:cxn ang="0">
                    <a:pos x="328" y="368"/>
                  </a:cxn>
                  <a:cxn ang="0">
                    <a:pos x="265" y="395"/>
                  </a:cxn>
                  <a:cxn ang="0">
                    <a:pos x="234" y="404"/>
                  </a:cxn>
                  <a:cxn ang="0">
                    <a:pos x="217" y="399"/>
                  </a:cxn>
                  <a:cxn ang="0">
                    <a:pos x="209" y="372"/>
                  </a:cxn>
                  <a:cxn ang="0">
                    <a:pos x="198" y="340"/>
                  </a:cxn>
                  <a:cxn ang="0">
                    <a:pos x="162" y="280"/>
                  </a:cxn>
                  <a:cxn ang="0">
                    <a:pos x="154" y="259"/>
                  </a:cxn>
                  <a:cxn ang="0">
                    <a:pos x="140" y="251"/>
                  </a:cxn>
                  <a:cxn ang="0">
                    <a:pos x="131" y="229"/>
                  </a:cxn>
                  <a:cxn ang="0">
                    <a:pos x="109" y="196"/>
                  </a:cxn>
                  <a:cxn ang="0">
                    <a:pos x="112" y="177"/>
                  </a:cxn>
                </a:cxnLst>
                <a:rect l="0" t="0" r="r" b="b"/>
                <a:pathLst>
                  <a:path w="467" h="405">
                    <a:moveTo>
                      <a:pt x="112" y="177"/>
                    </a:move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1"/>
                      <a:pt x="105" y="151"/>
                      <a:pt x="106" y="149"/>
                    </a:cubicBezTo>
                    <a:cubicBezTo>
                      <a:pt x="109" y="139"/>
                      <a:pt x="110" y="134"/>
                      <a:pt x="113" y="126"/>
                    </a:cubicBezTo>
                    <a:cubicBezTo>
                      <a:pt x="115" y="117"/>
                      <a:pt x="124" y="115"/>
                      <a:pt x="124" y="104"/>
                    </a:cubicBezTo>
                    <a:cubicBezTo>
                      <a:pt x="124" y="97"/>
                      <a:pt x="122" y="91"/>
                      <a:pt x="122" y="86"/>
                    </a:cubicBezTo>
                    <a:cubicBezTo>
                      <a:pt x="122" y="83"/>
                      <a:pt x="124" y="82"/>
                      <a:pt x="125" y="81"/>
                    </a:cubicBezTo>
                    <a:cubicBezTo>
                      <a:pt x="125" y="77"/>
                      <a:pt x="125" y="77"/>
                      <a:pt x="125" y="77"/>
                    </a:cubicBezTo>
                    <a:cubicBezTo>
                      <a:pt x="121" y="78"/>
                      <a:pt x="120" y="81"/>
                      <a:pt x="117" y="81"/>
                    </a:cubicBezTo>
                    <a:cubicBezTo>
                      <a:pt x="112" y="81"/>
                      <a:pt x="110" y="79"/>
                      <a:pt x="108" y="77"/>
                    </a:cubicBezTo>
                    <a:cubicBezTo>
                      <a:pt x="101" y="82"/>
                      <a:pt x="98" y="88"/>
                      <a:pt x="86" y="88"/>
                    </a:cubicBezTo>
                    <a:cubicBezTo>
                      <a:pt x="76" y="88"/>
                      <a:pt x="73" y="77"/>
                      <a:pt x="64" y="77"/>
                    </a:cubicBezTo>
                    <a:cubicBezTo>
                      <a:pt x="54" y="77"/>
                      <a:pt x="56" y="87"/>
                      <a:pt x="48" y="87"/>
                    </a:cubicBezTo>
                    <a:cubicBezTo>
                      <a:pt x="40" y="87"/>
                      <a:pt x="35" y="75"/>
                      <a:pt x="27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4" y="79"/>
                      <a:pt x="25" y="78"/>
                      <a:pt x="26" y="77"/>
                    </a:cubicBezTo>
                    <a:cubicBezTo>
                      <a:pt x="23" y="74"/>
                      <a:pt x="10" y="67"/>
                      <a:pt x="15" y="63"/>
                    </a:cubicBezTo>
                    <a:cubicBezTo>
                      <a:pt x="11" y="57"/>
                      <a:pt x="6" y="58"/>
                      <a:pt x="0" y="55"/>
                    </a:cubicBezTo>
                    <a:cubicBezTo>
                      <a:pt x="4" y="50"/>
                      <a:pt x="9" y="51"/>
                      <a:pt x="9" y="43"/>
                    </a:cubicBezTo>
                    <a:cubicBezTo>
                      <a:pt x="9" y="40"/>
                      <a:pt x="8" y="40"/>
                      <a:pt x="9" y="37"/>
                    </a:cubicBezTo>
                    <a:cubicBezTo>
                      <a:pt x="6" y="37"/>
                      <a:pt x="1" y="38"/>
                      <a:pt x="1" y="35"/>
                    </a:cubicBezTo>
                    <a:cubicBezTo>
                      <a:pt x="1" y="22"/>
                      <a:pt x="33" y="24"/>
                      <a:pt x="41" y="20"/>
                    </a:cubicBezTo>
                    <a:cubicBezTo>
                      <a:pt x="40" y="17"/>
                      <a:pt x="38" y="18"/>
                      <a:pt x="38" y="15"/>
                    </a:cubicBezTo>
                    <a:cubicBezTo>
                      <a:pt x="38" y="11"/>
                      <a:pt x="46" y="13"/>
                      <a:pt x="48" y="13"/>
                    </a:cubicBezTo>
                    <a:cubicBezTo>
                      <a:pt x="53" y="13"/>
                      <a:pt x="62" y="13"/>
                      <a:pt x="62" y="13"/>
                    </a:cubicBezTo>
                    <a:cubicBezTo>
                      <a:pt x="67" y="13"/>
                      <a:pt x="75" y="7"/>
                      <a:pt x="80" y="4"/>
                    </a:cubicBezTo>
                    <a:cubicBezTo>
                      <a:pt x="86" y="0"/>
                      <a:pt x="98" y="0"/>
                      <a:pt x="106" y="0"/>
                    </a:cubicBezTo>
                    <a:cubicBezTo>
                      <a:pt x="117" y="0"/>
                      <a:pt x="117" y="7"/>
                      <a:pt x="127" y="7"/>
                    </a:cubicBezTo>
                    <a:cubicBezTo>
                      <a:pt x="127" y="12"/>
                      <a:pt x="144" y="15"/>
                      <a:pt x="149" y="15"/>
                    </a:cubicBezTo>
                    <a:cubicBezTo>
                      <a:pt x="162" y="15"/>
                      <a:pt x="170" y="15"/>
                      <a:pt x="174" y="15"/>
                    </a:cubicBezTo>
                    <a:cubicBezTo>
                      <a:pt x="186" y="15"/>
                      <a:pt x="192" y="3"/>
                      <a:pt x="205" y="3"/>
                    </a:cubicBezTo>
                    <a:cubicBezTo>
                      <a:pt x="219" y="3"/>
                      <a:pt x="218" y="12"/>
                      <a:pt x="223" y="21"/>
                    </a:cubicBezTo>
                    <a:cubicBezTo>
                      <a:pt x="224" y="23"/>
                      <a:pt x="233" y="28"/>
                      <a:pt x="233" y="28"/>
                    </a:cubicBezTo>
                    <a:cubicBezTo>
                      <a:pt x="241" y="31"/>
                      <a:pt x="243" y="44"/>
                      <a:pt x="256" y="44"/>
                    </a:cubicBezTo>
                    <a:cubicBezTo>
                      <a:pt x="265" y="44"/>
                      <a:pt x="265" y="36"/>
                      <a:pt x="271" y="34"/>
                    </a:cubicBezTo>
                    <a:cubicBezTo>
                      <a:pt x="275" y="33"/>
                      <a:pt x="274" y="33"/>
                      <a:pt x="278" y="33"/>
                    </a:cubicBezTo>
                    <a:cubicBezTo>
                      <a:pt x="279" y="35"/>
                      <a:pt x="279" y="39"/>
                      <a:pt x="281" y="41"/>
                    </a:cubicBezTo>
                    <a:cubicBezTo>
                      <a:pt x="280" y="41"/>
                      <a:pt x="281" y="42"/>
                      <a:pt x="281" y="43"/>
                    </a:cubicBezTo>
                    <a:cubicBezTo>
                      <a:pt x="281" y="48"/>
                      <a:pt x="284" y="47"/>
                      <a:pt x="286" y="51"/>
                    </a:cubicBezTo>
                    <a:cubicBezTo>
                      <a:pt x="290" y="56"/>
                      <a:pt x="286" y="59"/>
                      <a:pt x="289" y="65"/>
                    </a:cubicBezTo>
                    <a:cubicBezTo>
                      <a:pt x="291" y="70"/>
                      <a:pt x="297" y="67"/>
                      <a:pt x="301" y="68"/>
                    </a:cubicBezTo>
                    <a:cubicBezTo>
                      <a:pt x="305" y="69"/>
                      <a:pt x="306" y="73"/>
                      <a:pt x="309" y="76"/>
                    </a:cubicBezTo>
                    <a:cubicBezTo>
                      <a:pt x="312" y="79"/>
                      <a:pt x="323" y="78"/>
                      <a:pt x="329" y="78"/>
                    </a:cubicBezTo>
                    <a:cubicBezTo>
                      <a:pt x="337" y="78"/>
                      <a:pt x="345" y="77"/>
                      <a:pt x="350" y="76"/>
                    </a:cubicBezTo>
                    <a:cubicBezTo>
                      <a:pt x="350" y="72"/>
                      <a:pt x="350" y="71"/>
                      <a:pt x="350" y="68"/>
                    </a:cubicBezTo>
                    <a:cubicBezTo>
                      <a:pt x="350" y="64"/>
                      <a:pt x="355" y="64"/>
                      <a:pt x="359" y="63"/>
                    </a:cubicBezTo>
                    <a:cubicBezTo>
                      <a:pt x="364" y="61"/>
                      <a:pt x="363" y="59"/>
                      <a:pt x="368" y="57"/>
                    </a:cubicBezTo>
                    <a:cubicBezTo>
                      <a:pt x="376" y="54"/>
                      <a:pt x="381" y="56"/>
                      <a:pt x="387" y="51"/>
                    </a:cubicBezTo>
                    <a:cubicBezTo>
                      <a:pt x="397" y="57"/>
                      <a:pt x="403" y="57"/>
                      <a:pt x="412" y="60"/>
                    </a:cubicBezTo>
                    <a:cubicBezTo>
                      <a:pt x="423" y="64"/>
                      <a:pt x="426" y="74"/>
                      <a:pt x="439" y="74"/>
                    </a:cubicBezTo>
                    <a:cubicBezTo>
                      <a:pt x="439" y="76"/>
                      <a:pt x="442" y="77"/>
                      <a:pt x="443" y="79"/>
                    </a:cubicBezTo>
                    <a:cubicBezTo>
                      <a:pt x="445" y="86"/>
                      <a:pt x="442" y="92"/>
                      <a:pt x="445" y="96"/>
                    </a:cubicBezTo>
                    <a:cubicBezTo>
                      <a:pt x="442" y="98"/>
                      <a:pt x="435" y="114"/>
                      <a:pt x="435" y="115"/>
                    </a:cubicBezTo>
                    <a:cubicBezTo>
                      <a:pt x="435" y="116"/>
                      <a:pt x="436" y="118"/>
                      <a:pt x="435" y="119"/>
                    </a:cubicBezTo>
                    <a:cubicBezTo>
                      <a:pt x="436" y="121"/>
                      <a:pt x="435" y="122"/>
                      <a:pt x="436" y="124"/>
                    </a:cubicBezTo>
                    <a:cubicBezTo>
                      <a:pt x="436" y="138"/>
                      <a:pt x="436" y="138"/>
                      <a:pt x="436" y="138"/>
                    </a:cubicBezTo>
                    <a:cubicBezTo>
                      <a:pt x="438" y="142"/>
                      <a:pt x="437" y="145"/>
                      <a:pt x="439" y="149"/>
                    </a:cubicBezTo>
                    <a:cubicBezTo>
                      <a:pt x="440" y="153"/>
                      <a:pt x="449" y="149"/>
                      <a:pt x="449" y="156"/>
                    </a:cubicBezTo>
                    <a:cubicBezTo>
                      <a:pt x="449" y="165"/>
                      <a:pt x="439" y="164"/>
                      <a:pt x="439" y="171"/>
                    </a:cubicBezTo>
                    <a:cubicBezTo>
                      <a:pt x="439" y="177"/>
                      <a:pt x="443" y="177"/>
                      <a:pt x="445" y="179"/>
                    </a:cubicBezTo>
                    <a:cubicBezTo>
                      <a:pt x="452" y="194"/>
                      <a:pt x="467" y="196"/>
                      <a:pt x="467" y="215"/>
                    </a:cubicBezTo>
                    <a:cubicBezTo>
                      <a:pt x="456" y="218"/>
                      <a:pt x="448" y="220"/>
                      <a:pt x="448" y="232"/>
                    </a:cubicBezTo>
                    <a:cubicBezTo>
                      <a:pt x="448" y="235"/>
                      <a:pt x="450" y="238"/>
                      <a:pt x="450" y="240"/>
                    </a:cubicBezTo>
                    <a:cubicBezTo>
                      <a:pt x="450" y="240"/>
                      <a:pt x="448" y="240"/>
                      <a:pt x="448" y="240"/>
                    </a:cubicBezTo>
                    <a:cubicBezTo>
                      <a:pt x="439" y="240"/>
                      <a:pt x="420" y="235"/>
                      <a:pt x="408" y="235"/>
                    </a:cubicBezTo>
                    <a:cubicBezTo>
                      <a:pt x="406" y="235"/>
                      <a:pt x="393" y="231"/>
                      <a:pt x="393" y="231"/>
                    </a:cubicBezTo>
                    <a:cubicBezTo>
                      <a:pt x="388" y="226"/>
                      <a:pt x="388" y="213"/>
                      <a:pt x="379" y="213"/>
                    </a:cubicBezTo>
                    <a:cubicBezTo>
                      <a:pt x="374" y="213"/>
                      <a:pt x="372" y="217"/>
                      <a:pt x="370" y="220"/>
                    </a:cubicBezTo>
                    <a:cubicBezTo>
                      <a:pt x="348" y="220"/>
                      <a:pt x="348" y="220"/>
                      <a:pt x="348" y="220"/>
                    </a:cubicBezTo>
                    <a:cubicBezTo>
                      <a:pt x="341" y="217"/>
                      <a:pt x="337" y="212"/>
                      <a:pt x="333" y="207"/>
                    </a:cubicBezTo>
                    <a:cubicBezTo>
                      <a:pt x="327" y="202"/>
                      <a:pt x="320" y="205"/>
                      <a:pt x="315" y="200"/>
                    </a:cubicBezTo>
                    <a:cubicBezTo>
                      <a:pt x="313" y="197"/>
                      <a:pt x="314" y="194"/>
                      <a:pt x="313" y="192"/>
                    </a:cubicBezTo>
                    <a:cubicBezTo>
                      <a:pt x="308" y="182"/>
                      <a:pt x="299" y="168"/>
                      <a:pt x="286" y="168"/>
                    </a:cubicBezTo>
                    <a:cubicBezTo>
                      <a:pt x="280" y="168"/>
                      <a:pt x="278" y="176"/>
                      <a:pt x="278" y="183"/>
                    </a:cubicBezTo>
                    <a:cubicBezTo>
                      <a:pt x="278" y="187"/>
                      <a:pt x="278" y="189"/>
                      <a:pt x="278" y="193"/>
                    </a:cubicBezTo>
                    <a:cubicBezTo>
                      <a:pt x="281" y="203"/>
                      <a:pt x="293" y="222"/>
                      <a:pt x="304" y="224"/>
                    </a:cubicBezTo>
                    <a:cubicBezTo>
                      <a:pt x="304" y="229"/>
                      <a:pt x="306" y="231"/>
                      <a:pt x="307" y="235"/>
                    </a:cubicBezTo>
                    <a:cubicBezTo>
                      <a:pt x="312" y="233"/>
                      <a:pt x="311" y="228"/>
                      <a:pt x="315" y="227"/>
                    </a:cubicBezTo>
                    <a:cubicBezTo>
                      <a:pt x="316" y="228"/>
                      <a:pt x="316" y="230"/>
                      <a:pt x="316" y="231"/>
                    </a:cubicBezTo>
                    <a:cubicBezTo>
                      <a:pt x="316" y="237"/>
                      <a:pt x="313" y="240"/>
                      <a:pt x="313" y="246"/>
                    </a:cubicBezTo>
                    <a:cubicBezTo>
                      <a:pt x="313" y="252"/>
                      <a:pt x="324" y="255"/>
                      <a:pt x="331" y="255"/>
                    </a:cubicBezTo>
                    <a:cubicBezTo>
                      <a:pt x="360" y="255"/>
                      <a:pt x="363" y="237"/>
                      <a:pt x="379" y="225"/>
                    </a:cubicBezTo>
                    <a:cubicBezTo>
                      <a:pt x="379" y="241"/>
                      <a:pt x="379" y="241"/>
                      <a:pt x="379" y="241"/>
                    </a:cubicBezTo>
                    <a:cubicBezTo>
                      <a:pt x="385" y="254"/>
                      <a:pt x="393" y="256"/>
                      <a:pt x="406" y="260"/>
                    </a:cubicBezTo>
                    <a:cubicBezTo>
                      <a:pt x="411" y="261"/>
                      <a:pt x="411" y="269"/>
                      <a:pt x="414" y="271"/>
                    </a:cubicBezTo>
                    <a:cubicBezTo>
                      <a:pt x="414" y="270"/>
                      <a:pt x="414" y="270"/>
                      <a:pt x="414" y="270"/>
                    </a:cubicBezTo>
                    <a:cubicBezTo>
                      <a:pt x="416" y="274"/>
                      <a:pt x="423" y="273"/>
                      <a:pt x="423" y="277"/>
                    </a:cubicBezTo>
                    <a:cubicBezTo>
                      <a:pt x="423" y="288"/>
                      <a:pt x="410" y="291"/>
                      <a:pt x="410" y="302"/>
                    </a:cubicBezTo>
                    <a:cubicBezTo>
                      <a:pt x="403" y="302"/>
                      <a:pt x="399" y="303"/>
                      <a:pt x="397" y="309"/>
                    </a:cubicBezTo>
                    <a:cubicBezTo>
                      <a:pt x="395" y="314"/>
                      <a:pt x="396" y="321"/>
                      <a:pt x="390" y="321"/>
                    </a:cubicBezTo>
                    <a:cubicBezTo>
                      <a:pt x="384" y="321"/>
                      <a:pt x="384" y="334"/>
                      <a:pt x="378" y="334"/>
                    </a:cubicBezTo>
                    <a:cubicBezTo>
                      <a:pt x="374" y="334"/>
                      <a:pt x="365" y="342"/>
                      <a:pt x="365" y="347"/>
                    </a:cubicBezTo>
                    <a:cubicBezTo>
                      <a:pt x="353" y="349"/>
                      <a:pt x="327" y="354"/>
                      <a:pt x="327" y="364"/>
                    </a:cubicBezTo>
                    <a:cubicBezTo>
                      <a:pt x="327" y="365"/>
                      <a:pt x="327" y="367"/>
                      <a:pt x="328" y="368"/>
                    </a:cubicBezTo>
                    <a:cubicBezTo>
                      <a:pt x="318" y="373"/>
                      <a:pt x="304" y="376"/>
                      <a:pt x="294" y="378"/>
                    </a:cubicBezTo>
                    <a:cubicBezTo>
                      <a:pt x="289" y="380"/>
                      <a:pt x="271" y="392"/>
                      <a:pt x="265" y="395"/>
                    </a:cubicBezTo>
                    <a:cubicBezTo>
                      <a:pt x="252" y="395"/>
                      <a:pt x="252" y="395"/>
                      <a:pt x="252" y="395"/>
                    </a:cubicBezTo>
                    <a:cubicBezTo>
                      <a:pt x="244" y="400"/>
                      <a:pt x="243" y="404"/>
                      <a:pt x="234" y="404"/>
                    </a:cubicBezTo>
                    <a:cubicBezTo>
                      <a:pt x="231" y="405"/>
                      <a:pt x="231" y="405"/>
                      <a:pt x="231" y="405"/>
                    </a:cubicBezTo>
                    <a:cubicBezTo>
                      <a:pt x="229" y="405"/>
                      <a:pt x="218" y="400"/>
                      <a:pt x="217" y="399"/>
                    </a:cubicBezTo>
                    <a:cubicBezTo>
                      <a:pt x="216" y="399"/>
                      <a:pt x="219" y="399"/>
                      <a:pt x="217" y="394"/>
                    </a:cubicBezTo>
                    <a:cubicBezTo>
                      <a:pt x="212" y="387"/>
                      <a:pt x="209" y="380"/>
                      <a:pt x="209" y="372"/>
                    </a:cubicBezTo>
                    <a:cubicBezTo>
                      <a:pt x="204" y="371"/>
                      <a:pt x="207" y="363"/>
                      <a:pt x="208" y="359"/>
                    </a:cubicBezTo>
                    <a:cubicBezTo>
                      <a:pt x="210" y="349"/>
                      <a:pt x="203" y="345"/>
                      <a:pt x="198" y="340"/>
                    </a:cubicBezTo>
                    <a:cubicBezTo>
                      <a:pt x="193" y="335"/>
                      <a:pt x="181" y="320"/>
                      <a:pt x="181" y="309"/>
                    </a:cubicBezTo>
                    <a:cubicBezTo>
                      <a:pt x="165" y="306"/>
                      <a:pt x="162" y="297"/>
                      <a:pt x="162" y="280"/>
                    </a:cubicBezTo>
                    <a:cubicBezTo>
                      <a:pt x="162" y="270"/>
                      <a:pt x="156" y="268"/>
                      <a:pt x="154" y="259"/>
                    </a:cubicBezTo>
                    <a:cubicBezTo>
                      <a:pt x="154" y="259"/>
                      <a:pt x="154" y="259"/>
                      <a:pt x="154" y="259"/>
                    </a:cubicBezTo>
                    <a:cubicBezTo>
                      <a:pt x="152" y="258"/>
                      <a:pt x="150" y="255"/>
                      <a:pt x="148" y="254"/>
                    </a:cubicBezTo>
                    <a:cubicBezTo>
                      <a:pt x="147" y="252"/>
                      <a:pt x="141" y="253"/>
                      <a:pt x="140" y="251"/>
                    </a:cubicBezTo>
                    <a:cubicBezTo>
                      <a:pt x="137" y="249"/>
                      <a:pt x="138" y="242"/>
                      <a:pt x="137" y="239"/>
                    </a:cubicBezTo>
                    <a:cubicBezTo>
                      <a:pt x="136" y="235"/>
                      <a:pt x="132" y="231"/>
                      <a:pt x="131" y="229"/>
                    </a:cubicBezTo>
                    <a:cubicBezTo>
                      <a:pt x="125" y="221"/>
                      <a:pt x="121" y="214"/>
                      <a:pt x="116" y="207"/>
                    </a:cubicBezTo>
                    <a:cubicBezTo>
                      <a:pt x="115" y="205"/>
                      <a:pt x="109" y="198"/>
                      <a:pt x="109" y="196"/>
                    </a:cubicBezTo>
                    <a:cubicBezTo>
                      <a:pt x="109" y="192"/>
                      <a:pt x="112" y="182"/>
                      <a:pt x="112" y="175"/>
                    </a:cubicBezTo>
                    <a:lnTo>
                      <a:pt x="112" y="1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7" name="Freeform 102"/>
              <p:cNvSpPr>
                <a:spLocks/>
              </p:cNvSpPr>
              <p:nvPr/>
            </p:nvSpPr>
            <p:spPr bwMode="auto">
              <a:xfrm>
                <a:off x="5713413" y="2714625"/>
                <a:ext cx="33338" cy="63500"/>
              </a:xfrm>
              <a:custGeom>
                <a:avLst/>
                <a:gdLst/>
                <a:ahLst/>
                <a:cxnLst>
                  <a:cxn ang="0">
                    <a:pos x="25" y="30"/>
                  </a:cxn>
                  <a:cxn ang="0">
                    <a:pos x="11" y="48"/>
                  </a:cxn>
                  <a:cxn ang="0">
                    <a:pos x="0" y="35"/>
                  </a:cxn>
                  <a:cxn ang="0">
                    <a:pos x="6" y="0"/>
                  </a:cxn>
                  <a:cxn ang="0">
                    <a:pos x="25" y="30"/>
                  </a:cxn>
                </a:cxnLst>
                <a:rect l="0" t="0" r="r" b="b"/>
                <a:pathLst>
                  <a:path w="25" h="48">
                    <a:moveTo>
                      <a:pt x="25" y="30"/>
                    </a:moveTo>
                    <a:cubicBezTo>
                      <a:pt x="25" y="37"/>
                      <a:pt x="20" y="48"/>
                      <a:pt x="11" y="48"/>
                    </a:cubicBezTo>
                    <a:cubicBezTo>
                      <a:pt x="5" y="48"/>
                      <a:pt x="0" y="41"/>
                      <a:pt x="0" y="35"/>
                    </a:cubicBezTo>
                    <a:cubicBezTo>
                      <a:pt x="0" y="22"/>
                      <a:pt x="6" y="13"/>
                      <a:pt x="6" y="0"/>
                    </a:cubicBezTo>
                    <a:cubicBezTo>
                      <a:pt x="13" y="10"/>
                      <a:pt x="25" y="15"/>
                      <a:pt x="25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8" name="Freeform 103"/>
              <p:cNvSpPr>
                <a:spLocks/>
              </p:cNvSpPr>
              <p:nvPr/>
            </p:nvSpPr>
            <p:spPr bwMode="auto">
              <a:xfrm>
                <a:off x="5397500" y="2195513"/>
                <a:ext cx="677863" cy="544513"/>
              </a:xfrm>
              <a:custGeom>
                <a:avLst/>
                <a:gdLst/>
                <a:ahLst/>
                <a:cxnLst>
                  <a:cxn ang="0">
                    <a:pos x="148" y="270"/>
                  </a:cxn>
                  <a:cxn ang="0">
                    <a:pos x="174" y="340"/>
                  </a:cxn>
                  <a:cxn ang="0">
                    <a:pos x="200" y="401"/>
                  </a:cxn>
                  <a:cxn ang="0">
                    <a:pos x="216" y="401"/>
                  </a:cxn>
                  <a:cxn ang="0">
                    <a:pos x="237" y="379"/>
                  </a:cxn>
                  <a:cxn ang="0">
                    <a:pos x="243" y="341"/>
                  </a:cxn>
                  <a:cxn ang="0">
                    <a:pos x="268" y="298"/>
                  </a:cxn>
                  <a:cxn ang="0">
                    <a:pos x="326" y="240"/>
                  </a:cxn>
                  <a:cxn ang="0">
                    <a:pos x="374" y="218"/>
                  </a:cxn>
                  <a:cxn ang="0">
                    <a:pos x="409" y="259"/>
                  </a:cxn>
                  <a:cxn ang="0">
                    <a:pos x="423" y="302"/>
                  </a:cxn>
                  <a:cxn ang="0">
                    <a:pos x="457" y="300"/>
                  </a:cxn>
                  <a:cxn ang="0">
                    <a:pos x="476" y="367"/>
                  </a:cxn>
                  <a:cxn ang="0">
                    <a:pos x="489" y="358"/>
                  </a:cxn>
                  <a:cxn ang="0">
                    <a:pos x="472" y="316"/>
                  </a:cxn>
                  <a:cxn ang="0">
                    <a:pos x="473" y="288"/>
                  </a:cxn>
                  <a:cxn ang="0">
                    <a:pos x="483" y="254"/>
                  </a:cxn>
                  <a:cxn ang="0">
                    <a:pos x="487" y="213"/>
                  </a:cxn>
                  <a:cxn ang="0">
                    <a:pos x="467" y="197"/>
                  </a:cxn>
                  <a:cxn ang="0">
                    <a:pos x="445" y="125"/>
                  </a:cxn>
                  <a:cxn ang="0">
                    <a:pos x="423" y="130"/>
                  </a:cxn>
                  <a:cxn ang="0">
                    <a:pos x="373" y="144"/>
                  </a:cxn>
                  <a:cxn ang="0">
                    <a:pos x="341" y="147"/>
                  </a:cxn>
                  <a:cxn ang="0">
                    <a:pos x="295" y="136"/>
                  </a:cxn>
                  <a:cxn ang="0">
                    <a:pos x="254" y="116"/>
                  </a:cxn>
                  <a:cxn ang="0">
                    <a:pos x="226" y="89"/>
                  </a:cxn>
                  <a:cxn ang="0">
                    <a:pos x="229" y="69"/>
                  </a:cxn>
                  <a:cxn ang="0">
                    <a:pos x="213" y="43"/>
                  </a:cxn>
                  <a:cxn ang="0">
                    <a:pos x="178" y="16"/>
                  </a:cxn>
                  <a:cxn ang="0">
                    <a:pos x="131" y="0"/>
                  </a:cxn>
                  <a:cxn ang="0">
                    <a:pos x="94" y="21"/>
                  </a:cxn>
                  <a:cxn ang="0">
                    <a:pos x="65" y="13"/>
                  </a:cxn>
                  <a:cxn ang="0">
                    <a:pos x="23" y="46"/>
                  </a:cxn>
                  <a:cxn ang="0">
                    <a:pos x="0" y="64"/>
                  </a:cxn>
                  <a:cxn ang="0">
                    <a:pos x="1" y="87"/>
                  </a:cxn>
                  <a:cxn ang="0">
                    <a:pos x="4" y="120"/>
                  </a:cxn>
                  <a:cxn ang="0">
                    <a:pos x="13" y="181"/>
                  </a:cxn>
                  <a:cxn ang="0">
                    <a:pos x="34" y="185"/>
                  </a:cxn>
                  <a:cxn ang="0">
                    <a:pos x="70" y="185"/>
                  </a:cxn>
                  <a:cxn ang="0">
                    <a:pos x="118" y="219"/>
                  </a:cxn>
                  <a:cxn ang="0">
                    <a:pos x="127" y="248"/>
                  </a:cxn>
                  <a:cxn ang="0">
                    <a:pos x="145" y="233"/>
                  </a:cxn>
                  <a:cxn ang="0">
                    <a:pos x="149" y="265"/>
                  </a:cxn>
                </a:cxnLst>
                <a:rect l="0" t="0" r="r" b="b"/>
                <a:pathLst>
                  <a:path w="509" h="410">
                    <a:moveTo>
                      <a:pt x="149" y="265"/>
                    </a:moveTo>
                    <a:cubicBezTo>
                      <a:pt x="147" y="263"/>
                      <a:pt x="147" y="263"/>
                      <a:pt x="147" y="263"/>
                    </a:cubicBezTo>
                    <a:cubicBezTo>
                      <a:pt x="147" y="265"/>
                      <a:pt x="148" y="268"/>
                      <a:pt x="148" y="270"/>
                    </a:cubicBezTo>
                    <a:cubicBezTo>
                      <a:pt x="148" y="278"/>
                      <a:pt x="153" y="286"/>
                      <a:pt x="155" y="295"/>
                    </a:cubicBezTo>
                    <a:cubicBezTo>
                      <a:pt x="158" y="305"/>
                      <a:pt x="166" y="319"/>
                      <a:pt x="168" y="326"/>
                    </a:cubicBezTo>
                    <a:cubicBezTo>
                      <a:pt x="170" y="332"/>
                      <a:pt x="170" y="334"/>
                      <a:pt x="174" y="340"/>
                    </a:cubicBezTo>
                    <a:cubicBezTo>
                      <a:pt x="177" y="345"/>
                      <a:pt x="175" y="351"/>
                      <a:pt x="179" y="358"/>
                    </a:cubicBezTo>
                    <a:cubicBezTo>
                      <a:pt x="180" y="362"/>
                      <a:pt x="187" y="366"/>
                      <a:pt x="188" y="372"/>
                    </a:cubicBezTo>
                    <a:cubicBezTo>
                      <a:pt x="191" y="382"/>
                      <a:pt x="196" y="390"/>
                      <a:pt x="200" y="401"/>
                    </a:cubicBezTo>
                    <a:cubicBezTo>
                      <a:pt x="200" y="402"/>
                      <a:pt x="202" y="405"/>
                      <a:pt x="204" y="405"/>
                    </a:cubicBezTo>
                    <a:cubicBezTo>
                      <a:pt x="204" y="409"/>
                      <a:pt x="207" y="410"/>
                      <a:pt x="210" y="410"/>
                    </a:cubicBezTo>
                    <a:cubicBezTo>
                      <a:pt x="214" y="410"/>
                      <a:pt x="214" y="405"/>
                      <a:pt x="216" y="401"/>
                    </a:cubicBezTo>
                    <a:cubicBezTo>
                      <a:pt x="218" y="397"/>
                      <a:pt x="219" y="398"/>
                      <a:pt x="224" y="396"/>
                    </a:cubicBezTo>
                    <a:cubicBezTo>
                      <a:pt x="228" y="394"/>
                      <a:pt x="227" y="382"/>
                      <a:pt x="233" y="381"/>
                    </a:cubicBezTo>
                    <a:cubicBezTo>
                      <a:pt x="234" y="380"/>
                      <a:pt x="237" y="380"/>
                      <a:pt x="237" y="379"/>
                    </a:cubicBezTo>
                    <a:cubicBezTo>
                      <a:pt x="240" y="379"/>
                      <a:pt x="240" y="379"/>
                      <a:pt x="240" y="379"/>
                    </a:cubicBezTo>
                    <a:cubicBezTo>
                      <a:pt x="237" y="367"/>
                      <a:pt x="237" y="367"/>
                      <a:pt x="237" y="367"/>
                    </a:cubicBezTo>
                    <a:cubicBezTo>
                      <a:pt x="237" y="359"/>
                      <a:pt x="243" y="352"/>
                      <a:pt x="243" y="341"/>
                    </a:cubicBezTo>
                    <a:cubicBezTo>
                      <a:pt x="243" y="334"/>
                      <a:pt x="240" y="329"/>
                      <a:pt x="240" y="321"/>
                    </a:cubicBezTo>
                    <a:cubicBezTo>
                      <a:pt x="240" y="312"/>
                      <a:pt x="249" y="311"/>
                      <a:pt x="257" y="308"/>
                    </a:cubicBezTo>
                    <a:cubicBezTo>
                      <a:pt x="260" y="307"/>
                      <a:pt x="265" y="302"/>
                      <a:pt x="268" y="298"/>
                    </a:cubicBezTo>
                    <a:cubicBezTo>
                      <a:pt x="277" y="290"/>
                      <a:pt x="284" y="281"/>
                      <a:pt x="293" y="272"/>
                    </a:cubicBezTo>
                    <a:cubicBezTo>
                      <a:pt x="300" y="265"/>
                      <a:pt x="313" y="263"/>
                      <a:pt x="321" y="255"/>
                    </a:cubicBezTo>
                    <a:cubicBezTo>
                      <a:pt x="325" y="251"/>
                      <a:pt x="325" y="246"/>
                      <a:pt x="326" y="240"/>
                    </a:cubicBezTo>
                    <a:cubicBezTo>
                      <a:pt x="328" y="236"/>
                      <a:pt x="337" y="236"/>
                      <a:pt x="340" y="229"/>
                    </a:cubicBezTo>
                    <a:cubicBezTo>
                      <a:pt x="344" y="231"/>
                      <a:pt x="344" y="233"/>
                      <a:pt x="351" y="233"/>
                    </a:cubicBezTo>
                    <a:cubicBezTo>
                      <a:pt x="362" y="233"/>
                      <a:pt x="374" y="231"/>
                      <a:pt x="374" y="218"/>
                    </a:cubicBezTo>
                    <a:cubicBezTo>
                      <a:pt x="381" y="219"/>
                      <a:pt x="389" y="222"/>
                      <a:pt x="390" y="228"/>
                    </a:cubicBezTo>
                    <a:cubicBezTo>
                      <a:pt x="392" y="233"/>
                      <a:pt x="391" y="240"/>
                      <a:pt x="395" y="245"/>
                    </a:cubicBezTo>
                    <a:cubicBezTo>
                      <a:pt x="398" y="251"/>
                      <a:pt x="403" y="255"/>
                      <a:pt x="409" y="259"/>
                    </a:cubicBezTo>
                    <a:cubicBezTo>
                      <a:pt x="414" y="267"/>
                      <a:pt x="419" y="274"/>
                      <a:pt x="422" y="283"/>
                    </a:cubicBezTo>
                    <a:cubicBezTo>
                      <a:pt x="423" y="285"/>
                      <a:pt x="425" y="286"/>
                      <a:pt x="425" y="289"/>
                    </a:cubicBezTo>
                    <a:cubicBezTo>
                      <a:pt x="425" y="293"/>
                      <a:pt x="423" y="296"/>
                      <a:pt x="423" y="302"/>
                    </a:cubicBezTo>
                    <a:cubicBezTo>
                      <a:pt x="423" y="307"/>
                      <a:pt x="423" y="313"/>
                      <a:pt x="430" y="313"/>
                    </a:cubicBezTo>
                    <a:cubicBezTo>
                      <a:pt x="442" y="313"/>
                      <a:pt x="445" y="300"/>
                      <a:pt x="453" y="293"/>
                    </a:cubicBezTo>
                    <a:cubicBezTo>
                      <a:pt x="455" y="295"/>
                      <a:pt x="454" y="297"/>
                      <a:pt x="457" y="300"/>
                    </a:cubicBezTo>
                    <a:cubicBezTo>
                      <a:pt x="457" y="300"/>
                      <a:pt x="461" y="300"/>
                      <a:pt x="462" y="302"/>
                    </a:cubicBezTo>
                    <a:cubicBezTo>
                      <a:pt x="467" y="308"/>
                      <a:pt x="459" y="322"/>
                      <a:pt x="465" y="322"/>
                    </a:cubicBezTo>
                    <a:cubicBezTo>
                      <a:pt x="465" y="336"/>
                      <a:pt x="476" y="347"/>
                      <a:pt x="476" y="367"/>
                    </a:cubicBezTo>
                    <a:cubicBezTo>
                      <a:pt x="476" y="371"/>
                      <a:pt x="473" y="382"/>
                      <a:pt x="476" y="383"/>
                    </a:cubicBezTo>
                    <a:cubicBezTo>
                      <a:pt x="480" y="376"/>
                      <a:pt x="481" y="371"/>
                      <a:pt x="485" y="363"/>
                    </a:cubicBezTo>
                    <a:cubicBezTo>
                      <a:pt x="486" y="361"/>
                      <a:pt x="489" y="360"/>
                      <a:pt x="489" y="358"/>
                    </a:cubicBezTo>
                    <a:cubicBezTo>
                      <a:pt x="489" y="354"/>
                      <a:pt x="483" y="334"/>
                      <a:pt x="479" y="330"/>
                    </a:cubicBezTo>
                    <a:cubicBezTo>
                      <a:pt x="476" y="327"/>
                      <a:pt x="472" y="325"/>
                      <a:pt x="472" y="320"/>
                    </a:cubicBezTo>
                    <a:cubicBezTo>
                      <a:pt x="472" y="319"/>
                      <a:pt x="472" y="318"/>
                      <a:pt x="472" y="316"/>
                    </a:cubicBezTo>
                    <a:cubicBezTo>
                      <a:pt x="472" y="317"/>
                      <a:pt x="472" y="317"/>
                      <a:pt x="472" y="317"/>
                    </a:cubicBezTo>
                    <a:cubicBezTo>
                      <a:pt x="473" y="316"/>
                      <a:pt x="476" y="311"/>
                      <a:pt x="476" y="307"/>
                    </a:cubicBezTo>
                    <a:cubicBezTo>
                      <a:pt x="476" y="302"/>
                      <a:pt x="476" y="293"/>
                      <a:pt x="473" y="288"/>
                    </a:cubicBezTo>
                    <a:cubicBezTo>
                      <a:pt x="470" y="284"/>
                      <a:pt x="464" y="284"/>
                      <a:pt x="464" y="276"/>
                    </a:cubicBezTo>
                    <a:cubicBezTo>
                      <a:pt x="464" y="268"/>
                      <a:pt x="467" y="262"/>
                      <a:pt x="472" y="258"/>
                    </a:cubicBezTo>
                    <a:cubicBezTo>
                      <a:pt x="474" y="255"/>
                      <a:pt x="479" y="256"/>
                      <a:pt x="483" y="254"/>
                    </a:cubicBezTo>
                    <a:cubicBezTo>
                      <a:pt x="493" y="247"/>
                      <a:pt x="500" y="244"/>
                      <a:pt x="509" y="230"/>
                    </a:cubicBezTo>
                    <a:cubicBezTo>
                      <a:pt x="506" y="230"/>
                      <a:pt x="505" y="231"/>
                      <a:pt x="501" y="231"/>
                    </a:cubicBezTo>
                    <a:cubicBezTo>
                      <a:pt x="493" y="231"/>
                      <a:pt x="487" y="222"/>
                      <a:pt x="487" y="213"/>
                    </a:cubicBezTo>
                    <a:cubicBezTo>
                      <a:pt x="483" y="212"/>
                      <a:pt x="482" y="199"/>
                      <a:pt x="478" y="199"/>
                    </a:cubicBezTo>
                    <a:cubicBezTo>
                      <a:pt x="475" y="199"/>
                      <a:pt x="472" y="202"/>
                      <a:pt x="469" y="202"/>
                    </a:cubicBezTo>
                    <a:cubicBezTo>
                      <a:pt x="468" y="202"/>
                      <a:pt x="467" y="199"/>
                      <a:pt x="467" y="197"/>
                    </a:cubicBezTo>
                    <a:cubicBezTo>
                      <a:pt x="467" y="181"/>
                      <a:pt x="479" y="180"/>
                      <a:pt x="479" y="163"/>
                    </a:cubicBezTo>
                    <a:cubicBezTo>
                      <a:pt x="479" y="154"/>
                      <a:pt x="472" y="151"/>
                      <a:pt x="468" y="144"/>
                    </a:cubicBezTo>
                    <a:cubicBezTo>
                      <a:pt x="457" y="139"/>
                      <a:pt x="448" y="140"/>
                      <a:pt x="445" y="125"/>
                    </a:cubicBezTo>
                    <a:cubicBezTo>
                      <a:pt x="442" y="125"/>
                      <a:pt x="442" y="125"/>
                      <a:pt x="442" y="125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33" y="131"/>
                      <a:pt x="427" y="126"/>
                      <a:pt x="423" y="130"/>
                    </a:cubicBezTo>
                    <a:cubicBezTo>
                      <a:pt x="422" y="132"/>
                      <a:pt x="421" y="133"/>
                      <a:pt x="418" y="135"/>
                    </a:cubicBezTo>
                    <a:cubicBezTo>
                      <a:pt x="415" y="137"/>
                      <a:pt x="401" y="149"/>
                      <a:pt x="394" y="149"/>
                    </a:cubicBezTo>
                    <a:cubicBezTo>
                      <a:pt x="387" y="149"/>
                      <a:pt x="382" y="144"/>
                      <a:pt x="373" y="144"/>
                    </a:cubicBezTo>
                    <a:cubicBezTo>
                      <a:pt x="362" y="144"/>
                      <a:pt x="360" y="152"/>
                      <a:pt x="354" y="155"/>
                    </a:cubicBezTo>
                    <a:cubicBezTo>
                      <a:pt x="353" y="152"/>
                      <a:pt x="352" y="145"/>
                      <a:pt x="349" y="145"/>
                    </a:cubicBezTo>
                    <a:cubicBezTo>
                      <a:pt x="347" y="145"/>
                      <a:pt x="345" y="147"/>
                      <a:pt x="341" y="147"/>
                    </a:cubicBezTo>
                    <a:cubicBezTo>
                      <a:pt x="335" y="147"/>
                      <a:pt x="329" y="147"/>
                      <a:pt x="323" y="147"/>
                    </a:cubicBezTo>
                    <a:cubicBezTo>
                      <a:pt x="313" y="147"/>
                      <a:pt x="309" y="141"/>
                      <a:pt x="302" y="136"/>
                    </a:cubicBezTo>
                    <a:cubicBezTo>
                      <a:pt x="300" y="135"/>
                      <a:pt x="296" y="139"/>
                      <a:pt x="295" y="136"/>
                    </a:cubicBezTo>
                    <a:cubicBezTo>
                      <a:pt x="293" y="132"/>
                      <a:pt x="293" y="129"/>
                      <a:pt x="290" y="127"/>
                    </a:cubicBezTo>
                    <a:cubicBezTo>
                      <a:pt x="283" y="124"/>
                      <a:pt x="279" y="126"/>
                      <a:pt x="273" y="120"/>
                    </a:cubicBezTo>
                    <a:cubicBezTo>
                      <a:pt x="268" y="115"/>
                      <a:pt x="263" y="118"/>
                      <a:pt x="254" y="116"/>
                    </a:cubicBezTo>
                    <a:cubicBezTo>
                      <a:pt x="246" y="114"/>
                      <a:pt x="243" y="108"/>
                      <a:pt x="236" y="106"/>
                    </a:cubicBezTo>
                    <a:cubicBezTo>
                      <a:pt x="234" y="105"/>
                      <a:pt x="229" y="106"/>
                      <a:pt x="228" y="103"/>
                    </a:cubicBezTo>
                    <a:cubicBezTo>
                      <a:pt x="227" y="98"/>
                      <a:pt x="227" y="94"/>
                      <a:pt x="226" y="89"/>
                    </a:cubicBezTo>
                    <a:cubicBezTo>
                      <a:pt x="226" y="85"/>
                      <a:pt x="226" y="85"/>
                      <a:pt x="226" y="85"/>
                    </a:cubicBezTo>
                    <a:cubicBezTo>
                      <a:pt x="231" y="85"/>
                      <a:pt x="236" y="86"/>
                      <a:pt x="236" y="80"/>
                    </a:cubicBezTo>
                    <a:cubicBezTo>
                      <a:pt x="236" y="75"/>
                      <a:pt x="229" y="74"/>
                      <a:pt x="229" y="69"/>
                    </a:cubicBezTo>
                    <a:cubicBezTo>
                      <a:pt x="229" y="57"/>
                      <a:pt x="246" y="59"/>
                      <a:pt x="246" y="47"/>
                    </a:cubicBezTo>
                    <a:cubicBezTo>
                      <a:pt x="246" y="43"/>
                      <a:pt x="236" y="35"/>
                      <a:pt x="232" y="35"/>
                    </a:cubicBezTo>
                    <a:cubicBezTo>
                      <a:pt x="224" y="35"/>
                      <a:pt x="221" y="42"/>
                      <a:pt x="213" y="43"/>
                    </a:cubicBezTo>
                    <a:cubicBezTo>
                      <a:pt x="205" y="40"/>
                      <a:pt x="200" y="40"/>
                      <a:pt x="194" y="34"/>
                    </a:cubicBezTo>
                    <a:cubicBezTo>
                      <a:pt x="191" y="31"/>
                      <a:pt x="193" y="25"/>
                      <a:pt x="188" y="24"/>
                    </a:cubicBezTo>
                    <a:cubicBezTo>
                      <a:pt x="182" y="22"/>
                      <a:pt x="178" y="24"/>
                      <a:pt x="178" y="16"/>
                    </a:cubicBezTo>
                    <a:cubicBezTo>
                      <a:pt x="172" y="15"/>
                      <a:pt x="168" y="15"/>
                      <a:pt x="163" y="15"/>
                    </a:cubicBezTo>
                    <a:cubicBezTo>
                      <a:pt x="154" y="15"/>
                      <a:pt x="150" y="23"/>
                      <a:pt x="140" y="23"/>
                    </a:cubicBezTo>
                    <a:cubicBezTo>
                      <a:pt x="130" y="23"/>
                      <a:pt x="140" y="0"/>
                      <a:pt x="131" y="0"/>
                    </a:cubicBezTo>
                    <a:cubicBezTo>
                      <a:pt x="122" y="0"/>
                      <a:pt x="120" y="10"/>
                      <a:pt x="116" y="10"/>
                    </a:cubicBezTo>
                    <a:cubicBezTo>
                      <a:pt x="115" y="10"/>
                      <a:pt x="114" y="11"/>
                      <a:pt x="113" y="10"/>
                    </a:cubicBezTo>
                    <a:cubicBezTo>
                      <a:pt x="110" y="16"/>
                      <a:pt x="103" y="21"/>
                      <a:pt x="94" y="21"/>
                    </a:cubicBezTo>
                    <a:cubicBezTo>
                      <a:pt x="91" y="21"/>
                      <a:pt x="90" y="16"/>
                      <a:pt x="86" y="16"/>
                    </a:cubicBezTo>
                    <a:cubicBezTo>
                      <a:pt x="83" y="16"/>
                      <a:pt x="73" y="20"/>
                      <a:pt x="72" y="15"/>
                    </a:cubicBezTo>
                    <a:cubicBezTo>
                      <a:pt x="68" y="15"/>
                      <a:pt x="69" y="13"/>
                      <a:pt x="65" y="13"/>
                    </a:cubicBezTo>
                    <a:cubicBezTo>
                      <a:pt x="54" y="13"/>
                      <a:pt x="53" y="24"/>
                      <a:pt x="45" y="32"/>
                    </a:cubicBezTo>
                    <a:cubicBezTo>
                      <a:pt x="42" y="35"/>
                      <a:pt x="37" y="35"/>
                      <a:pt x="33" y="39"/>
                    </a:cubicBezTo>
                    <a:cubicBezTo>
                      <a:pt x="30" y="42"/>
                      <a:pt x="28" y="46"/>
                      <a:pt x="23" y="46"/>
                    </a:cubicBezTo>
                    <a:cubicBezTo>
                      <a:pt x="19" y="46"/>
                      <a:pt x="16" y="42"/>
                      <a:pt x="12" y="42"/>
                    </a:cubicBezTo>
                    <a:cubicBezTo>
                      <a:pt x="11" y="42"/>
                      <a:pt x="11" y="45"/>
                      <a:pt x="10" y="45"/>
                    </a:cubicBezTo>
                    <a:cubicBezTo>
                      <a:pt x="7" y="47"/>
                      <a:pt x="0" y="63"/>
                      <a:pt x="0" y="64"/>
                    </a:cubicBezTo>
                    <a:cubicBezTo>
                      <a:pt x="0" y="65"/>
                      <a:pt x="1" y="67"/>
                      <a:pt x="0" y="68"/>
                    </a:cubicBezTo>
                    <a:cubicBezTo>
                      <a:pt x="1" y="70"/>
                      <a:pt x="0" y="71"/>
                      <a:pt x="1" y="73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3" y="91"/>
                      <a:pt x="2" y="94"/>
                      <a:pt x="4" y="98"/>
                    </a:cubicBezTo>
                    <a:cubicBezTo>
                      <a:pt x="5" y="102"/>
                      <a:pt x="14" y="98"/>
                      <a:pt x="14" y="105"/>
                    </a:cubicBezTo>
                    <a:cubicBezTo>
                      <a:pt x="14" y="114"/>
                      <a:pt x="4" y="113"/>
                      <a:pt x="4" y="120"/>
                    </a:cubicBezTo>
                    <a:cubicBezTo>
                      <a:pt x="4" y="126"/>
                      <a:pt x="8" y="126"/>
                      <a:pt x="10" y="128"/>
                    </a:cubicBezTo>
                    <a:cubicBezTo>
                      <a:pt x="17" y="143"/>
                      <a:pt x="32" y="145"/>
                      <a:pt x="32" y="164"/>
                    </a:cubicBezTo>
                    <a:cubicBezTo>
                      <a:pt x="21" y="167"/>
                      <a:pt x="13" y="169"/>
                      <a:pt x="13" y="181"/>
                    </a:cubicBezTo>
                    <a:cubicBezTo>
                      <a:pt x="13" y="184"/>
                      <a:pt x="15" y="187"/>
                      <a:pt x="15" y="189"/>
                    </a:cubicBezTo>
                    <a:cubicBezTo>
                      <a:pt x="30" y="188"/>
                      <a:pt x="30" y="188"/>
                      <a:pt x="30" y="188"/>
                    </a:cubicBezTo>
                    <a:cubicBezTo>
                      <a:pt x="31" y="187"/>
                      <a:pt x="33" y="186"/>
                      <a:pt x="34" y="185"/>
                    </a:cubicBezTo>
                    <a:cubicBezTo>
                      <a:pt x="46" y="188"/>
                      <a:pt x="46" y="188"/>
                      <a:pt x="46" y="188"/>
                    </a:cubicBezTo>
                    <a:cubicBezTo>
                      <a:pt x="50" y="188"/>
                      <a:pt x="52" y="184"/>
                      <a:pt x="57" y="184"/>
                    </a:cubicBezTo>
                    <a:cubicBezTo>
                      <a:pt x="62" y="184"/>
                      <a:pt x="65" y="184"/>
                      <a:pt x="70" y="185"/>
                    </a:cubicBezTo>
                    <a:cubicBezTo>
                      <a:pt x="75" y="187"/>
                      <a:pt x="78" y="197"/>
                      <a:pt x="82" y="203"/>
                    </a:cubicBezTo>
                    <a:cubicBezTo>
                      <a:pt x="86" y="209"/>
                      <a:pt x="99" y="218"/>
                      <a:pt x="108" y="218"/>
                    </a:cubicBezTo>
                    <a:cubicBezTo>
                      <a:pt x="111" y="218"/>
                      <a:pt x="114" y="218"/>
                      <a:pt x="118" y="219"/>
                    </a:cubicBezTo>
                    <a:cubicBezTo>
                      <a:pt x="116" y="221"/>
                      <a:pt x="116" y="225"/>
                      <a:pt x="112" y="225"/>
                    </a:cubicBezTo>
                    <a:cubicBezTo>
                      <a:pt x="108" y="227"/>
                      <a:pt x="105" y="225"/>
                      <a:pt x="101" y="227"/>
                    </a:cubicBezTo>
                    <a:cubicBezTo>
                      <a:pt x="108" y="234"/>
                      <a:pt x="113" y="248"/>
                      <a:pt x="127" y="248"/>
                    </a:cubicBezTo>
                    <a:cubicBezTo>
                      <a:pt x="138" y="248"/>
                      <a:pt x="139" y="233"/>
                      <a:pt x="144" y="227"/>
                    </a:cubicBezTo>
                    <a:cubicBezTo>
                      <a:pt x="148" y="227"/>
                      <a:pt x="148" y="227"/>
                      <a:pt x="148" y="227"/>
                    </a:cubicBezTo>
                    <a:cubicBezTo>
                      <a:pt x="148" y="229"/>
                      <a:pt x="145" y="232"/>
                      <a:pt x="145" y="233"/>
                    </a:cubicBezTo>
                    <a:cubicBezTo>
                      <a:pt x="145" y="239"/>
                      <a:pt x="150" y="244"/>
                      <a:pt x="150" y="251"/>
                    </a:cubicBezTo>
                    <a:cubicBezTo>
                      <a:pt x="150" y="257"/>
                      <a:pt x="147" y="258"/>
                      <a:pt x="147" y="264"/>
                    </a:cubicBezTo>
                    <a:lnTo>
                      <a:pt x="149" y="2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9" name="Freeform 104"/>
              <p:cNvSpPr>
                <a:spLocks/>
              </p:cNvSpPr>
              <p:nvPr/>
            </p:nvSpPr>
            <p:spPr bwMode="auto">
              <a:xfrm>
                <a:off x="5975350" y="2781300"/>
                <a:ext cx="177800" cy="192088"/>
              </a:xfrm>
              <a:custGeom>
                <a:avLst/>
                <a:gdLst/>
                <a:ahLst/>
                <a:cxnLst>
                  <a:cxn ang="0">
                    <a:pos x="59" y="74"/>
                  </a:cxn>
                  <a:cxn ang="0">
                    <a:pos x="58" y="70"/>
                  </a:cxn>
                  <a:cxn ang="0">
                    <a:pos x="51" y="68"/>
                  </a:cxn>
                  <a:cxn ang="0">
                    <a:pos x="45" y="53"/>
                  </a:cxn>
                  <a:cxn ang="0">
                    <a:pos x="28" y="38"/>
                  </a:cxn>
                  <a:cxn ang="0">
                    <a:pos x="22" y="25"/>
                  </a:cxn>
                  <a:cxn ang="0">
                    <a:pos x="11" y="21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1" y="4"/>
                  </a:cxn>
                  <a:cxn ang="0">
                    <a:pos x="26" y="4"/>
                  </a:cxn>
                  <a:cxn ang="0">
                    <a:pos x="42" y="20"/>
                  </a:cxn>
                  <a:cxn ang="0">
                    <a:pos x="47" y="23"/>
                  </a:cxn>
                  <a:cxn ang="0">
                    <a:pos x="61" y="35"/>
                  </a:cxn>
                  <a:cxn ang="0">
                    <a:pos x="86" y="53"/>
                  </a:cxn>
                  <a:cxn ang="0">
                    <a:pos x="101" y="64"/>
                  </a:cxn>
                  <a:cxn ang="0">
                    <a:pos x="100" y="66"/>
                  </a:cxn>
                  <a:cxn ang="0">
                    <a:pos x="103" y="66"/>
                  </a:cxn>
                  <a:cxn ang="0">
                    <a:pos x="107" y="70"/>
                  </a:cxn>
                  <a:cxn ang="0">
                    <a:pos x="105" y="74"/>
                  </a:cxn>
                  <a:cxn ang="0">
                    <a:pos x="114" y="81"/>
                  </a:cxn>
                  <a:cxn ang="0">
                    <a:pos x="124" y="98"/>
                  </a:cxn>
                  <a:cxn ang="0">
                    <a:pos x="133" y="106"/>
                  </a:cxn>
                  <a:cxn ang="0">
                    <a:pos x="133" y="125"/>
                  </a:cxn>
                  <a:cxn ang="0">
                    <a:pos x="131" y="138"/>
                  </a:cxn>
                  <a:cxn ang="0">
                    <a:pos x="119" y="144"/>
                  </a:cxn>
                  <a:cxn ang="0">
                    <a:pos x="108" y="132"/>
                  </a:cxn>
                  <a:cxn ang="0">
                    <a:pos x="84" y="112"/>
                  </a:cxn>
                  <a:cxn ang="0">
                    <a:pos x="67" y="85"/>
                  </a:cxn>
                  <a:cxn ang="0">
                    <a:pos x="59" y="74"/>
                  </a:cxn>
                </a:cxnLst>
                <a:rect l="0" t="0" r="r" b="b"/>
                <a:pathLst>
                  <a:path w="133" h="144">
                    <a:moveTo>
                      <a:pt x="59" y="74"/>
                    </a:moveTo>
                    <a:cubicBezTo>
                      <a:pt x="58" y="74"/>
                      <a:pt x="59" y="72"/>
                      <a:pt x="58" y="70"/>
                    </a:cubicBezTo>
                    <a:cubicBezTo>
                      <a:pt x="57" y="69"/>
                      <a:pt x="52" y="69"/>
                      <a:pt x="51" y="68"/>
                    </a:cubicBezTo>
                    <a:cubicBezTo>
                      <a:pt x="49" y="67"/>
                      <a:pt x="45" y="56"/>
                      <a:pt x="45" y="53"/>
                    </a:cubicBezTo>
                    <a:cubicBezTo>
                      <a:pt x="41" y="43"/>
                      <a:pt x="31" y="44"/>
                      <a:pt x="28" y="38"/>
                    </a:cubicBezTo>
                    <a:cubicBezTo>
                      <a:pt x="26" y="33"/>
                      <a:pt x="24" y="30"/>
                      <a:pt x="22" y="25"/>
                    </a:cubicBezTo>
                    <a:cubicBezTo>
                      <a:pt x="20" y="21"/>
                      <a:pt x="15" y="22"/>
                      <a:pt x="11" y="21"/>
                    </a:cubicBezTo>
                    <a:cubicBezTo>
                      <a:pt x="8" y="20"/>
                      <a:pt x="1" y="8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" y="0"/>
                      <a:pt x="8" y="2"/>
                      <a:pt x="11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35" y="7"/>
                      <a:pt x="38" y="13"/>
                      <a:pt x="42" y="20"/>
                    </a:cubicBezTo>
                    <a:cubicBezTo>
                      <a:pt x="43" y="23"/>
                      <a:pt x="45" y="22"/>
                      <a:pt x="47" y="23"/>
                    </a:cubicBezTo>
                    <a:cubicBezTo>
                      <a:pt x="53" y="25"/>
                      <a:pt x="56" y="30"/>
                      <a:pt x="61" y="35"/>
                    </a:cubicBezTo>
                    <a:cubicBezTo>
                      <a:pt x="69" y="43"/>
                      <a:pt x="74" y="49"/>
                      <a:pt x="86" y="53"/>
                    </a:cubicBezTo>
                    <a:cubicBezTo>
                      <a:pt x="93" y="55"/>
                      <a:pt x="101" y="57"/>
                      <a:pt x="101" y="64"/>
                    </a:cubicBezTo>
                    <a:cubicBezTo>
                      <a:pt x="101" y="64"/>
                      <a:pt x="100" y="65"/>
                      <a:pt x="100" y="66"/>
                    </a:cubicBezTo>
                    <a:cubicBezTo>
                      <a:pt x="101" y="66"/>
                      <a:pt x="102" y="66"/>
                      <a:pt x="103" y="66"/>
                    </a:cubicBezTo>
                    <a:cubicBezTo>
                      <a:pt x="105" y="66"/>
                      <a:pt x="106" y="68"/>
                      <a:pt x="107" y="70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5" y="80"/>
                      <a:pt x="109" y="81"/>
                      <a:pt x="114" y="81"/>
                    </a:cubicBezTo>
                    <a:cubicBezTo>
                      <a:pt x="114" y="91"/>
                      <a:pt x="119" y="93"/>
                      <a:pt x="124" y="98"/>
                    </a:cubicBezTo>
                    <a:cubicBezTo>
                      <a:pt x="127" y="101"/>
                      <a:pt x="133" y="102"/>
                      <a:pt x="133" y="106"/>
                    </a:cubicBezTo>
                    <a:cubicBezTo>
                      <a:pt x="133" y="112"/>
                      <a:pt x="133" y="116"/>
                      <a:pt x="133" y="125"/>
                    </a:cubicBezTo>
                    <a:cubicBezTo>
                      <a:pt x="128" y="127"/>
                      <a:pt x="131" y="133"/>
                      <a:pt x="131" y="138"/>
                    </a:cubicBezTo>
                    <a:cubicBezTo>
                      <a:pt x="131" y="143"/>
                      <a:pt x="122" y="144"/>
                      <a:pt x="119" y="144"/>
                    </a:cubicBezTo>
                    <a:cubicBezTo>
                      <a:pt x="116" y="144"/>
                      <a:pt x="109" y="132"/>
                      <a:pt x="108" y="132"/>
                    </a:cubicBezTo>
                    <a:cubicBezTo>
                      <a:pt x="100" y="124"/>
                      <a:pt x="92" y="120"/>
                      <a:pt x="84" y="112"/>
                    </a:cubicBezTo>
                    <a:cubicBezTo>
                      <a:pt x="75" y="103"/>
                      <a:pt x="71" y="95"/>
                      <a:pt x="67" y="85"/>
                    </a:cubicBezTo>
                    <a:cubicBezTo>
                      <a:pt x="66" y="83"/>
                      <a:pt x="60" y="74"/>
                      <a:pt x="59" y="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0" name="Freeform 105"/>
              <p:cNvSpPr>
                <a:spLocks/>
              </p:cNvSpPr>
              <p:nvPr/>
            </p:nvSpPr>
            <p:spPr bwMode="auto">
              <a:xfrm>
                <a:off x="6203950" y="2757488"/>
                <a:ext cx="169863" cy="188913"/>
              </a:xfrm>
              <a:custGeom>
                <a:avLst/>
                <a:gdLst/>
                <a:ahLst/>
                <a:cxnLst>
                  <a:cxn ang="0">
                    <a:pos x="37" y="130"/>
                  </a:cxn>
                  <a:cxn ang="0">
                    <a:pos x="36" y="124"/>
                  </a:cxn>
                  <a:cxn ang="0">
                    <a:pos x="27" y="126"/>
                  </a:cxn>
                  <a:cxn ang="0">
                    <a:pos x="11" y="102"/>
                  </a:cxn>
                  <a:cxn ang="0">
                    <a:pos x="12" y="99"/>
                  </a:cxn>
                  <a:cxn ang="0">
                    <a:pos x="6" y="97"/>
                  </a:cxn>
                  <a:cxn ang="0">
                    <a:pos x="0" y="78"/>
                  </a:cxn>
                  <a:cxn ang="0">
                    <a:pos x="15" y="74"/>
                  </a:cxn>
                  <a:cxn ang="0">
                    <a:pos x="33" y="54"/>
                  </a:cxn>
                  <a:cxn ang="0">
                    <a:pos x="45" y="50"/>
                  </a:cxn>
                  <a:cxn ang="0">
                    <a:pos x="56" y="41"/>
                  </a:cxn>
                  <a:cxn ang="0">
                    <a:pos x="59" y="35"/>
                  </a:cxn>
                  <a:cxn ang="0">
                    <a:pos x="63" y="32"/>
                  </a:cxn>
                  <a:cxn ang="0">
                    <a:pos x="66" y="29"/>
                  </a:cxn>
                  <a:cxn ang="0">
                    <a:pos x="82" y="23"/>
                  </a:cxn>
                  <a:cxn ang="0">
                    <a:pos x="102" y="0"/>
                  </a:cxn>
                  <a:cxn ang="0">
                    <a:pos x="109" y="11"/>
                  </a:cxn>
                  <a:cxn ang="0">
                    <a:pos x="127" y="23"/>
                  </a:cxn>
                  <a:cxn ang="0">
                    <a:pos x="117" y="29"/>
                  </a:cxn>
                  <a:cxn ang="0">
                    <a:pos x="119" y="31"/>
                  </a:cxn>
                  <a:cxn ang="0">
                    <a:pos x="106" y="37"/>
                  </a:cxn>
                  <a:cxn ang="0">
                    <a:pos x="108" y="41"/>
                  </a:cxn>
                  <a:cxn ang="0">
                    <a:pos x="105" y="44"/>
                  </a:cxn>
                  <a:cxn ang="0">
                    <a:pos x="125" y="73"/>
                  </a:cxn>
                  <a:cxn ang="0">
                    <a:pos x="115" y="77"/>
                  </a:cxn>
                  <a:cxn ang="0">
                    <a:pos x="111" y="78"/>
                  </a:cxn>
                  <a:cxn ang="0">
                    <a:pos x="109" y="83"/>
                  </a:cxn>
                  <a:cxn ang="0">
                    <a:pos x="103" y="102"/>
                  </a:cxn>
                  <a:cxn ang="0">
                    <a:pos x="93" y="113"/>
                  </a:cxn>
                  <a:cxn ang="0">
                    <a:pos x="95" y="119"/>
                  </a:cxn>
                  <a:cxn ang="0">
                    <a:pos x="90" y="134"/>
                  </a:cxn>
                  <a:cxn ang="0">
                    <a:pos x="76" y="141"/>
                  </a:cxn>
                  <a:cxn ang="0">
                    <a:pos x="71" y="135"/>
                  </a:cxn>
                  <a:cxn ang="0">
                    <a:pos x="51" y="128"/>
                  </a:cxn>
                  <a:cxn ang="0">
                    <a:pos x="40" y="132"/>
                  </a:cxn>
                  <a:cxn ang="0">
                    <a:pos x="37" y="130"/>
                  </a:cxn>
                </a:cxnLst>
                <a:rect l="0" t="0" r="r" b="b"/>
                <a:pathLst>
                  <a:path w="127" h="141">
                    <a:moveTo>
                      <a:pt x="37" y="130"/>
                    </a:moveTo>
                    <a:cubicBezTo>
                      <a:pt x="36" y="130"/>
                      <a:pt x="36" y="125"/>
                      <a:pt x="36" y="124"/>
                    </a:cubicBezTo>
                    <a:cubicBezTo>
                      <a:pt x="32" y="123"/>
                      <a:pt x="30" y="126"/>
                      <a:pt x="27" y="126"/>
                    </a:cubicBezTo>
                    <a:cubicBezTo>
                      <a:pt x="10" y="126"/>
                      <a:pt x="17" y="110"/>
                      <a:pt x="11" y="102"/>
                    </a:cubicBezTo>
                    <a:cubicBezTo>
                      <a:pt x="11" y="101"/>
                      <a:pt x="12" y="100"/>
                      <a:pt x="12" y="99"/>
                    </a:cubicBezTo>
                    <a:cubicBezTo>
                      <a:pt x="11" y="97"/>
                      <a:pt x="8" y="97"/>
                      <a:pt x="6" y="97"/>
                    </a:cubicBezTo>
                    <a:cubicBezTo>
                      <a:pt x="4" y="96"/>
                      <a:pt x="0" y="80"/>
                      <a:pt x="0" y="78"/>
                    </a:cubicBezTo>
                    <a:cubicBezTo>
                      <a:pt x="0" y="71"/>
                      <a:pt x="9" y="74"/>
                      <a:pt x="15" y="74"/>
                    </a:cubicBezTo>
                    <a:cubicBezTo>
                      <a:pt x="29" y="74"/>
                      <a:pt x="27" y="60"/>
                      <a:pt x="33" y="54"/>
                    </a:cubicBezTo>
                    <a:cubicBezTo>
                      <a:pt x="36" y="51"/>
                      <a:pt x="41" y="51"/>
                      <a:pt x="45" y="50"/>
                    </a:cubicBezTo>
                    <a:cubicBezTo>
                      <a:pt x="52" y="49"/>
                      <a:pt x="52" y="44"/>
                      <a:pt x="56" y="41"/>
                    </a:cubicBezTo>
                    <a:cubicBezTo>
                      <a:pt x="54" y="39"/>
                      <a:pt x="59" y="35"/>
                      <a:pt x="59" y="35"/>
                    </a:cubicBezTo>
                    <a:cubicBezTo>
                      <a:pt x="61" y="34"/>
                      <a:pt x="61" y="33"/>
                      <a:pt x="63" y="32"/>
                    </a:cubicBezTo>
                    <a:cubicBezTo>
                      <a:pt x="64" y="32"/>
                      <a:pt x="65" y="30"/>
                      <a:pt x="66" y="29"/>
                    </a:cubicBezTo>
                    <a:cubicBezTo>
                      <a:pt x="70" y="25"/>
                      <a:pt x="80" y="27"/>
                      <a:pt x="82" y="23"/>
                    </a:cubicBezTo>
                    <a:cubicBezTo>
                      <a:pt x="85" y="16"/>
                      <a:pt x="95" y="0"/>
                      <a:pt x="102" y="0"/>
                    </a:cubicBezTo>
                    <a:cubicBezTo>
                      <a:pt x="109" y="0"/>
                      <a:pt x="109" y="4"/>
                      <a:pt x="109" y="11"/>
                    </a:cubicBezTo>
                    <a:cubicBezTo>
                      <a:pt x="109" y="20"/>
                      <a:pt x="127" y="15"/>
                      <a:pt x="127" y="23"/>
                    </a:cubicBezTo>
                    <a:cubicBezTo>
                      <a:pt x="127" y="27"/>
                      <a:pt x="117" y="25"/>
                      <a:pt x="117" y="29"/>
                    </a:cubicBezTo>
                    <a:cubicBezTo>
                      <a:pt x="117" y="30"/>
                      <a:pt x="118" y="31"/>
                      <a:pt x="119" y="31"/>
                    </a:cubicBezTo>
                    <a:cubicBezTo>
                      <a:pt x="118" y="32"/>
                      <a:pt x="106" y="37"/>
                      <a:pt x="106" y="37"/>
                    </a:cubicBezTo>
                    <a:cubicBezTo>
                      <a:pt x="107" y="38"/>
                      <a:pt x="108" y="40"/>
                      <a:pt x="108" y="41"/>
                    </a:cubicBezTo>
                    <a:cubicBezTo>
                      <a:pt x="107" y="42"/>
                      <a:pt x="105" y="43"/>
                      <a:pt x="105" y="44"/>
                    </a:cubicBezTo>
                    <a:cubicBezTo>
                      <a:pt x="105" y="51"/>
                      <a:pt x="117" y="73"/>
                      <a:pt x="125" y="73"/>
                    </a:cubicBezTo>
                    <a:cubicBezTo>
                      <a:pt x="124" y="79"/>
                      <a:pt x="120" y="77"/>
                      <a:pt x="115" y="77"/>
                    </a:cubicBezTo>
                    <a:cubicBezTo>
                      <a:pt x="114" y="77"/>
                      <a:pt x="112" y="78"/>
                      <a:pt x="111" y="78"/>
                    </a:cubicBezTo>
                    <a:cubicBezTo>
                      <a:pt x="109" y="83"/>
                      <a:pt x="109" y="83"/>
                      <a:pt x="109" y="83"/>
                    </a:cubicBezTo>
                    <a:cubicBezTo>
                      <a:pt x="106" y="92"/>
                      <a:pt x="103" y="95"/>
                      <a:pt x="103" y="102"/>
                    </a:cubicBezTo>
                    <a:cubicBezTo>
                      <a:pt x="98" y="103"/>
                      <a:pt x="93" y="110"/>
                      <a:pt x="93" y="113"/>
                    </a:cubicBezTo>
                    <a:cubicBezTo>
                      <a:pt x="93" y="116"/>
                      <a:pt x="95" y="117"/>
                      <a:pt x="95" y="119"/>
                    </a:cubicBezTo>
                    <a:cubicBezTo>
                      <a:pt x="95" y="122"/>
                      <a:pt x="90" y="129"/>
                      <a:pt x="90" y="134"/>
                    </a:cubicBezTo>
                    <a:cubicBezTo>
                      <a:pt x="83" y="135"/>
                      <a:pt x="82" y="141"/>
                      <a:pt x="76" y="141"/>
                    </a:cubicBezTo>
                    <a:cubicBezTo>
                      <a:pt x="72" y="141"/>
                      <a:pt x="71" y="137"/>
                      <a:pt x="71" y="135"/>
                    </a:cubicBezTo>
                    <a:cubicBezTo>
                      <a:pt x="64" y="133"/>
                      <a:pt x="59" y="128"/>
                      <a:pt x="51" y="128"/>
                    </a:cubicBezTo>
                    <a:cubicBezTo>
                      <a:pt x="48" y="128"/>
                      <a:pt x="45" y="132"/>
                      <a:pt x="40" y="132"/>
                    </a:cubicBezTo>
                    <a:cubicBezTo>
                      <a:pt x="39" y="132"/>
                      <a:pt x="38" y="130"/>
                      <a:pt x="37" y="1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1" name="Freeform 106"/>
              <p:cNvSpPr>
                <a:spLocks/>
              </p:cNvSpPr>
              <p:nvPr/>
            </p:nvSpPr>
            <p:spPr bwMode="auto">
              <a:xfrm>
                <a:off x="6367463" y="2847975"/>
                <a:ext cx="106363" cy="123825"/>
              </a:xfrm>
              <a:custGeom>
                <a:avLst/>
                <a:gdLst/>
                <a:ahLst/>
                <a:cxnLst>
                  <a:cxn ang="0">
                    <a:pos x="31" y="34"/>
                  </a:cxn>
                  <a:cxn ang="0">
                    <a:pos x="27" y="38"/>
                  </a:cxn>
                  <a:cxn ang="0">
                    <a:pos x="17" y="24"/>
                  </a:cxn>
                  <a:cxn ang="0">
                    <a:pos x="32" y="16"/>
                  </a:cxn>
                  <a:cxn ang="0">
                    <a:pos x="49" y="15"/>
                  </a:cxn>
                  <a:cxn ang="0">
                    <a:pos x="64" y="18"/>
                  </a:cxn>
                  <a:cxn ang="0">
                    <a:pos x="77" y="4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63" y="10"/>
                  </a:cxn>
                  <a:cxn ang="0">
                    <a:pos x="59" y="10"/>
                  </a:cxn>
                  <a:cxn ang="0">
                    <a:pos x="28" y="5"/>
                  </a:cxn>
                  <a:cxn ang="0">
                    <a:pos x="12" y="30"/>
                  </a:cxn>
                  <a:cxn ang="0">
                    <a:pos x="8" y="37"/>
                  </a:cxn>
                  <a:cxn ang="0">
                    <a:pos x="0" y="61"/>
                  </a:cxn>
                  <a:cxn ang="0">
                    <a:pos x="8" y="66"/>
                  </a:cxn>
                  <a:cxn ang="0">
                    <a:pos x="8" y="87"/>
                  </a:cxn>
                  <a:cxn ang="0">
                    <a:pos x="16" y="93"/>
                  </a:cxn>
                  <a:cxn ang="0">
                    <a:pos x="22" y="76"/>
                  </a:cxn>
                  <a:cxn ang="0">
                    <a:pos x="18" y="61"/>
                  </a:cxn>
                  <a:cxn ang="0">
                    <a:pos x="25" y="56"/>
                  </a:cxn>
                  <a:cxn ang="0">
                    <a:pos x="28" y="56"/>
                  </a:cxn>
                  <a:cxn ang="0">
                    <a:pos x="27" y="65"/>
                  </a:cxn>
                  <a:cxn ang="0">
                    <a:pos x="34" y="79"/>
                  </a:cxn>
                  <a:cxn ang="0">
                    <a:pos x="34" y="83"/>
                  </a:cxn>
                  <a:cxn ang="0">
                    <a:pos x="39" y="83"/>
                  </a:cxn>
                  <a:cxn ang="0">
                    <a:pos x="49" y="73"/>
                  </a:cxn>
                  <a:cxn ang="0">
                    <a:pos x="43" y="65"/>
                  </a:cxn>
                  <a:cxn ang="0">
                    <a:pos x="45" y="63"/>
                  </a:cxn>
                  <a:cxn ang="0">
                    <a:pos x="34" y="44"/>
                  </a:cxn>
                  <a:cxn ang="0">
                    <a:pos x="57" y="31"/>
                  </a:cxn>
                  <a:cxn ang="0">
                    <a:pos x="57" y="28"/>
                  </a:cxn>
                  <a:cxn ang="0">
                    <a:pos x="31" y="36"/>
                  </a:cxn>
                  <a:cxn ang="0">
                    <a:pos x="31" y="34"/>
                  </a:cxn>
                </a:cxnLst>
                <a:rect l="0" t="0" r="r" b="b"/>
                <a:pathLst>
                  <a:path w="79" h="93">
                    <a:moveTo>
                      <a:pt x="31" y="34"/>
                    </a:moveTo>
                    <a:cubicBezTo>
                      <a:pt x="30" y="36"/>
                      <a:pt x="29" y="38"/>
                      <a:pt x="27" y="38"/>
                    </a:cubicBezTo>
                    <a:cubicBezTo>
                      <a:pt x="20" y="38"/>
                      <a:pt x="17" y="30"/>
                      <a:pt x="17" y="24"/>
                    </a:cubicBezTo>
                    <a:cubicBezTo>
                      <a:pt x="17" y="15"/>
                      <a:pt x="24" y="16"/>
                      <a:pt x="32" y="16"/>
                    </a:cubicBezTo>
                    <a:cubicBezTo>
                      <a:pt x="39" y="16"/>
                      <a:pt x="42" y="15"/>
                      <a:pt x="49" y="15"/>
                    </a:cubicBezTo>
                    <a:cubicBezTo>
                      <a:pt x="54" y="15"/>
                      <a:pt x="58" y="18"/>
                      <a:pt x="64" y="18"/>
                    </a:cubicBezTo>
                    <a:cubicBezTo>
                      <a:pt x="73" y="18"/>
                      <a:pt x="76" y="10"/>
                      <a:pt x="77" y="4"/>
                    </a:cubicBezTo>
                    <a:cubicBezTo>
                      <a:pt x="79" y="4"/>
                      <a:pt x="79" y="1"/>
                      <a:pt x="79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2" y="4"/>
                      <a:pt x="65" y="8"/>
                      <a:pt x="63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17" y="5"/>
                      <a:pt x="12" y="20"/>
                      <a:pt x="12" y="30"/>
                    </a:cubicBezTo>
                    <a:cubicBezTo>
                      <a:pt x="12" y="33"/>
                      <a:pt x="8" y="35"/>
                      <a:pt x="8" y="37"/>
                    </a:cubicBezTo>
                    <a:cubicBezTo>
                      <a:pt x="4" y="47"/>
                      <a:pt x="0" y="51"/>
                      <a:pt x="0" y="61"/>
                    </a:cubicBezTo>
                    <a:cubicBezTo>
                      <a:pt x="0" y="66"/>
                      <a:pt x="6" y="66"/>
                      <a:pt x="8" y="66"/>
                    </a:cubicBezTo>
                    <a:cubicBezTo>
                      <a:pt x="8" y="73"/>
                      <a:pt x="8" y="83"/>
                      <a:pt x="8" y="87"/>
                    </a:cubicBezTo>
                    <a:cubicBezTo>
                      <a:pt x="8" y="90"/>
                      <a:pt x="12" y="93"/>
                      <a:pt x="16" y="93"/>
                    </a:cubicBezTo>
                    <a:cubicBezTo>
                      <a:pt x="20" y="93"/>
                      <a:pt x="22" y="78"/>
                      <a:pt x="22" y="76"/>
                    </a:cubicBezTo>
                    <a:cubicBezTo>
                      <a:pt x="22" y="70"/>
                      <a:pt x="18" y="67"/>
                      <a:pt x="18" y="61"/>
                    </a:cubicBezTo>
                    <a:cubicBezTo>
                      <a:pt x="18" y="58"/>
                      <a:pt x="22" y="56"/>
                      <a:pt x="25" y="56"/>
                    </a:cubicBezTo>
                    <a:cubicBezTo>
                      <a:pt x="26" y="56"/>
                      <a:pt x="27" y="56"/>
                      <a:pt x="28" y="56"/>
                    </a:cubicBezTo>
                    <a:cubicBezTo>
                      <a:pt x="27" y="65"/>
                      <a:pt x="27" y="65"/>
                      <a:pt x="27" y="65"/>
                    </a:cubicBezTo>
                    <a:cubicBezTo>
                      <a:pt x="27" y="71"/>
                      <a:pt x="34" y="73"/>
                      <a:pt x="34" y="79"/>
                    </a:cubicBezTo>
                    <a:cubicBezTo>
                      <a:pt x="34" y="80"/>
                      <a:pt x="34" y="81"/>
                      <a:pt x="34" y="83"/>
                    </a:cubicBezTo>
                    <a:cubicBezTo>
                      <a:pt x="39" y="83"/>
                      <a:pt x="39" y="83"/>
                      <a:pt x="39" y="83"/>
                    </a:cubicBezTo>
                    <a:cubicBezTo>
                      <a:pt x="39" y="78"/>
                      <a:pt x="49" y="78"/>
                      <a:pt x="49" y="73"/>
                    </a:cubicBezTo>
                    <a:cubicBezTo>
                      <a:pt x="47" y="73"/>
                      <a:pt x="43" y="68"/>
                      <a:pt x="43" y="65"/>
                    </a:cubicBezTo>
                    <a:cubicBezTo>
                      <a:pt x="43" y="65"/>
                      <a:pt x="44" y="64"/>
                      <a:pt x="45" y="63"/>
                    </a:cubicBezTo>
                    <a:cubicBezTo>
                      <a:pt x="42" y="61"/>
                      <a:pt x="34" y="46"/>
                      <a:pt x="34" y="44"/>
                    </a:cubicBezTo>
                    <a:cubicBezTo>
                      <a:pt x="46" y="44"/>
                      <a:pt x="47" y="35"/>
                      <a:pt x="57" y="31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4" y="27"/>
                      <a:pt x="31" y="35"/>
                      <a:pt x="31" y="36"/>
                    </a:cubicBezTo>
                    <a:lnTo>
                      <a:pt x="31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2" name="Freeform 107"/>
              <p:cNvSpPr>
                <a:spLocks/>
              </p:cNvSpPr>
              <p:nvPr/>
            </p:nvSpPr>
            <p:spPr bwMode="auto">
              <a:xfrm>
                <a:off x="6145213" y="2973388"/>
                <a:ext cx="171450" cy="49213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14" y="33"/>
                  </a:cxn>
                  <a:cxn ang="0">
                    <a:pos x="114" y="37"/>
                  </a:cxn>
                  <a:cxn ang="0">
                    <a:pos x="67" y="31"/>
                  </a:cxn>
                  <a:cxn ang="0">
                    <a:pos x="56" y="25"/>
                  </a:cxn>
                  <a:cxn ang="0">
                    <a:pos x="32" y="22"/>
                  </a:cxn>
                  <a:cxn ang="0">
                    <a:pos x="14" y="20"/>
                  </a:cxn>
                  <a:cxn ang="0">
                    <a:pos x="0" y="10"/>
                  </a:cxn>
                  <a:cxn ang="0">
                    <a:pos x="11" y="1"/>
                  </a:cxn>
                  <a:cxn ang="0">
                    <a:pos x="14" y="3"/>
                  </a:cxn>
                  <a:cxn ang="0">
                    <a:pos x="22" y="0"/>
                  </a:cxn>
                  <a:cxn ang="0">
                    <a:pos x="55" y="14"/>
                  </a:cxn>
                  <a:cxn ang="0">
                    <a:pos x="68" y="7"/>
                  </a:cxn>
                  <a:cxn ang="0">
                    <a:pos x="88" y="15"/>
                  </a:cxn>
                  <a:cxn ang="0">
                    <a:pos x="101" y="14"/>
                  </a:cxn>
                  <a:cxn ang="0">
                    <a:pos x="105" y="14"/>
                  </a:cxn>
                  <a:cxn ang="0">
                    <a:pos x="89" y="17"/>
                  </a:cxn>
                  <a:cxn ang="0">
                    <a:pos x="107" y="22"/>
                  </a:cxn>
                  <a:cxn ang="0">
                    <a:pos x="111" y="26"/>
                  </a:cxn>
                  <a:cxn ang="0">
                    <a:pos x="121" y="27"/>
                  </a:cxn>
                  <a:cxn ang="0">
                    <a:pos x="128" y="31"/>
                  </a:cxn>
                  <a:cxn ang="0">
                    <a:pos x="123" y="36"/>
                  </a:cxn>
                </a:cxnLst>
                <a:rect l="0" t="0" r="r" b="b"/>
                <a:pathLst>
                  <a:path w="128" h="37">
                    <a:moveTo>
                      <a:pt x="123" y="36"/>
                    </a:moveTo>
                    <a:cubicBezTo>
                      <a:pt x="119" y="36"/>
                      <a:pt x="119" y="33"/>
                      <a:pt x="114" y="33"/>
                    </a:cubicBezTo>
                    <a:cubicBezTo>
                      <a:pt x="113" y="33"/>
                      <a:pt x="114" y="36"/>
                      <a:pt x="114" y="37"/>
                    </a:cubicBezTo>
                    <a:cubicBezTo>
                      <a:pt x="100" y="32"/>
                      <a:pt x="85" y="31"/>
                      <a:pt x="67" y="31"/>
                    </a:cubicBezTo>
                    <a:cubicBezTo>
                      <a:pt x="62" y="31"/>
                      <a:pt x="61" y="25"/>
                      <a:pt x="56" y="25"/>
                    </a:cubicBezTo>
                    <a:cubicBezTo>
                      <a:pt x="48" y="25"/>
                      <a:pt x="41" y="25"/>
                      <a:pt x="32" y="22"/>
                    </a:cubicBezTo>
                    <a:cubicBezTo>
                      <a:pt x="25" y="20"/>
                      <a:pt x="19" y="24"/>
                      <a:pt x="14" y="20"/>
                    </a:cubicBezTo>
                    <a:cubicBezTo>
                      <a:pt x="10" y="15"/>
                      <a:pt x="7" y="10"/>
                      <a:pt x="0" y="10"/>
                    </a:cubicBezTo>
                    <a:cubicBezTo>
                      <a:pt x="0" y="9"/>
                      <a:pt x="8" y="1"/>
                      <a:pt x="11" y="1"/>
                    </a:cubicBezTo>
                    <a:cubicBezTo>
                      <a:pt x="12" y="1"/>
                      <a:pt x="13" y="3"/>
                      <a:pt x="14" y="3"/>
                    </a:cubicBezTo>
                    <a:cubicBezTo>
                      <a:pt x="17" y="3"/>
                      <a:pt x="19" y="0"/>
                      <a:pt x="22" y="0"/>
                    </a:cubicBezTo>
                    <a:cubicBezTo>
                      <a:pt x="35" y="0"/>
                      <a:pt x="41" y="14"/>
                      <a:pt x="55" y="14"/>
                    </a:cubicBezTo>
                    <a:cubicBezTo>
                      <a:pt x="62" y="14"/>
                      <a:pt x="63" y="7"/>
                      <a:pt x="68" y="7"/>
                    </a:cubicBezTo>
                    <a:cubicBezTo>
                      <a:pt x="77" y="7"/>
                      <a:pt x="80" y="15"/>
                      <a:pt x="88" y="15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4" y="16"/>
                      <a:pt x="89" y="17"/>
                      <a:pt x="89" y="17"/>
                    </a:cubicBezTo>
                    <a:cubicBezTo>
                      <a:pt x="93" y="22"/>
                      <a:pt x="99" y="22"/>
                      <a:pt x="107" y="22"/>
                    </a:cubicBezTo>
                    <a:cubicBezTo>
                      <a:pt x="110" y="22"/>
                      <a:pt x="110" y="26"/>
                      <a:pt x="111" y="26"/>
                    </a:cubicBezTo>
                    <a:cubicBezTo>
                      <a:pt x="114" y="30"/>
                      <a:pt x="117" y="26"/>
                      <a:pt x="121" y="27"/>
                    </a:cubicBezTo>
                    <a:cubicBezTo>
                      <a:pt x="125" y="29"/>
                      <a:pt x="125" y="30"/>
                      <a:pt x="128" y="31"/>
                    </a:cubicBezTo>
                    <a:cubicBezTo>
                      <a:pt x="127" y="33"/>
                      <a:pt x="124" y="36"/>
                      <a:pt x="12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3" name="Freeform 108"/>
              <p:cNvSpPr>
                <a:spLocks/>
              </p:cNvSpPr>
              <p:nvPr/>
            </p:nvSpPr>
            <p:spPr bwMode="auto">
              <a:xfrm>
                <a:off x="6386513" y="3013075"/>
                <a:ext cx="52388" cy="12700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10" y="9"/>
                  </a:cxn>
                  <a:cxn ang="0">
                    <a:pos x="0" y="4"/>
                  </a:cxn>
                  <a:cxn ang="0">
                    <a:pos x="8" y="1"/>
                  </a:cxn>
                  <a:cxn ang="0">
                    <a:pos x="26" y="4"/>
                  </a:cxn>
                  <a:cxn ang="0">
                    <a:pos x="39" y="0"/>
                  </a:cxn>
                  <a:cxn ang="0">
                    <a:pos x="26" y="9"/>
                  </a:cxn>
                </a:cxnLst>
                <a:rect l="0" t="0" r="r" b="b"/>
                <a:pathLst>
                  <a:path w="39" h="9">
                    <a:moveTo>
                      <a:pt x="26" y="9"/>
                    </a:moveTo>
                    <a:cubicBezTo>
                      <a:pt x="20" y="9"/>
                      <a:pt x="13" y="9"/>
                      <a:pt x="10" y="9"/>
                    </a:cubicBezTo>
                    <a:cubicBezTo>
                      <a:pt x="7" y="9"/>
                      <a:pt x="0" y="9"/>
                      <a:pt x="0" y="4"/>
                    </a:cubicBezTo>
                    <a:cubicBezTo>
                      <a:pt x="0" y="1"/>
                      <a:pt x="5" y="1"/>
                      <a:pt x="8" y="1"/>
                    </a:cubicBezTo>
                    <a:cubicBezTo>
                      <a:pt x="16" y="1"/>
                      <a:pt x="19" y="4"/>
                      <a:pt x="26" y="4"/>
                    </a:cubicBezTo>
                    <a:cubicBezTo>
                      <a:pt x="32" y="4"/>
                      <a:pt x="35" y="2"/>
                      <a:pt x="39" y="0"/>
                    </a:cubicBezTo>
                    <a:cubicBezTo>
                      <a:pt x="35" y="6"/>
                      <a:pt x="32" y="7"/>
                      <a:pt x="26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4" name="Freeform 109"/>
              <p:cNvSpPr>
                <a:spLocks/>
              </p:cNvSpPr>
              <p:nvPr/>
            </p:nvSpPr>
            <p:spPr bwMode="auto">
              <a:xfrm>
                <a:off x="6335713" y="3016250"/>
                <a:ext cx="36513" cy="12700"/>
              </a:xfrm>
              <a:custGeom>
                <a:avLst/>
                <a:gdLst/>
                <a:ahLst/>
                <a:cxnLst>
                  <a:cxn ang="0">
                    <a:pos x="27" y="6"/>
                  </a:cxn>
                  <a:cxn ang="0">
                    <a:pos x="23" y="6"/>
                  </a:cxn>
                  <a:cxn ang="0">
                    <a:pos x="19" y="5"/>
                  </a:cxn>
                  <a:cxn ang="0">
                    <a:pos x="9" y="9"/>
                  </a:cxn>
                  <a:cxn ang="0">
                    <a:pos x="0" y="6"/>
                  </a:cxn>
                  <a:cxn ang="0">
                    <a:pos x="7" y="1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27" y="6"/>
                  </a:cxn>
                </a:cxnLst>
                <a:rect l="0" t="0" r="r" b="b"/>
                <a:pathLst>
                  <a:path w="27" h="9">
                    <a:moveTo>
                      <a:pt x="27" y="6"/>
                    </a:moveTo>
                    <a:cubicBezTo>
                      <a:pt x="23" y="6"/>
                      <a:pt x="23" y="6"/>
                      <a:pt x="23" y="6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5" y="6"/>
                      <a:pt x="13" y="9"/>
                      <a:pt x="9" y="9"/>
                    </a:cubicBezTo>
                    <a:cubicBezTo>
                      <a:pt x="5" y="9"/>
                      <a:pt x="0" y="8"/>
                      <a:pt x="0" y="6"/>
                    </a:cubicBezTo>
                    <a:cubicBezTo>
                      <a:pt x="0" y="1"/>
                      <a:pt x="3" y="1"/>
                      <a:pt x="7" y="1"/>
                    </a:cubicBezTo>
                    <a:cubicBezTo>
                      <a:pt x="11" y="1"/>
                      <a:pt x="13" y="2"/>
                      <a:pt x="16" y="3"/>
                    </a:cubicBezTo>
                    <a:cubicBezTo>
                      <a:pt x="16" y="2"/>
                      <a:pt x="16" y="1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3"/>
                      <a:pt x="26" y="5"/>
                      <a:pt x="27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5" name="Freeform 110"/>
              <p:cNvSpPr>
                <a:spLocks/>
              </p:cNvSpPr>
              <p:nvPr/>
            </p:nvSpPr>
            <p:spPr bwMode="auto">
              <a:xfrm>
                <a:off x="6373813" y="3030538"/>
                <a:ext cx="26988" cy="19050"/>
              </a:xfrm>
              <a:custGeom>
                <a:avLst/>
                <a:gdLst/>
                <a:ahLst/>
                <a:cxnLst>
                  <a:cxn ang="0">
                    <a:pos x="15" y="14"/>
                  </a:cxn>
                  <a:cxn ang="0">
                    <a:pos x="12" y="9"/>
                  </a:cxn>
                  <a:cxn ang="0">
                    <a:pos x="0" y="4"/>
                  </a:cxn>
                  <a:cxn ang="0">
                    <a:pos x="9" y="1"/>
                  </a:cxn>
                  <a:cxn ang="0">
                    <a:pos x="13" y="1"/>
                  </a:cxn>
                  <a:cxn ang="0">
                    <a:pos x="20" y="11"/>
                  </a:cxn>
                  <a:cxn ang="0">
                    <a:pos x="16" y="14"/>
                  </a:cxn>
                  <a:cxn ang="0">
                    <a:pos x="15" y="14"/>
                  </a:cxn>
                </a:cxnLst>
                <a:rect l="0" t="0" r="r" b="b"/>
                <a:pathLst>
                  <a:path w="20" h="14">
                    <a:moveTo>
                      <a:pt x="15" y="14"/>
                    </a:moveTo>
                    <a:cubicBezTo>
                      <a:pt x="12" y="14"/>
                      <a:pt x="12" y="10"/>
                      <a:pt x="12" y="9"/>
                    </a:cubicBezTo>
                    <a:cubicBezTo>
                      <a:pt x="8" y="9"/>
                      <a:pt x="0" y="8"/>
                      <a:pt x="0" y="4"/>
                    </a:cubicBezTo>
                    <a:cubicBezTo>
                      <a:pt x="0" y="0"/>
                      <a:pt x="6" y="1"/>
                      <a:pt x="9" y="1"/>
                    </a:cubicBezTo>
                    <a:cubicBezTo>
                      <a:pt x="10" y="1"/>
                      <a:pt x="12" y="1"/>
                      <a:pt x="13" y="1"/>
                    </a:cubicBezTo>
                    <a:cubicBezTo>
                      <a:pt x="13" y="7"/>
                      <a:pt x="20" y="6"/>
                      <a:pt x="20" y="11"/>
                    </a:cubicBezTo>
                    <a:cubicBezTo>
                      <a:pt x="20" y="13"/>
                      <a:pt x="18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6" name="Freeform 111"/>
              <p:cNvSpPr>
                <a:spLocks/>
              </p:cNvSpPr>
              <p:nvPr/>
            </p:nvSpPr>
            <p:spPr bwMode="auto">
              <a:xfrm>
                <a:off x="6323013" y="3014663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3" y="8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6" y="0"/>
                      <a:pt x="6" y="2"/>
                      <a:pt x="8" y="3"/>
                    </a:cubicBezTo>
                    <a:cubicBezTo>
                      <a:pt x="7" y="6"/>
                      <a:pt x="5" y="8"/>
                      <a:pt x="3" y="8"/>
                    </a:cubicBezTo>
                    <a:cubicBezTo>
                      <a:pt x="2" y="8"/>
                      <a:pt x="0" y="6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7" name="Freeform 112"/>
              <p:cNvSpPr>
                <a:spLocks/>
              </p:cNvSpPr>
              <p:nvPr/>
            </p:nvSpPr>
            <p:spPr bwMode="auto">
              <a:xfrm>
                <a:off x="6448425" y="3016250"/>
                <a:ext cx="58738" cy="349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7" y="19"/>
                  </a:cxn>
                  <a:cxn ang="0">
                    <a:pos x="3" y="26"/>
                  </a:cxn>
                  <a:cxn ang="0">
                    <a:pos x="0" y="22"/>
                  </a:cxn>
                  <a:cxn ang="0">
                    <a:pos x="15" y="10"/>
                  </a:cxn>
                  <a:cxn ang="0">
                    <a:pos x="17" y="6"/>
                  </a:cxn>
                  <a:cxn ang="0">
                    <a:pos x="45" y="3"/>
                  </a:cxn>
                  <a:cxn ang="0">
                    <a:pos x="19" y="13"/>
                  </a:cxn>
                </a:cxnLst>
                <a:rect l="0" t="0" r="r" b="b"/>
                <a:pathLst>
                  <a:path w="45" h="26">
                    <a:moveTo>
                      <a:pt x="19" y="13"/>
                    </a:moveTo>
                    <a:cubicBezTo>
                      <a:pt x="16" y="13"/>
                      <a:pt x="19" y="17"/>
                      <a:pt x="17" y="19"/>
                    </a:cubicBezTo>
                    <a:cubicBezTo>
                      <a:pt x="15" y="21"/>
                      <a:pt x="8" y="26"/>
                      <a:pt x="3" y="26"/>
                    </a:cubicBezTo>
                    <a:cubicBezTo>
                      <a:pt x="1" y="26"/>
                      <a:pt x="0" y="24"/>
                      <a:pt x="0" y="22"/>
                    </a:cubicBezTo>
                    <a:cubicBezTo>
                      <a:pt x="0" y="12"/>
                      <a:pt x="8" y="12"/>
                      <a:pt x="15" y="10"/>
                    </a:cubicBezTo>
                    <a:cubicBezTo>
                      <a:pt x="16" y="10"/>
                      <a:pt x="16" y="7"/>
                      <a:pt x="17" y="6"/>
                    </a:cubicBezTo>
                    <a:cubicBezTo>
                      <a:pt x="21" y="2"/>
                      <a:pt x="41" y="0"/>
                      <a:pt x="45" y="3"/>
                    </a:cubicBezTo>
                    <a:cubicBezTo>
                      <a:pt x="40" y="9"/>
                      <a:pt x="26" y="13"/>
                      <a:pt x="19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8" name="Freeform 113"/>
              <p:cNvSpPr>
                <a:spLocks/>
              </p:cNvSpPr>
              <p:nvPr/>
            </p:nvSpPr>
            <p:spPr bwMode="auto">
              <a:xfrm>
                <a:off x="6489700" y="2922588"/>
                <a:ext cx="17463" cy="19050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8" y="14"/>
                  </a:cxn>
                  <a:cxn ang="0">
                    <a:pos x="0" y="5"/>
                  </a:cxn>
                  <a:cxn ang="0">
                    <a:pos x="13" y="8"/>
                  </a:cxn>
                </a:cxnLst>
                <a:rect l="0" t="0" r="r" b="b"/>
                <a:pathLst>
                  <a:path w="13" h="14">
                    <a:moveTo>
                      <a:pt x="13" y="8"/>
                    </a:moveTo>
                    <a:cubicBezTo>
                      <a:pt x="13" y="9"/>
                      <a:pt x="10" y="14"/>
                      <a:pt x="8" y="14"/>
                    </a:cubicBezTo>
                    <a:cubicBezTo>
                      <a:pt x="6" y="14"/>
                      <a:pt x="0" y="9"/>
                      <a:pt x="0" y="5"/>
                    </a:cubicBezTo>
                    <a:cubicBezTo>
                      <a:pt x="0" y="0"/>
                      <a:pt x="13" y="4"/>
                      <a:pt x="13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9" name="Freeform 114"/>
              <p:cNvSpPr>
                <a:spLocks/>
              </p:cNvSpPr>
              <p:nvPr/>
            </p:nvSpPr>
            <p:spPr bwMode="auto">
              <a:xfrm>
                <a:off x="6519863" y="2924175"/>
                <a:ext cx="47625" cy="14288"/>
              </a:xfrm>
              <a:custGeom>
                <a:avLst/>
                <a:gdLst/>
                <a:ahLst/>
                <a:cxnLst>
                  <a:cxn ang="0">
                    <a:pos x="31" y="2"/>
                  </a:cxn>
                  <a:cxn ang="0">
                    <a:pos x="36" y="10"/>
                  </a:cxn>
                  <a:cxn ang="0">
                    <a:pos x="34" y="10"/>
                  </a:cxn>
                  <a:cxn ang="0">
                    <a:pos x="18" y="6"/>
                  </a:cxn>
                  <a:cxn ang="0">
                    <a:pos x="8" y="6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23" y="0"/>
                  </a:cxn>
                  <a:cxn ang="0">
                    <a:pos x="30" y="2"/>
                  </a:cxn>
                  <a:cxn ang="0">
                    <a:pos x="31" y="2"/>
                  </a:cxn>
                </a:cxnLst>
                <a:rect l="0" t="0" r="r" b="b"/>
                <a:pathLst>
                  <a:path w="36" h="10">
                    <a:moveTo>
                      <a:pt x="31" y="2"/>
                    </a:moveTo>
                    <a:cubicBezTo>
                      <a:pt x="32" y="5"/>
                      <a:pt x="36" y="6"/>
                      <a:pt x="36" y="10"/>
                    </a:cubicBezTo>
                    <a:cubicBezTo>
                      <a:pt x="36" y="10"/>
                      <a:pt x="35" y="10"/>
                      <a:pt x="34" y="10"/>
                    </a:cubicBezTo>
                    <a:cubicBezTo>
                      <a:pt x="28" y="10"/>
                      <a:pt x="25" y="6"/>
                      <a:pt x="18" y="6"/>
                    </a:cubicBezTo>
                    <a:cubicBezTo>
                      <a:pt x="14" y="6"/>
                      <a:pt x="12" y="6"/>
                      <a:pt x="8" y="6"/>
                    </a:cubicBezTo>
                    <a:cubicBezTo>
                      <a:pt x="6" y="6"/>
                      <a:pt x="0" y="4"/>
                      <a:pt x="0" y="4"/>
                    </a:cubicBezTo>
                    <a:cubicBezTo>
                      <a:pt x="0" y="2"/>
                      <a:pt x="3" y="1"/>
                      <a:pt x="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3"/>
                      <a:pt x="27" y="2"/>
                      <a:pt x="30" y="2"/>
                    </a:cubicBezTo>
                    <a:lnTo>
                      <a:pt x="3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0" name="Freeform 115"/>
              <p:cNvSpPr>
                <a:spLocks/>
              </p:cNvSpPr>
              <p:nvPr/>
            </p:nvSpPr>
            <p:spPr bwMode="auto">
              <a:xfrm>
                <a:off x="6513513" y="2836863"/>
                <a:ext cx="19050" cy="46038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5"/>
                  </a:cxn>
                  <a:cxn ang="0">
                    <a:pos x="14" y="24"/>
                  </a:cxn>
                  <a:cxn ang="0">
                    <a:pos x="11" y="17"/>
                  </a:cxn>
                  <a:cxn ang="0">
                    <a:pos x="15" y="12"/>
                  </a:cxn>
                  <a:cxn ang="0">
                    <a:pos x="4" y="0"/>
                  </a:cxn>
                  <a:cxn ang="0">
                    <a:pos x="0" y="9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9" y="35"/>
                  </a:cxn>
                  <a:cxn ang="0">
                    <a:pos x="4" y="28"/>
                  </a:cxn>
                </a:cxnLst>
                <a:rect l="0" t="0" r="r" b="b"/>
                <a:pathLst>
                  <a:path w="15" h="35">
                    <a:moveTo>
                      <a:pt x="4" y="28"/>
                    </a:moveTo>
                    <a:cubicBezTo>
                      <a:pt x="4" y="25"/>
                      <a:pt x="4" y="25"/>
                      <a:pt x="4" y="25"/>
                    </a:cubicBezTo>
                    <a:cubicBezTo>
                      <a:pt x="8" y="25"/>
                      <a:pt x="12" y="24"/>
                      <a:pt x="14" y="24"/>
                    </a:cubicBezTo>
                    <a:cubicBezTo>
                      <a:pt x="14" y="20"/>
                      <a:pt x="11" y="20"/>
                      <a:pt x="11" y="17"/>
                    </a:cubicBezTo>
                    <a:cubicBezTo>
                      <a:pt x="11" y="15"/>
                      <a:pt x="15" y="14"/>
                      <a:pt x="15" y="12"/>
                    </a:cubicBezTo>
                    <a:cubicBezTo>
                      <a:pt x="8" y="10"/>
                      <a:pt x="4" y="6"/>
                      <a:pt x="4" y="0"/>
                    </a:cubicBezTo>
                    <a:cubicBezTo>
                      <a:pt x="0" y="2"/>
                      <a:pt x="0" y="5"/>
                      <a:pt x="0" y="9"/>
                    </a:cubicBezTo>
                    <a:cubicBezTo>
                      <a:pt x="0" y="15"/>
                      <a:pt x="3" y="16"/>
                      <a:pt x="3" y="21"/>
                    </a:cubicBezTo>
                    <a:cubicBezTo>
                      <a:pt x="3" y="26"/>
                      <a:pt x="3" y="24"/>
                      <a:pt x="3" y="27"/>
                    </a:cubicBezTo>
                    <a:cubicBezTo>
                      <a:pt x="3" y="30"/>
                      <a:pt x="4" y="35"/>
                      <a:pt x="9" y="35"/>
                    </a:cubicBezTo>
                    <a:cubicBezTo>
                      <a:pt x="7" y="32"/>
                      <a:pt x="6" y="31"/>
                      <a:pt x="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1" name="Freeform 119"/>
              <p:cNvSpPr>
                <a:spLocks/>
              </p:cNvSpPr>
              <p:nvPr/>
            </p:nvSpPr>
            <p:spPr bwMode="auto">
              <a:xfrm>
                <a:off x="6424613" y="2709863"/>
                <a:ext cx="76200" cy="71438"/>
              </a:xfrm>
              <a:custGeom>
                <a:avLst/>
                <a:gdLst/>
                <a:ahLst/>
                <a:cxnLst>
                  <a:cxn ang="0">
                    <a:pos x="48" y="38"/>
                  </a:cxn>
                  <a:cxn ang="0">
                    <a:pos x="46" y="35"/>
                  </a:cxn>
                  <a:cxn ang="0">
                    <a:pos x="42" y="40"/>
                  </a:cxn>
                  <a:cxn ang="0">
                    <a:pos x="47" y="48"/>
                  </a:cxn>
                  <a:cxn ang="0">
                    <a:pos x="42" y="53"/>
                  </a:cxn>
                  <a:cxn ang="0">
                    <a:pos x="40" y="50"/>
                  </a:cxn>
                  <a:cxn ang="0">
                    <a:pos x="36" y="51"/>
                  </a:cxn>
                  <a:cxn ang="0">
                    <a:pos x="26" y="37"/>
                  </a:cxn>
                  <a:cxn ang="0">
                    <a:pos x="28" y="32"/>
                  </a:cxn>
                  <a:cxn ang="0">
                    <a:pos x="27" y="29"/>
                  </a:cxn>
                  <a:cxn ang="0">
                    <a:pos x="21" y="28"/>
                  </a:cxn>
                  <a:cxn ang="0">
                    <a:pos x="21" y="32"/>
                  </a:cxn>
                  <a:cxn ang="0">
                    <a:pos x="17" y="30"/>
                  </a:cxn>
                  <a:cxn ang="0">
                    <a:pos x="16" y="32"/>
                  </a:cxn>
                  <a:cxn ang="0">
                    <a:pos x="12" y="28"/>
                  </a:cxn>
                  <a:cxn ang="0">
                    <a:pos x="4" y="45"/>
                  </a:cxn>
                  <a:cxn ang="0">
                    <a:pos x="4" y="36"/>
                  </a:cxn>
                  <a:cxn ang="0">
                    <a:pos x="2" y="32"/>
                  </a:cxn>
                  <a:cxn ang="0">
                    <a:pos x="5" y="22"/>
                  </a:cxn>
                  <a:cxn ang="0">
                    <a:pos x="19" y="14"/>
                  </a:cxn>
                  <a:cxn ang="0">
                    <a:pos x="26" y="20"/>
                  </a:cxn>
                  <a:cxn ang="0">
                    <a:pos x="28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2" y="0"/>
                  </a:cxn>
                  <a:cxn ang="0">
                    <a:pos x="48" y="4"/>
                  </a:cxn>
                  <a:cxn ang="0">
                    <a:pos x="58" y="33"/>
                  </a:cxn>
                  <a:cxn ang="0">
                    <a:pos x="53" y="46"/>
                  </a:cxn>
                  <a:cxn ang="0">
                    <a:pos x="48" y="36"/>
                  </a:cxn>
                  <a:cxn ang="0">
                    <a:pos x="48" y="38"/>
                  </a:cxn>
                </a:cxnLst>
                <a:rect l="0" t="0" r="r" b="b"/>
                <a:pathLst>
                  <a:path w="58" h="53">
                    <a:moveTo>
                      <a:pt x="48" y="38"/>
                    </a:moveTo>
                    <a:cubicBezTo>
                      <a:pt x="48" y="37"/>
                      <a:pt x="47" y="36"/>
                      <a:pt x="46" y="35"/>
                    </a:cubicBezTo>
                    <a:cubicBezTo>
                      <a:pt x="44" y="37"/>
                      <a:pt x="42" y="38"/>
                      <a:pt x="42" y="40"/>
                    </a:cubicBezTo>
                    <a:cubicBezTo>
                      <a:pt x="42" y="43"/>
                      <a:pt x="47" y="44"/>
                      <a:pt x="47" y="48"/>
                    </a:cubicBezTo>
                    <a:cubicBezTo>
                      <a:pt x="47" y="51"/>
                      <a:pt x="45" y="53"/>
                      <a:pt x="42" y="53"/>
                    </a:cubicBezTo>
                    <a:cubicBezTo>
                      <a:pt x="41" y="53"/>
                      <a:pt x="40" y="51"/>
                      <a:pt x="40" y="50"/>
                    </a:cubicBezTo>
                    <a:cubicBezTo>
                      <a:pt x="39" y="51"/>
                      <a:pt x="37" y="51"/>
                      <a:pt x="36" y="51"/>
                    </a:cubicBezTo>
                    <a:cubicBezTo>
                      <a:pt x="31" y="51"/>
                      <a:pt x="26" y="44"/>
                      <a:pt x="26" y="37"/>
                    </a:cubicBezTo>
                    <a:cubicBezTo>
                      <a:pt x="26" y="34"/>
                      <a:pt x="27" y="33"/>
                      <a:pt x="28" y="32"/>
                    </a:cubicBezTo>
                    <a:cubicBezTo>
                      <a:pt x="28" y="31"/>
                      <a:pt x="27" y="30"/>
                      <a:pt x="27" y="2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1" y="30"/>
                      <a:pt x="20" y="31"/>
                      <a:pt x="21" y="32"/>
                    </a:cubicBezTo>
                    <a:cubicBezTo>
                      <a:pt x="18" y="32"/>
                      <a:pt x="18" y="31"/>
                      <a:pt x="17" y="30"/>
                    </a:cubicBezTo>
                    <a:cubicBezTo>
                      <a:pt x="17" y="30"/>
                      <a:pt x="16" y="31"/>
                      <a:pt x="16" y="32"/>
                    </a:cubicBezTo>
                    <a:cubicBezTo>
                      <a:pt x="14" y="31"/>
                      <a:pt x="12" y="28"/>
                      <a:pt x="12" y="28"/>
                    </a:cubicBezTo>
                    <a:cubicBezTo>
                      <a:pt x="8" y="32"/>
                      <a:pt x="8" y="45"/>
                      <a:pt x="4" y="45"/>
                    </a:cubicBezTo>
                    <a:cubicBezTo>
                      <a:pt x="0" y="45"/>
                      <a:pt x="4" y="37"/>
                      <a:pt x="4" y="36"/>
                    </a:cubicBezTo>
                    <a:cubicBezTo>
                      <a:pt x="4" y="35"/>
                      <a:pt x="2" y="33"/>
                      <a:pt x="2" y="32"/>
                    </a:cubicBezTo>
                    <a:cubicBezTo>
                      <a:pt x="2" y="28"/>
                      <a:pt x="4" y="26"/>
                      <a:pt x="5" y="22"/>
                    </a:cubicBezTo>
                    <a:cubicBezTo>
                      <a:pt x="13" y="22"/>
                      <a:pt x="11" y="14"/>
                      <a:pt x="19" y="14"/>
                    </a:cubicBezTo>
                    <a:cubicBezTo>
                      <a:pt x="24" y="14"/>
                      <a:pt x="23" y="20"/>
                      <a:pt x="26" y="20"/>
                    </a:cubicBezTo>
                    <a:cubicBezTo>
                      <a:pt x="27" y="20"/>
                      <a:pt x="27" y="20"/>
                      <a:pt x="28" y="20"/>
                    </a:cubicBezTo>
                    <a:cubicBezTo>
                      <a:pt x="28" y="18"/>
                      <a:pt x="30" y="16"/>
                      <a:pt x="32" y="15"/>
                    </a:cubicBezTo>
                    <a:cubicBezTo>
                      <a:pt x="32" y="10"/>
                      <a:pt x="39" y="12"/>
                      <a:pt x="41" y="9"/>
                    </a:cubicBezTo>
                    <a:cubicBezTo>
                      <a:pt x="42" y="7"/>
                      <a:pt x="42" y="1"/>
                      <a:pt x="42" y="0"/>
                    </a:cubicBezTo>
                    <a:cubicBezTo>
                      <a:pt x="45" y="0"/>
                      <a:pt x="47" y="2"/>
                      <a:pt x="48" y="4"/>
                    </a:cubicBezTo>
                    <a:cubicBezTo>
                      <a:pt x="51" y="7"/>
                      <a:pt x="58" y="30"/>
                      <a:pt x="58" y="33"/>
                    </a:cubicBezTo>
                    <a:cubicBezTo>
                      <a:pt x="58" y="37"/>
                      <a:pt x="53" y="39"/>
                      <a:pt x="53" y="46"/>
                    </a:cubicBezTo>
                    <a:cubicBezTo>
                      <a:pt x="51" y="46"/>
                      <a:pt x="48" y="37"/>
                      <a:pt x="48" y="36"/>
                    </a:cubicBezTo>
                    <a:lnTo>
                      <a:pt x="4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2" name="Freeform 120"/>
              <p:cNvSpPr>
                <a:spLocks/>
              </p:cNvSpPr>
              <p:nvPr/>
            </p:nvSpPr>
            <p:spPr bwMode="auto">
              <a:xfrm>
                <a:off x="6354763" y="2690813"/>
                <a:ext cx="36513" cy="39688"/>
              </a:xfrm>
              <a:custGeom>
                <a:avLst/>
                <a:gdLst/>
                <a:ahLst/>
                <a:cxnLst>
                  <a:cxn ang="0">
                    <a:pos x="3" y="29"/>
                  </a:cxn>
                  <a:cxn ang="0">
                    <a:pos x="0" y="29"/>
                  </a:cxn>
                  <a:cxn ang="0">
                    <a:pos x="22" y="5"/>
                  </a:cxn>
                  <a:cxn ang="0">
                    <a:pos x="25" y="0"/>
                  </a:cxn>
                  <a:cxn ang="0">
                    <a:pos x="28" y="6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3" y="29"/>
                  </a:cxn>
                </a:cxnLst>
                <a:rect l="0" t="0" r="r" b="b"/>
                <a:pathLst>
                  <a:path w="28" h="29">
                    <a:moveTo>
                      <a:pt x="3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4" y="18"/>
                      <a:pt x="18" y="13"/>
                      <a:pt x="22" y="5"/>
                    </a:cubicBezTo>
                    <a:cubicBezTo>
                      <a:pt x="23" y="3"/>
                      <a:pt x="23" y="1"/>
                      <a:pt x="25" y="0"/>
                    </a:cubicBezTo>
                    <a:cubicBezTo>
                      <a:pt x="24" y="4"/>
                      <a:pt x="26" y="5"/>
                      <a:pt x="28" y="6"/>
                    </a:cubicBezTo>
                    <a:cubicBezTo>
                      <a:pt x="26" y="8"/>
                      <a:pt x="26" y="9"/>
                      <a:pt x="24" y="9"/>
                    </a:cubicBezTo>
                    <a:cubicBezTo>
                      <a:pt x="23" y="12"/>
                      <a:pt x="20" y="13"/>
                      <a:pt x="17" y="13"/>
                    </a:cubicBezTo>
                    <a:cubicBezTo>
                      <a:pt x="15" y="22"/>
                      <a:pt x="8" y="26"/>
                      <a:pt x="3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3" name="Freeform 121"/>
              <p:cNvSpPr>
                <a:spLocks/>
              </p:cNvSpPr>
              <p:nvPr/>
            </p:nvSpPr>
            <p:spPr bwMode="auto">
              <a:xfrm>
                <a:off x="6383338" y="2563813"/>
                <a:ext cx="71438" cy="101600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6" y="20"/>
                  </a:cxn>
                  <a:cxn ang="0">
                    <a:pos x="5" y="7"/>
                  </a:cxn>
                  <a:cxn ang="0">
                    <a:pos x="9" y="0"/>
                  </a:cxn>
                  <a:cxn ang="0">
                    <a:pos x="16" y="7"/>
                  </a:cxn>
                  <a:cxn ang="0">
                    <a:pos x="21" y="3"/>
                  </a:cxn>
                  <a:cxn ang="0">
                    <a:pos x="22" y="5"/>
                  </a:cxn>
                  <a:cxn ang="0">
                    <a:pos x="23" y="8"/>
                  </a:cxn>
                  <a:cxn ang="0">
                    <a:pos x="28" y="25"/>
                  </a:cxn>
                  <a:cxn ang="0">
                    <a:pos x="20" y="42"/>
                  </a:cxn>
                  <a:cxn ang="0">
                    <a:pos x="30" y="59"/>
                  </a:cxn>
                  <a:cxn ang="0">
                    <a:pos x="30" y="58"/>
                  </a:cxn>
                  <a:cxn ang="0">
                    <a:pos x="34" y="55"/>
                  </a:cxn>
                  <a:cxn ang="0">
                    <a:pos x="43" y="64"/>
                  </a:cxn>
                  <a:cxn ang="0">
                    <a:pos x="46" y="61"/>
                  </a:cxn>
                  <a:cxn ang="0">
                    <a:pos x="49" y="62"/>
                  </a:cxn>
                  <a:cxn ang="0">
                    <a:pos x="46" y="66"/>
                  </a:cxn>
                  <a:cxn ang="0">
                    <a:pos x="49" y="66"/>
                  </a:cxn>
                  <a:cxn ang="0">
                    <a:pos x="54" y="71"/>
                  </a:cxn>
                  <a:cxn ang="0">
                    <a:pos x="54" y="74"/>
                  </a:cxn>
                  <a:cxn ang="0">
                    <a:pos x="53" y="76"/>
                  </a:cxn>
                  <a:cxn ang="0">
                    <a:pos x="51" y="73"/>
                  </a:cxn>
                  <a:cxn ang="0">
                    <a:pos x="36" y="61"/>
                  </a:cxn>
                  <a:cxn ang="0">
                    <a:pos x="37" y="69"/>
                  </a:cxn>
                  <a:cxn ang="0">
                    <a:pos x="25" y="60"/>
                  </a:cxn>
                  <a:cxn ang="0">
                    <a:pos x="19" y="62"/>
                  </a:cxn>
                  <a:cxn ang="0">
                    <a:pos x="13" y="57"/>
                  </a:cxn>
                  <a:cxn ang="0">
                    <a:pos x="15" y="53"/>
                  </a:cxn>
                  <a:cxn ang="0">
                    <a:pos x="15" y="49"/>
                  </a:cxn>
                  <a:cxn ang="0">
                    <a:pos x="13" y="49"/>
                  </a:cxn>
                  <a:cxn ang="0">
                    <a:pos x="10" y="51"/>
                  </a:cxn>
                  <a:cxn ang="0">
                    <a:pos x="1" y="44"/>
                  </a:cxn>
                  <a:cxn ang="0">
                    <a:pos x="4" y="31"/>
                  </a:cxn>
                </a:cxnLst>
                <a:rect l="0" t="0" r="r" b="b"/>
                <a:pathLst>
                  <a:path w="54" h="76">
                    <a:moveTo>
                      <a:pt x="4" y="31"/>
                    </a:moveTo>
                    <a:cubicBezTo>
                      <a:pt x="6" y="28"/>
                      <a:pt x="6" y="23"/>
                      <a:pt x="6" y="20"/>
                    </a:cubicBezTo>
                    <a:cubicBezTo>
                      <a:pt x="7" y="15"/>
                      <a:pt x="5" y="12"/>
                      <a:pt x="5" y="7"/>
                    </a:cubicBezTo>
                    <a:cubicBezTo>
                      <a:pt x="5" y="3"/>
                      <a:pt x="6" y="0"/>
                      <a:pt x="9" y="0"/>
                    </a:cubicBezTo>
                    <a:cubicBezTo>
                      <a:pt x="13" y="0"/>
                      <a:pt x="12" y="7"/>
                      <a:pt x="16" y="7"/>
                    </a:cubicBezTo>
                    <a:cubicBezTo>
                      <a:pt x="18" y="7"/>
                      <a:pt x="20" y="4"/>
                      <a:pt x="21" y="3"/>
                    </a:cubicBezTo>
                    <a:cubicBezTo>
                      <a:pt x="21" y="3"/>
                      <a:pt x="22" y="4"/>
                      <a:pt x="22" y="5"/>
                    </a:cubicBezTo>
                    <a:cubicBezTo>
                      <a:pt x="22" y="6"/>
                      <a:pt x="23" y="7"/>
                      <a:pt x="23" y="8"/>
                    </a:cubicBezTo>
                    <a:cubicBezTo>
                      <a:pt x="23" y="13"/>
                      <a:pt x="28" y="18"/>
                      <a:pt x="28" y="25"/>
                    </a:cubicBezTo>
                    <a:cubicBezTo>
                      <a:pt x="28" y="33"/>
                      <a:pt x="20" y="34"/>
                      <a:pt x="20" y="42"/>
                    </a:cubicBezTo>
                    <a:cubicBezTo>
                      <a:pt x="20" y="48"/>
                      <a:pt x="26" y="57"/>
                      <a:pt x="30" y="59"/>
                    </a:cubicBezTo>
                    <a:cubicBezTo>
                      <a:pt x="30" y="59"/>
                      <a:pt x="30" y="58"/>
                      <a:pt x="30" y="58"/>
                    </a:cubicBezTo>
                    <a:cubicBezTo>
                      <a:pt x="30" y="56"/>
                      <a:pt x="32" y="54"/>
                      <a:pt x="34" y="55"/>
                    </a:cubicBezTo>
                    <a:cubicBezTo>
                      <a:pt x="39" y="55"/>
                      <a:pt x="40" y="63"/>
                      <a:pt x="43" y="64"/>
                    </a:cubicBezTo>
                    <a:cubicBezTo>
                      <a:pt x="44" y="64"/>
                      <a:pt x="45" y="61"/>
                      <a:pt x="46" y="61"/>
                    </a:cubicBezTo>
                    <a:cubicBezTo>
                      <a:pt x="47" y="61"/>
                      <a:pt x="48" y="62"/>
                      <a:pt x="49" y="62"/>
                    </a:cubicBezTo>
                    <a:cubicBezTo>
                      <a:pt x="48" y="64"/>
                      <a:pt x="46" y="64"/>
                      <a:pt x="46" y="66"/>
                    </a:cubicBezTo>
                    <a:cubicBezTo>
                      <a:pt x="46" y="67"/>
                      <a:pt x="48" y="67"/>
                      <a:pt x="49" y="66"/>
                    </a:cubicBezTo>
                    <a:cubicBezTo>
                      <a:pt x="49" y="69"/>
                      <a:pt x="51" y="71"/>
                      <a:pt x="54" y="71"/>
                    </a:cubicBezTo>
                    <a:cubicBezTo>
                      <a:pt x="54" y="72"/>
                      <a:pt x="54" y="73"/>
                      <a:pt x="54" y="74"/>
                    </a:cubicBezTo>
                    <a:cubicBezTo>
                      <a:pt x="54" y="75"/>
                      <a:pt x="53" y="76"/>
                      <a:pt x="53" y="76"/>
                    </a:cubicBezTo>
                    <a:cubicBezTo>
                      <a:pt x="51" y="76"/>
                      <a:pt x="51" y="74"/>
                      <a:pt x="51" y="73"/>
                    </a:cubicBezTo>
                    <a:cubicBezTo>
                      <a:pt x="48" y="69"/>
                      <a:pt x="39" y="65"/>
                      <a:pt x="36" y="61"/>
                    </a:cubicBezTo>
                    <a:cubicBezTo>
                      <a:pt x="34" y="64"/>
                      <a:pt x="35" y="66"/>
                      <a:pt x="37" y="69"/>
                    </a:cubicBezTo>
                    <a:cubicBezTo>
                      <a:pt x="31" y="69"/>
                      <a:pt x="31" y="60"/>
                      <a:pt x="25" y="60"/>
                    </a:cubicBezTo>
                    <a:cubicBezTo>
                      <a:pt x="23" y="60"/>
                      <a:pt x="21" y="62"/>
                      <a:pt x="19" y="62"/>
                    </a:cubicBezTo>
                    <a:cubicBezTo>
                      <a:pt x="16" y="62"/>
                      <a:pt x="13" y="59"/>
                      <a:pt x="13" y="57"/>
                    </a:cubicBezTo>
                    <a:cubicBezTo>
                      <a:pt x="13" y="55"/>
                      <a:pt x="14" y="53"/>
                      <a:pt x="15" y="53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2" y="50"/>
                      <a:pt x="11" y="51"/>
                      <a:pt x="10" y="51"/>
                    </a:cubicBezTo>
                    <a:cubicBezTo>
                      <a:pt x="8" y="51"/>
                      <a:pt x="1" y="47"/>
                      <a:pt x="1" y="44"/>
                    </a:cubicBezTo>
                    <a:cubicBezTo>
                      <a:pt x="1" y="38"/>
                      <a:pt x="0" y="30"/>
                      <a:pt x="4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4" name="Freeform 122"/>
              <p:cNvSpPr>
                <a:spLocks/>
              </p:cNvSpPr>
              <p:nvPr/>
            </p:nvSpPr>
            <p:spPr bwMode="auto">
              <a:xfrm>
                <a:off x="6457950" y="2665413"/>
                <a:ext cx="23813" cy="41275"/>
              </a:xfrm>
              <a:custGeom>
                <a:avLst/>
                <a:gdLst/>
                <a:ahLst/>
                <a:cxnLst>
                  <a:cxn ang="0">
                    <a:pos x="16" y="20"/>
                  </a:cxn>
                  <a:cxn ang="0">
                    <a:pos x="10" y="20"/>
                  </a:cxn>
                  <a:cxn ang="0">
                    <a:pos x="14" y="28"/>
                  </a:cxn>
                  <a:cxn ang="0">
                    <a:pos x="14" y="30"/>
                  </a:cxn>
                  <a:cxn ang="0">
                    <a:pos x="10" y="30"/>
                  </a:cxn>
                  <a:cxn ang="0">
                    <a:pos x="8" y="25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2" y="15"/>
                  </a:cxn>
                  <a:cxn ang="0">
                    <a:pos x="8" y="15"/>
                  </a:cxn>
                  <a:cxn ang="0">
                    <a:pos x="10" y="13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3" y="2"/>
                  </a:cxn>
                  <a:cxn ang="0">
                    <a:pos x="13" y="6"/>
                  </a:cxn>
                  <a:cxn ang="0">
                    <a:pos x="15" y="6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6" y="20"/>
                  </a:cxn>
                </a:cxnLst>
                <a:rect l="0" t="0" r="r" b="b"/>
                <a:pathLst>
                  <a:path w="18" h="30">
                    <a:moveTo>
                      <a:pt x="16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3"/>
                      <a:pt x="12" y="27"/>
                      <a:pt x="14" y="28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3" y="30"/>
                      <a:pt x="11" y="30"/>
                      <a:pt x="10" y="30"/>
                    </a:cubicBezTo>
                    <a:cubicBezTo>
                      <a:pt x="7" y="30"/>
                      <a:pt x="7" y="27"/>
                      <a:pt x="8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5" y="23"/>
                      <a:pt x="3" y="19"/>
                      <a:pt x="2" y="17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4" y="15"/>
                      <a:pt x="7" y="15"/>
                      <a:pt x="8" y="15"/>
                    </a:cubicBezTo>
                    <a:cubicBezTo>
                      <a:pt x="8" y="15"/>
                      <a:pt x="10" y="14"/>
                      <a:pt x="10" y="13"/>
                    </a:cubicBezTo>
                    <a:cubicBezTo>
                      <a:pt x="10" y="8"/>
                      <a:pt x="1" y="5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7" y="0"/>
                      <a:pt x="9" y="2"/>
                      <a:pt x="13" y="2"/>
                    </a:cubicBezTo>
                    <a:cubicBezTo>
                      <a:pt x="13" y="3"/>
                      <a:pt x="13" y="5"/>
                      <a:pt x="13" y="6"/>
                    </a:cubicBezTo>
                    <a:cubicBezTo>
                      <a:pt x="13" y="6"/>
                      <a:pt x="14" y="6"/>
                      <a:pt x="15" y="6"/>
                    </a:cubicBezTo>
                    <a:cubicBezTo>
                      <a:pt x="15" y="8"/>
                      <a:pt x="15" y="12"/>
                      <a:pt x="15" y="12"/>
                    </a:cubicBezTo>
                    <a:cubicBezTo>
                      <a:pt x="15" y="12"/>
                      <a:pt x="18" y="15"/>
                      <a:pt x="18" y="15"/>
                    </a:cubicBezTo>
                    <a:cubicBezTo>
                      <a:pt x="18" y="18"/>
                      <a:pt x="17" y="19"/>
                      <a:pt x="16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5" name="Freeform 123"/>
              <p:cNvSpPr>
                <a:spLocks/>
              </p:cNvSpPr>
              <p:nvPr/>
            </p:nvSpPr>
            <p:spPr bwMode="auto">
              <a:xfrm>
                <a:off x="6423025" y="2676525"/>
                <a:ext cx="19050" cy="2540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4" y="7"/>
                  </a:cxn>
                  <a:cxn ang="0">
                    <a:pos x="1" y="19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3" y="1"/>
                  </a:cxn>
                </a:cxnLst>
                <a:rect l="0" t="0" r="r" b="b"/>
                <a:pathLst>
                  <a:path w="14" h="19">
                    <a:moveTo>
                      <a:pt x="3" y="1"/>
                    </a:moveTo>
                    <a:cubicBezTo>
                      <a:pt x="4" y="3"/>
                      <a:pt x="14" y="4"/>
                      <a:pt x="14" y="7"/>
                    </a:cubicBezTo>
                    <a:cubicBezTo>
                      <a:pt x="14" y="14"/>
                      <a:pt x="5" y="17"/>
                      <a:pt x="1" y="19"/>
                    </a:cubicBezTo>
                    <a:cubicBezTo>
                      <a:pt x="1" y="13"/>
                      <a:pt x="0" y="6"/>
                      <a:pt x="0" y="2"/>
                    </a:cubicBezTo>
                    <a:cubicBezTo>
                      <a:pt x="0" y="1"/>
                      <a:pt x="2" y="0"/>
                      <a:pt x="2" y="0"/>
                    </a:cubicBezTo>
                    <a:cubicBezTo>
                      <a:pt x="3" y="0"/>
                      <a:pt x="4" y="2"/>
                      <a:pt x="5" y="2"/>
                    </a:cubicBezTo>
                    <a:lnTo>
                      <a:pt x="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6" name="Freeform 124"/>
              <p:cNvSpPr>
                <a:spLocks/>
              </p:cNvSpPr>
              <p:nvPr/>
            </p:nvSpPr>
            <p:spPr bwMode="auto">
              <a:xfrm>
                <a:off x="6432550" y="2692400"/>
                <a:ext cx="19050" cy="31750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9" y="17"/>
                  </a:cxn>
                  <a:cxn ang="0">
                    <a:pos x="11" y="22"/>
                  </a:cxn>
                  <a:cxn ang="0">
                    <a:pos x="9" y="24"/>
                  </a:cxn>
                  <a:cxn ang="0">
                    <a:pos x="0" y="14"/>
                  </a:cxn>
                  <a:cxn ang="0">
                    <a:pos x="4" y="12"/>
                  </a:cxn>
                  <a:cxn ang="0">
                    <a:pos x="8" y="1"/>
                  </a:cxn>
                  <a:cxn ang="0">
                    <a:pos x="14" y="5"/>
                  </a:cxn>
                </a:cxnLst>
                <a:rect l="0" t="0" r="r" b="b"/>
                <a:pathLst>
                  <a:path w="14" h="24">
                    <a:moveTo>
                      <a:pt x="14" y="5"/>
                    </a:moveTo>
                    <a:cubicBezTo>
                      <a:pt x="14" y="10"/>
                      <a:pt x="10" y="13"/>
                      <a:pt x="9" y="17"/>
                    </a:cubicBezTo>
                    <a:cubicBezTo>
                      <a:pt x="9" y="21"/>
                      <a:pt x="11" y="20"/>
                      <a:pt x="11" y="22"/>
                    </a:cubicBezTo>
                    <a:cubicBezTo>
                      <a:pt x="11" y="23"/>
                      <a:pt x="10" y="24"/>
                      <a:pt x="9" y="24"/>
                    </a:cubicBezTo>
                    <a:cubicBezTo>
                      <a:pt x="7" y="24"/>
                      <a:pt x="0" y="17"/>
                      <a:pt x="0" y="14"/>
                    </a:cubicBezTo>
                    <a:cubicBezTo>
                      <a:pt x="0" y="13"/>
                      <a:pt x="3" y="12"/>
                      <a:pt x="4" y="12"/>
                    </a:cubicBezTo>
                    <a:cubicBezTo>
                      <a:pt x="4" y="11"/>
                      <a:pt x="6" y="1"/>
                      <a:pt x="8" y="1"/>
                    </a:cubicBezTo>
                    <a:cubicBezTo>
                      <a:pt x="12" y="0"/>
                      <a:pt x="14" y="3"/>
                      <a:pt x="14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7" name="Freeform 125"/>
              <p:cNvSpPr>
                <a:spLocks/>
              </p:cNvSpPr>
              <p:nvPr/>
            </p:nvSpPr>
            <p:spPr bwMode="auto">
              <a:xfrm>
                <a:off x="6450013" y="2693988"/>
                <a:ext cx="7938" cy="206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4" y="0"/>
                  </a:cxn>
                  <a:cxn ang="0">
                    <a:pos x="7" y="0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7" y="7"/>
                      <a:pt x="2" y="9"/>
                      <a:pt x="2" y="15"/>
                    </a:cubicBezTo>
                    <a:cubicBezTo>
                      <a:pt x="2" y="15"/>
                      <a:pt x="0" y="15"/>
                      <a:pt x="0" y="15"/>
                    </a:cubicBezTo>
                    <a:cubicBezTo>
                      <a:pt x="1" y="10"/>
                      <a:pt x="4" y="7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8" name="Freeform 126"/>
              <p:cNvSpPr>
                <a:spLocks/>
              </p:cNvSpPr>
              <p:nvPr/>
            </p:nvSpPr>
            <p:spPr bwMode="auto">
              <a:xfrm>
                <a:off x="6454775" y="2706688"/>
                <a:ext cx="11113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" y="8"/>
                  </a:cxn>
                  <a:cxn ang="0">
                    <a:pos x="0" y="6"/>
                  </a:cxn>
                  <a:cxn ang="0">
                    <a:pos x="3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cubicBezTo>
                      <a:pt x="8" y="4"/>
                      <a:pt x="6" y="8"/>
                      <a:pt x="2" y="8"/>
                    </a:cubicBezTo>
                    <a:cubicBezTo>
                      <a:pt x="1" y="8"/>
                      <a:pt x="0" y="6"/>
                      <a:pt x="0" y="6"/>
                    </a:cubicBezTo>
                    <a:cubicBezTo>
                      <a:pt x="0" y="3"/>
                      <a:pt x="2" y="2"/>
                      <a:pt x="3" y="0"/>
                    </a:cubicBezTo>
                    <a:cubicBezTo>
                      <a:pt x="5" y="1"/>
                      <a:pt x="7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9" name="Freeform 127"/>
              <p:cNvSpPr>
                <a:spLocks/>
              </p:cNvSpPr>
              <p:nvPr/>
            </p:nvSpPr>
            <p:spPr bwMode="auto">
              <a:xfrm>
                <a:off x="6442075" y="2665413"/>
                <a:ext cx="12700" cy="1746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10"/>
                  </a:cxn>
                  <a:cxn ang="0">
                    <a:pos x="6" y="6"/>
                  </a:cxn>
                  <a:cxn ang="0">
                    <a:pos x="0" y="6"/>
                  </a:cxn>
                </a:cxnLst>
                <a:rect l="0" t="0" r="r" b="b"/>
                <a:pathLst>
                  <a:path w="10" h="12">
                    <a:moveTo>
                      <a:pt x="0" y="6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4"/>
                      <a:pt x="10" y="5"/>
                      <a:pt x="10" y="10"/>
                    </a:cubicBezTo>
                    <a:cubicBezTo>
                      <a:pt x="10" y="12"/>
                      <a:pt x="6" y="8"/>
                      <a:pt x="6" y="6"/>
                    </a:cubicBezTo>
                    <a:cubicBezTo>
                      <a:pt x="4" y="5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0" name="Freeform 128"/>
              <p:cNvSpPr>
                <a:spLocks/>
              </p:cNvSpPr>
              <p:nvPr/>
            </p:nvSpPr>
            <p:spPr bwMode="auto">
              <a:xfrm>
                <a:off x="6397625" y="2649538"/>
                <a:ext cx="19050" cy="20638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4" y="7"/>
                  </a:cxn>
                  <a:cxn ang="0">
                    <a:pos x="11" y="15"/>
                  </a:cxn>
                </a:cxnLst>
                <a:rect l="0" t="0" r="r" b="b"/>
                <a:pathLst>
                  <a:path w="15" h="15">
                    <a:moveTo>
                      <a:pt x="11" y="15"/>
                    </a:moveTo>
                    <a:cubicBezTo>
                      <a:pt x="9" y="15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8" y="3"/>
                      <a:pt x="13" y="2"/>
                      <a:pt x="14" y="7"/>
                    </a:cubicBezTo>
                    <a:cubicBezTo>
                      <a:pt x="15" y="10"/>
                      <a:pt x="13" y="15"/>
                      <a:pt x="11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1" name="Freeform 129"/>
              <p:cNvSpPr>
                <a:spLocks/>
              </p:cNvSpPr>
              <p:nvPr/>
            </p:nvSpPr>
            <p:spPr bwMode="auto">
              <a:xfrm>
                <a:off x="6416675" y="2652713"/>
                <a:ext cx="63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2" name="Freeform 130"/>
              <p:cNvSpPr>
                <a:spLocks/>
              </p:cNvSpPr>
              <p:nvPr/>
            </p:nvSpPr>
            <p:spPr bwMode="auto">
              <a:xfrm>
                <a:off x="6388100" y="2441575"/>
                <a:ext cx="36513" cy="50800"/>
              </a:xfrm>
              <a:custGeom>
                <a:avLst/>
                <a:gdLst/>
                <a:ahLst/>
                <a:cxnLst>
                  <a:cxn ang="0">
                    <a:pos x="8" y="39"/>
                  </a:cxn>
                  <a:cxn ang="0">
                    <a:pos x="1" y="26"/>
                  </a:cxn>
                  <a:cxn ang="0">
                    <a:pos x="16" y="0"/>
                  </a:cxn>
                  <a:cxn ang="0">
                    <a:pos x="8" y="39"/>
                  </a:cxn>
                </a:cxnLst>
                <a:rect l="0" t="0" r="r" b="b"/>
                <a:pathLst>
                  <a:path w="27" h="39">
                    <a:moveTo>
                      <a:pt x="8" y="39"/>
                    </a:moveTo>
                    <a:cubicBezTo>
                      <a:pt x="0" y="39"/>
                      <a:pt x="1" y="33"/>
                      <a:pt x="1" y="26"/>
                    </a:cubicBezTo>
                    <a:cubicBezTo>
                      <a:pt x="1" y="17"/>
                      <a:pt x="10" y="0"/>
                      <a:pt x="16" y="0"/>
                    </a:cubicBezTo>
                    <a:cubicBezTo>
                      <a:pt x="27" y="0"/>
                      <a:pt x="18" y="39"/>
                      <a:pt x="8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3" name="Freeform 131"/>
              <p:cNvSpPr>
                <a:spLocks/>
              </p:cNvSpPr>
              <p:nvPr/>
            </p:nvSpPr>
            <p:spPr bwMode="auto">
              <a:xfrm>
                <a:off x="6194425" y="2532063"/>
                <a:ext cx="41275" cy="3492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1" y="27"/>
                  </a:cxn>
                  <a:cxn ang="0">
                    <a:pos x="2" y="18"/>
                  </a:cxn>
                  <a:cxn ang="0">
                    <a:pos x="2" y="11"/>
                  </a:cxn>
                </a:cxnLst>
                <a:rect l="0" t="0" r="r" b="b"/>
                <a:pathLst>
                  <a:path w="31" h="27">
                    <a:moveTo>
                      <a:pt x="2" y="11"/>
                    </a:moveTo>
                    <a:cubicBezTo>
                      <a:pt x="5" y="11"/>
                      <a:pt x="20" y="0"/>
                      <a:pt x="26" y="0"/>
                    </a:cubicBezTo>
                    <a:cubicBezTo>
                      <a:pt x="28" y="0"/>
                      <a:pt x="31" y="4"/>
                      <a:pt x="31" y="7"/>
                    </a:cubicBezTo>
                    <a:cubicBezTo>
                      <a:pt x="31" y="13"/>
                      <a:pt x="18" y="27"/>
                      <a:pt x="11" y="27"/>
                    </a:cubicBezTo>
                    <a:cubicBezTo>
                      <a:pt x="5" y="27"/>
                      <a:pt x="2" y="24"/>
                      <a:pt x="2" y="18"/>
                    </a:cubicBezTo>
                    <a:cubicBezTo>
                      <a:pt x="2" y="15"/>
                      <a:pt x="0" y="11"/>
                      <a:pt x="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4" name="Freeform 132"/>
              <p:cNvSpPr>
                <a:spLocks/>
              </p:cNvSpPr>
              <p:nvPr/>
            </p:nvSpPr>
            <p:spPr bwMode="auto">
              <a:xfrm>
                <a:off x="6015038" y="2476500"/>
                <a:ext cx="195263" cy="374650"/>
              </a:xfrm>
              <a:custGeom>
                <a:avLst/>
                <a:gdLst/>
                <a:ahLst/>
                <a:cxnLst>
                  <a:cxn ang="0">
                    <a:pos x="12" y="172"/>
                  </a:cxn>
                  <a:cxn ang="0">
                    <a:pos x="21" y="152"/>
                  </a:cxn>
                  <a:cxn ang="0">
                    <a:pos x="25" y="147"/>
                  </a:cxn>
                  <a:cxn ang="0">
                    <a:pos x="15" y="119"/>
                  </a:cxn>
                  <a:cxn ang="0">
                    <a:pos x="8" y="109"/>
                  </a:cxn>
                  <a:cxn ang="0">
                    <a:pos x="8" y="105"/>
                  </a:cxn>
                  <a:cxn ang="0">
                    <a:pos x="8" y="106"/>
                  </a:cxn>
                  <a:cxn ang="0">
                    <a:pos x="12" y="96"/>
                  </a:cxn>
                  <a:cxn ang="0">
                    <a:pos x="9" y="77"/>
                  </a:cxn>
                  <a:cxn ang="0">
                    <a:pos x="0" y="65"/>
                  </a:cxn>
                  <a:cxn ang="0">
                    <a:pos x="8" y="47"/>
                  </a:cxn>
                  <a:cxn ang="0">
                    <a:pos x="19" y="43"/>
                  </a:cxn>
                  <a:cxn ang="0">
                    <a:pos x="45" y="19"/>
                  </a:cxn>
                  <a:cxn ang="0">
                    <a:pos x="47" y="19"/>
                  </a:cxn>
                  <a:cxn ang="0">
                    <a:pos x="50" y="24"/>
                  </a:cxn>
                  <a:cxn ang="0">
                    <a:pos x="52" y="20"/>
                  </a:cxn>
                  <a:cxn ang="0">
                    <a:pos x="52" y="9"/>
                  </a:cxn>
                  <a:cxn ang="0">
                    <a:pos x="64" y="6"/>
                  </a:cxn>
                  <a:cxn ang="0">
                    <a:pos x="78" y="6"/>
                  </a:cxn>
                  <a:cxn ang="0">
                    <a:pos x="96" y="0"/>
                  </a:cxn>
                  <a:cxn ang="0">
                    <a:pos x="115" y="5"/>
                  </a:cxn>
                  <a:cxn ang="0">
                    <a:pos x="130" y="22"/>
                  </a:cxn>
                  <a:cxn ang="0">
                    <a:pos x="100" y="58"/>
                  </a:cxn>
                  <a:cxn ang="0">
                    <a:pos x="104" y="64"/>
                  </a:cxn>
                  <a:cxn ang="0">
                    <a:pos x="129" y="93"/>
                  </a:cxn>
                  <a:cxn ang="0">
                    <a:pos x="147" y="134"/>
                  </a:cxn>
                  <a:cxn ang="0">
                    <a:pos x="142" y="156"/>
                  </a:cxn>
                  <a:cxn ang="0">
                    <a:pos x="115" y="170"/>
                  </a:cxn>
                  <a:cxn ang="0">
                    <a:pos x="105" y="180"/>
                  </a:cxn>
                  <a:cxn ang="0">
                    <a:pos x="104" y="176"/>
                  </a:cxn>
                  <a:cxn ang="0">
                    <a:pos x="104" y="181"/>
                  </a:cxn>
                  <a:cxn ang="0">
                    <a:pos x="93" y="192"/>
                  </a:cxn>
                  <a:cxn ang="0">
                    <a:pos x="90" y="183"/>
                  </a:cxn>
                  <a:cxn ang="0">
                    <a:pos x="91" y="177"/>
                  </a:cxn>
                  <a:cxn ang="0">
                    <a:pos x="88" y="170"/>
                  </a:cxn>
                  <a:cxn ang="0">
                    <a:pos x="73" y="161"/>
                  </a:cxn>
                  <a:cxn ang="0">
                    <a:pos x="63" y="149"/>
                  </a:cxn>
                  <a:cxn ang="0">
                    <a:pos x="43" y="141"/>
                  </a:cxn>
                  <a:cxn ang="0">
                    <a:pos x="41" y="135"/>
                  </a:cxn>
                  <a:cxn ang="0">
                    <a:pos x="30" y="129"/>
                  </a:cxn>
                  <a:cxn ang="0">
                    <a:pos x="27" y="134"/>
                  </a:cxn>
                  <a:cxn ang="0">
                    <a:pos x="29" y="142"/>
                  </a:cxn>
                  <a:cxn ang="0">
                    <a:pos x="16" y="171"/>
                  </a:cxn>
                  <a:cxn ang="0">
                    <a:pos x="31" y="192"/>
                  </a:cxn>
                  <a:cxn ang="0">
                    <a:pos x="30" y="192"/>
                  </a:cxn>
                  <a:cxn ang="0">
                    <a:pos x="35" y="206"/>
                  </a:cxn>
                  <a:cxn ang="0">
                    <a:pos x="73" y="243"/>
                  </a:cxn>
                  <a:cxn ang="0">
                    <a:pos x="71" y="251"/>
                  </a:cxn>
                  <a:cxn ang="0">
                    <a:pos x="80" y="267"/>
                  </a:cxn>
                  <a:cxn ang="0">
                    <a:pos x="84" y="280"/>
                  </a:cxn>
                  <a:cxn ang="0">
                    <a:pos x="78" y="280"/>
                  </a:cxn>
                  <a:cxn ang="0">
                    <a:pos x="75" y="282"/>
                  </a:cxn>
                  <a:cxn ang="0">
                    <a:pos x="68" y="278"/>
                  </a:cxn>
                  <a:cxn ang="0">
                    <a:pos x="37" y="246"/>
                  </a:cxn>
                  <a:cxn ang="0">
                    <a:pos x="27" y="214"/>
                  </a:cxn>
                  <a:cxn ang="0">
                    <a:pos x="14" y="192"/>
                  </a:cxn>
                  <a:cxn ang="0">
                    <a:pos x="8" y="192"/>
                  </a:cxn>
                  <a:cxn ang="0">
                    <a:pos x="8" y="189"/>
                  </a:cxn>
                  <a:cxn ang="0">
                    <a:pos x="10" y="172"/>
                  </a:cxn>
                  <a:cxn ang="0">
                    <a:pos x="11" y="172"/>
                  </a:cxn>
                  <a:cxn ang="0">
                    <a:pos x="12" y="172"/>
                  </a:cxn>
                </a:cxnLst>
                <a:rect l="0" t="0" r="r" b="b"/>
                <a:pathLst>
                  <a:path w="147" h="282">
                    <a:moveTo>
                      <a:pt x="12" y="172"/>
                    </a:moveTo>
                    <a:cubicBezTo>
                      <a:pt x="16" y="165"/>
                      <a:pt x="17" y="160"/>
                      <a:pt x="21" y="152"/>
                    </a:cubicBezTo>
                    <a:cubicBezTo>
                      <a:pt x="22" y="150"/>
                      <a:pt x="25" y="149"/>
                      <a:pt x="25" y="147"/>
                    </a:cubicBezTo>
                    <a:cubicBezTo>
                      <a:pt x="25" y="143"/>
                      <a:pt x="19" y="123"/>
                      <a:pt x="15" y="119"/>
                    </a:cubicBezTo>
                    <a:cubicBezTo>
                      <a:pt x="12" y="116"/>
                      <a:pt x="8" y="114"/>
                      <a:pt x="8" y="109"/>
                    </a:cubicBezTo>
                    <a:cubicBezTo>
                      <a:pt x="8" y="108"/>
                      <a:pt x="8" y="107"/>
                      <a:pt x="8" y="105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9" y="105"/>
                      <a:pt x="12" y="100"/>
                      <a:pt x="12" y="96"/>
                    </a:cubicBezTo>
                    <a:cubicBezTo>
                      <a:pt x="12" y="91"/>
                      <a:pt x="12" y="82"/>
                      <a:pt x="9" y="77"/>
                    </a:cubicBezTo>
                    <a:cubicBezTo>
                      <a:pt x="6" y="73"/>
                      <a:pt x="0" y="73"/>
                      <a:pt x="0" y="65"/>
                    </a:cubicBezTo>
                    <a:cubicBezTo>
                      <a:pt x="0" y="57"/>
                      <a:pt x="3" y="51"/>
                      <a:pt x="8" y="47"/>
                    </a:cubicBezTo>
                    <a:cubicBezTo>
                      <a:pt x="10" y="44"/>
                      <a:pt x="15" y="45"/>
                      <a:pt x="19" y="43"/>
                    </a:cubicBezTo>
                    <a:cubicBezTo>
                      <a:pt x="29" y="36"/>
                      <a:pt x="36" y="33"/>
                      <a:pt x="45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23"/>
                      <a:pt x="49" y="24"/>
                      <a:pt x="50" y="24"/>
                    </a:cubicBezTo>
                    <a:cubicBezTo>
                      <a:pt x="51" y="24"/>
                      <a:pt x="52" y="22"/>
                      <a:pt x="52" y="20"/>
                    </a:cubicBezTo>
                    <a:cubicBezTo>
                      <a:pt x="52" y="16"/>
                      <a:pt x="52" y="13"/>
                      <a:pt x="52" y="9"/>
                    </a:cubicBezTo>
                    <a:cubicBezTo>
                      <a:pt x="52" y="9"/>
                      <a:pt x="62" y="6"/>
                      <a:pt x="64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84" y="9"/>
                      <a:pt x="89" y="0"/>
                      <a:pt x="96" y="0"/>
                    </a:cubicBezTo>
                    <a:cubicBezTo>
                      <a:pt x="103" y="0"/>
                      <a:pt x="107" y="5"/>
                      <a:pt x="115" y="5"/>
                    </a:cubicBezTo>
                    <a:cubicBezTo>
                      <a:pt x="115" y="16"/>
                      <a:pt x="123" y="20"/>
                      <a:pt x="130" y="22"/>
                    </a:cubicBezTo>
                    <a:cubicBezTo>
                      <a:pt x="121" y="36"/>
                      <a:pt x="100" y="39"/>
                      <a:pt x="100" y="58"/>
                    </a:cubicBezTo>
                    <a:cubicBezTo>
                      <a:pt x="100" y="62"/>
                      <a:pt x="102" y="63"/>
                      <a:pt x="104" y="64"/>
                    </a:cubicBezTo>
                    <a:cubicBezTo>
                      <a:pt x="114" y="74"/>
                      <a:pt x="118" y="86"/>
                      <a:pt x="129" y="93"/>
                    </a:cubicBezTo>
                    <a:cubicBezTo>
                      <a:pt x="140" y="100"/>
                      <a:pt x="147" y="119"/>
                      <a:pt x="147" y="134"/>
                    </a:cubicBezTo>
                    <a:cubicBezTo>
                      <a:pt x="147" y="144"/>
                      <a:pt x="142" y="148"/>
                      <a:pt x="142" y="156"/>
                    </a:cubicBezTo>
                    <a:cubicBezTo>
                      <a:pt x="127" y="160"/>
                      <a:pt x="126" y="164"/>
                      <a:pt x="115" y="170"/>
                    </a:cubicBezTo>
                    <a:cubicBezTo>
                      <a:pt x="109" y="173"/>
                      <a:pt x="110" y="180"/>
                      <a:pt x="105" y="180"/>
                    </a:cubicBezTo>
                    <a:cubicBezTo>
                      <a:pt x="104" y="180"/>
                      <a:pt x="104" y="177"/>
                      <a:pt x="104" y="176"/>
                    </a:cubicBezTo>
                    <a:cubicBezTo>
                      <a:pt x="104" y="179"/>
                      <a:pt x="104" y="180"/>
                      <a:pt x="104" y="181"/>
                    </a:cubicBezTo>
                    <a:cubicBezTo>
                      <a:pt x="104" y="185"/>
                      <a:pt x="95" y="192"/>
                      <a:pt x="93" y="192"/>
                    </a:cubicBezTo>
                    <a:cubicBezTo>
                      <a:pt x="91" y="192"/>
                      <a:pt x="90" y="186"/>
                      <a:pt x="90" y="183"/>
                    </a:cubicBezTo>
                    <a:cubicBezTo>
                      <a:pt x="90" y="179"/>
                      <a:pt x="90" y="178"/>
                      <a:pt x="91" y="177"/>
                    </a:cubicBezTo>
                    <a:cubicBezTo>
                      <a:pt x="90" y="176"/>
                      <a:pt x="89" y="172"/>
                      <a:pt x="88" y="170"/>
                    </a:cubicBezTo>
                    <a:cubicBezTo>
                      <a:pt x="82" y="170"/>
                      <a:pt x="73" y="168"/>
                      <a:pt x="73" y="161"/>
                    </a:cubicBezTo>
                    <a:cubicBezTo>
                      <a:pt x="63" y="161"/>
                      <a:pt x="68" y="155"/>
                      <a:pt x="63" y="149"/>
                    </a:cubicBezTo>
                    <a:cubicBezTo>
                      <a:pt x="56" y="143"/>
                      <a:pt x="50" y="143"/>
                      <a:pt x="43" y="141"/>
                    </a:cubicBezTo>
                    <a:cubicBezTo>
                      <a:pt x="42" y="141"/>
                      <a:pt x="41" y="135"/>
                      <a:pt x="41" y="135"/>
                    </a:cubicBezTo>
                    <a:cubicBezTo>
                      <a:pt x="40" y="130"/>
                      <a:pt x="34" y="129"/>
                      <a:pt x="30" y="129"/>
                    </a:cubicBezTo>
                    <a:cubicBezTo>
                      <a:pt x="26" y="129"/>
                      <a:pt x="27" y="132"/>
                      <a:pt x="27" y="134"/>
                    </a:cubicBezTo>
                    <a:cubicBezTo>
                      <a:pt x="27" y="138"/>
                      <a:pt x="29" y="139"/>
                      <a:pt x="29" y="142"/>
                    </a:cubicBezTo>
                    <a:cubicBezTo>
                      <a:pt x="29" y="156"/>
                      <a:pt x="16" y="159"/>
                      <a:pt x="16" y="171"/>
                    </a:cubicBezTo>
                    <a:cubicBezTo>
                      <a:pt x="16" y="185"/>
                      <a:pt x="31" y="179"/>
                      <a:pt x="31" y="192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32" y="195"/>
                      <a:pt x="32" y="203"/>
                      <a:pt x="35" y="206"/>
                    </a:cubicBezTo>
                    <a:cubicBezTo>
                      <a:pt x="47" y="218"/>
                      <a:pt x="73" y="221"/>
                      <a:pt x="73" y="243"/>
                    </a:cubicBezTo>
                    <a:cubicBezTo>
                      <a:pt x="73" y="247"/>
                      <a:pt x="71" y="247"/>
                      <a:pt x="71" y="251"/>
                    </a:cubicBezTo>
                    <a:cubicBezTo>
                      <a:pt x="71" y="259"/>
                      <a:pt x="78" y="262"/>
                      <a:pt x="80" y="267"/>
                    </a:cubicBezTo>
                    <a:cubicBezTo>
                      <a:pt x="82" y="273"/>
                      <a:pt x="82" y="275"/>
                      <a:pt x="84" y="280"/>
                    </a:cubicBezTo>
                    <a:cubicBezTo>
                      <a:pt x="80" y="280"/>
                      <a:pt x="80" y="280"/>
                      <a:pt x="78" y="280"/>
                    </a:cubicBezTo>
                    <a:cubicBezTo>
                      <a:pt x="77" y="280"/>
                      <a:pt x="76" y="282"/>
                      <a:pt x="75" y="282"/>
                    </a:cubicBezTo>
                    <a:cubicBezTo>
                      <a:pt x="71" y="282"/>
                      <a:pt x="70" y="279"/>
                      <a:pt x="68" y="278"/>
                    </a:cubicBezTo>
                    <a:cubicBezTo>
                      <a:pt x="54" y="274"/>
                      <a:pt x="41" y="261"/>
                      <a:pt x="37" y="246"/>
                    </a:cubicBezTo>
                    <a:cubicBezTo>
                      <a:pt x="33" y="233"/>
                      <a:pt x="32" y="224"/>
                      <a:pt x="27" y="214"/>
                    </a:cubicBezTo>
                    <a:cubicBezTo>
                      <a:pt x="24" y="208"/>
                      <a:pt x="21" y="192"/>
                      <a:pt x="14" y="192"/>
                    </a:cubicBezTo>
                    <a:cubicBezTo>
                      <a:pt x="9" y="192"/>
                      <a:pt x="12" y="194"/>
                      <a:pt x="8" y="192"/>
                    </a:cubicBezTo>
                    <a:cubicBezTo>
                      <a:pt x="7" y="192"/>
                      <a:pt x="8" y="190"/>
                      <a:pt x="8" y="189"/>
                    </a:cubicBezTo>
                    <a:cubicBezTo>
                      <a:pt x="8" y="183"/>
                      <a:pt x="9" y="179"/>
                      <a:pt x="10" y="172"/>
                    </a:cubicBezTo>
                    <a:cubicBezTo>
                      <a:pt x="11" y="172"/>
                      <a:pt x="11" y="172"/>
                      <a:pt x="11" y="172"/>
                    </a:cubicBezTo>
                    <a:lnTo>
                      <a:pt x="12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5" name="Freeform 133"/>
              <p:cNvSpPr>
                <a:spLocks/>
              </p:cNvSpPr>
              <p:nvPr/>
            </p:nvSpPr>
            <p:spPr bwMode="auto">
              <a:xfrm>
                <a:off x="6142038" y="2898775"/>
                <a:ext cx="26988" cy="25400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9" y="11"/>
                  </a:cxn>
                  <a:cxn ang="0">
                    <a:pos x="0" y="6"/>
                  </a:cxn>
                  <a:cxn ang="0">
                    <a:pos x="9" y="0"/>
                  </a:cxn>
                  <a:cxn ang="0">
                    <a:pos x="20" y="15"/>
                  </a:cxn>
                  <a:cxn ang="0">
                    <a:pos x="21" y="19"/>
                  </a:cxn>
                  <a:cxn ang="0">
                    <a:pos x="17" y="19"/>
                  </a:cxn>
                  <a:cxn ang="0">
                    <a:pos x="12" y="17"/>
                  </a:cxn>
                </a:cxnLst>
                <a:rect l="0" t="0" r="r" b="b"/>
                <a:pathLst>
                  <a:path w="21" h="19">
                    <a:moveTo>
                      <a:pt x="12" y="17"/>
                    </a:moveTo>
                    <a:cubicBezTo>
                      <a:pt x="11" y="17"/>
                      <a:pt x="9" y="12"/>
                      <a:pt x="9" y="11"/>
                    </a:cubicBezTo>
                    <a:cubicBezTo>
                      <a:pt x="7" y="7"/>
                      <a:pt x="0" y="9"/>
                      <a:pt x="0" y="6"/>
                    </a:cubicBezTo>
                    <a:cubicBezTo>
                      <a:pt x="0" y="3"/>
                      <a:pt x="6" y="0"/>
                      <a:pt x="9" y="0"/>
                    </a:cubicBezTo>
                    <a:cubicBezTo>
                      <a:pt x="11" y="7"/>
                      <a:pt x="14" y="15"/>
                      <a:pt x="20" y="15"/>
                    </a:cubicBezTo>
                    <a:cubicBezTo>
                      <a:pt x="20" y="16"/>
                      <a:pt x="20" y="18"/>
                      <a:pt x="21" y="19"/>
                    </a:cubicBezTo>
                    <a:cubicBezTo>
                      <a:pt x="20" y="19"/>
                      <a:pt x="18" y="19"/>
                      <a:pt x="17" y="19"/>
                    </a:cubicBezTo>
                    <a:cubicBezTo>
                      <a:pt x="15" y="19"/>
                      <a:pt x="14" y="17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6" name="Freeform 134"/>
              <p:cNvSpPr>
                <a:spLocks/>
              </p:cNvSpPr>
              <p:nvPr/>
            </p:nvSpPr>
            <p:spPr bwMode="auto">
              <a:xfrm>
                <a:off x="6183313" y="2917825"/>
                <a:ext cx="11113" cy="111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4" y="8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9" y="5"/>
                      <a:pt x="7" y="8"/>
                      <a:pt x="4" y="8"/>
                    </a:cubicBezTo>
                    <a:cubicBezTo>
                      <a:pt x="1" y="8"/>
                      <a:pt x="1" y="5"/>
                      <a:pt x="1" y="3"/>
                    </a:cubicBezTo>
                    <a:cubicBezTo>
                      <a:pt x="1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7" name="Freeform 135"/>
              <p:cNvSpPr>
                <a:spLocks/>
              </p:cNvSpPr>
              <p:nvPr/>
            </p:nvSpPr>
            <p:spPr bwMode="auto">
              <a:xfrm>
                <a:off x="6035675" y="2892425"/>
                <a:ext cx="952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8" y="1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1" y="0"/>
                  </a:cxn>
                </a:cxnLst>
                <a:rect l="0" t="0" r="r" b="b"/>
                <a:pathLst>
                  <a:path w="8" h="12">
                    <a:moveTo>
                      <a:pt x="1" y="0"/>
                    </a:moveTo>
                    <a:cubicBezTo>
                      <a:pt x="5" y="4"/>
                      <a:pt x="8" y="7"/>
                      <a:pt x="8" y="12"/>
                    </a:cubicBezTo>
                    <a:cubicBezTo>
                      <a:pt x="5" y="12"/>
                      <a:pt x="0" y="5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2"/>
                      <a:pt x="3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8" name="Freeform 136"/>
              <p:cNvSpPr>
                <a:spLocks/>
              </p:cNvSpPr>
              <p:nvPr/>
            </p:nvSpPr>
            <p:spPr bwMode="auto">
              <a:xfrm>
                <a:off x="6013450" y="2855913"/>
                <a:ext cx="15875" cy="1587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1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2" h="11">
                    <a:moveTo>
                      <a:pt x="2" y="0"/>
                    </a:moveTo>
                    <a:cubicBezTo>
                      <a:pt x="5" y="2"/>
                      <a:pt x="12" y="11"/>
                      <a:pt x="8" y="11"/>
                    </a:cubicBezTo>
                    <a:cubicBezTo>
                      <a:pt x="6" y="11"/>
                      <a:pt x="1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9" name="Freeform 137"/>
              <p:cNvSpPr>
                <a:spLocks/>
              </p:cNvSpPr>
              <p:nvPr/>
            </p:nvSpPr>
            <p:spPr bwMode="auto">
              <a:xfrm>
                <a:off x="6548438" y="2284413"/>
                <a:ext cx="41275" cy="49213"/>
              </a:xfrm>
              <a:custGeom>
                <a:avLst/>
                <a:gdLst/>
                <a:ahLst/>
                <a:cxnLst>
                  <a:cxn ang="0">
                    <a:pos x="12" y="22"/>
                  </a:cxn>
                  <a:cxn ang="0">
                    <a:pos x="14" y="16"/>
                  </a:cxn>
                  <a:cxn ang="0">
                    <a:pos x="10" y="10"/>
                  </a:cxn>
                  <a:cxn ang="0">
                    <a:pos x="10" y="14"/>
                  </a:cxn>
                  <a:cxn ang="0">
                    <a:pos x="5" y="16"/>
                  </a:cxn>
                  <a:cxn ang="0">
                    <a:pos x="0" y="11"/>
                  </a:cxn>
                  <a:cxn ang="0">
                    <a:pos x="14" y="0"/>
                  </a:cxn>
                  <a:cxn ang="0">
                    <a:pos x="26" y="3"/>
                  </a:cxn>
                  <a:cxn ang="0">
                    <a:pos x="26" y="8"/>
                  </a:cxn>
                  <a:cxn ang="0">
                    <a:pos x="30" y="11"/>
                  </a:cxn>
                  <a:cxn ang="0">
                    <a:pos x="30" y="16"/>
                  </a:cxn>
                  <a:cxn ang="0">
                    <a:pos x="26" y="16"/>
                  </a:cxn>
                  <a:cxn ang="0">
                    <a:pos x="15" y="37"/>
                  </a:cxn>
                  <a:cxn ang="0">
                    <a:pos x="14" y="33"/>
                  </a:cxn>
                  <a:cxn ang="0">
                    <a:pos x="14" y="36"/>
                  </a:cxn>
                  <a:cxn ang="0">
                    <a:pos x="7" y="29"/>
                  </a:cxn>
                  <a:cxn ang="0">
                    <a:pos x="12" y="22"/>
                  </a:cxn>
                </a:cxnLst>
                <a:rect l="0" t="0" r="r" b="b"/>
                <a:pathLst>
                  <a:path w="30" h="37">
                    <a:moveTo>
                      <a:pt x="12" y="22"/>
                    </a:moveTo>
                    <a:cubicBezTo>
                      <a:pt x="14" y="16"/>
                      <a:pt x="14" y="16"/>
                      <a:pt x="14" y="16"/>
                    </a:cubicBezTo>
                    <a:cubicBezTo>
                      <a:pt x="11" y="15"/>
                      <a:pt x="11" y="12"/>
                      <a:pt x="10" y="10"/>
                    </a:cubicBezTo>
                    <a:cubicBezTo>
                      <a:pt x="10" y="11"/>
                      <a:pt x="9" y="13"/>
                      <a:pt x="10" y="14"/>
                    </a:cubicBezTo>
                    <a:cubicBezTo>
                      <a:pt x="8" y="14"/>
                      <a:pt x="6" y="16"/>
                      <a:pt x="5" y="16"/>
                    </a:cubicBezTo>
                    <a:cubicBezTo>
                      <a:pt x="3" y="16"/>
                      <a:pt x="0" y="13"/>
                      <a:pt x="0" y="11"/>
                    </a:cubicBezTo>
                    <a:cubicBezTo>
                      <a:pt x="0" y="8"/>
                      <a:pt x="13" y="0"/>
                      <a:pt x="14" y="0"/>
                    </a:cubicBezTo>
                    <a:cubicBezTo>
                      <a:pt x="18" y="0"/>
                      <a:pt x="20" y="3"/>
                      <a:pt x="26" y="3"/>
                    </a:cubicBezTo>
                    <a:cubicBezTo>
                      <a:pt x="26" y="5"/>
                      <a:pt x="25" y="8"/>
                      <a:pt x="26" y="8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3"/>
                      <a:pt x="29" y="14"/>
                      <a:pt x="30" y="16"/>
                    </a:cubicBezTo>
                    <a:cubicBezTo>
                      <a:pt x="29" y="16"/>
                      <a:pt x="27" y="16"/>
                      <a:pt x="26" y="16"/>
                    </a:cubicBezTo>
                    <a:cubicBezTo>
                      <a:pt x="25" y="24"/>
                      <a:pt x="21" y="37"/>
                      <a:pt x="15" y="37"/>
                    </a:cubicBezTo>
                    <a:cubicBezTo>
                      <a:pt x="14" y="37"/>
                      <a:pt x="14" y="35"/>
                      <a:pt x="14" y="33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0" y="36"/>
                      <a:pt x="7" y="31"/>
                      <a:pt x="7" y="29"/>
                    </a:cubicBezTo>
                    <a:cubicBezTo>
                      <a:pt x="7" y="28"/>
                      <a:pt x="12" y="22"/>
                      <a:pt x="12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0" name="Freeform 138"/>
              <p:cNvSpPr>
                <a:spLocks/>
              </p:cNvSpPr>
              <p:nvPr/>
            </p:nvSpPr>
            <p:spPr bwMode="auto">
              <a:xfrm>
                <a:off x="6596063" y="2271713"/>
                <a:ext cx="42863" cy="30163"/>
              </a:xfrm>
              <a:custGeom>
                <a:avLst/>
                <a:gdLst/>
                <a:ahLst/>
                <a:cxnLst>
                  <a:cxn ang="0">
                    <a:pos x="23" y="15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3" y="17"/>
                  </a:cxn>
                  <a:cxn ang="0">
                    <a:pos x="0" y="12"/>
                  </a:cxn>
                  <a:cxn ang="0">
                    <a:pos x="8" y="5"/>
                  </a:cxn>
                  <a:cxn ang="0">
                    <a:pos x="23" y="0"/>
                  </a:cxn>
                  <a:cxn ang="0">
                    <a:pos x="23" y="15"/>
                  </a:cxn>
                </a:cxnLst>
                <a:rect l="0" t="0" r="r" b="b"/>
                <a:pathLst>
                  <a:path w="33" h="23">
                    <a:moveTo>
                      <a:pt x="23" y="15"/>
                    </a:moveTo>
                    <a:cubicBezTo>
                      <a:pt x="20" y="15"/>
                      <a:pt x="18" y="13"/>
                      <a:pt x="17" y="12"/>
                    </a:cubicBezTo>
                    <a:cubicBezTo>
                      <a:pt x="13" y="16"/>
                      <a:pt x="12" y="23"/>
                      <a:pt x="6" y="23"/>
                    </a:cubicBezTo>
                    <a:cubicBezTo>
                      <a:pt x="4" y="23"/>
                      <a:pt x="3" y="19"/>
                      <a:pt x="3" y="17"/>
                    </a:cubicBezTo>
                    <a:cubicBezTo>
                      <a:pt x="1" y="15"/>
                      <a:pt x="0" y="14"/>
                      <a:pt x="0" y="12"/>
                    </a:cubicBezTo>
                    <a:cubicBezTo>
                      <a:pt x="0" y="12"/>
                      <a:pt x="8" y="6"/>
                      <a:pt x="8" y="5"/>
                    </a:cubicBezTo>
                    <a:cubicBezTo>
                      <a:pt x="16" y="7"/>
                      <a:pt x="17" y="0"/>
                      <a:pt x="23" y="0"/>
                    </a:cubicBezTo>
                    <a:cubicBezTo>
                      <a:pt x="33" y="0"/>
                      <a:pt x="28" y="15"/>
                      <a:pt x="2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1" name="Freeform 139"/>
              <p:cNvSpPr>
                <a:spLocks/>
              </p:cNvSpPr>
              <p:nvPr/>
            </p:nvSpPr>
            <p:spPr bwMode="auto">
              <a:xfrm>
                <a:off x="6572250" y="2136775"/>
                <a:ext cx="185738" cy="153988"/>
              </a:xfrm>
              <a:custGeom>
                <a:avLst/>
                <a:gdLst/>
                <a:ahLst/>
                <a:cxnLst>
                  <a:cxn ang="0">
                    <a:pos x="55" y="110"/>
                  </a:cxn>
                  <a:cxn ang="0">
                    <a:pos x="55" y="107"/>
                  </a:cxn>
                  <a:cxn ang="0">
                    <a:pos x="56" y="99"/>
                  </a:cxn>
                  <a:cxn ang="0">
                    <a:pos x="43" y="95"/>
                  </a:cxn>
                  <a:cxn ang="0">
                    <a:pos x="39" y="99"/>
                  </a:cxn>
                  <a:cxn ang="0">
                    <a:pos x="29" y="100"/>
                  </a:cxn>
                  <a:cxn ang="0">
                    <a:pos x="6" y="106"/>
                  </a:cxn>
                  <a:cxn ang="0">
                    <a:pos x="0" y="104"/>
                  </a:cxn>
                  <a:cxn ang="0">
                    <a:pos x="5" y="101"/>
                  </a:cxn>
                  <a:cxn ang="0">
                    <a:pos x="30" y="84"/>
                  </a:cxn>
                  <a:cxn ang="0">
                    <a:pos x="57" y="84"/>
                  </a:cxn>
                  <a:cxn ang="0">
                    <a:pos x="72" y="70"/>
                  </a:cxn>
                  <a:cxn ang="0">
                    <a:pos x="79" y="59"/>
                  </a:cxn>
                  <a:cxn ang="0">
                    <a:pos x="77" y="64"/>
                  </a:cxn>
                  <a:cxn ang="0">
                    <a:pos x="79" y="66"/>
                  </a:cxn>
                  <a:cxn ang="0">
                    <a:pos x="92" y="60"/>
                  </a:cxn>
                  <a:cxn ang="0">
                    <a:pos x="116" y="25"/>
                  </a:cxn>
                  <a:cxn ang="0">
                    <a:pos x="114" y="19"/>
                  </a:cxn>
                  <a:cxn ang="0">
                    <a:pos x="125" y="3"/>
                  </a:cxn>
                  <a:cxn ang="0">
                    <a:pos x="130" y="4"/>
                  </a:cxn>
                  <a:cxn ang="0">
                    <a:pos x="129" y="4"/>
                  </a:cxn>
                  <a:cxn ang="0">
                    <a:pos x="128" y="0"/>
                  </a:cxn>
                  <a:cxn ang="0">
                    <a:pos x="133" y="2"/>
                  </a:cxn>
                  <a:cxn ang="0">
                    <a:pos x="134" y="11"/>
                  </a:cxn>
                  <a:cxn ang="0">
                    <a:pos x="140" y="26"/>
                  </a:cxn>
                  <a:cxn ang="0">
                    <a:pos x="134" y="40"/>
                  </a:cxn>
                  <a:cxn ang="0">
                    <a:pos x="134" y="43"/>
                  </a:cxn>
                  <a:cxn ang="0">
                    <a:pos x="130" y="44"/>
                  </a:cxn>
                  <a:cxn ang="0">
                    <a:pos x="127" y="63"/>
                  </a:cxn>
                  <a:cxn ang="0">
                    <a:pos x="122" y="76"/>
                  </a:cxn>
                  <a:cxn ang="0">
                    <a:pos x="125" y="84"/>
                  </a:cxn>
                  <a:cxn ang="0">
                    <a:pos x="114" y="93"/>
                  </a:cxn>
                  <a:cxn ang="0">
                    <a:pos x="114" y="86"/>
                  </a:cxn>
                  <a:cxn ang="0">
                    <a:pos x="102" y="96"/>
                  </a:cxn>
                  <a:cxn ang="0">
                    <a:pos x="100" y="94"/>
                  </a:cxn>
                  <a:cxn ang="0">
                    <a:pos x="96" y="94"/>
                  </a:cxn>
                  <a:cxn ang="0">
                    <a:pos x="87" y="100"/>
                  </a:cxn>
                  <a:cxn ang="0">
                    <a:pos x="74" y="92"/>
                  </a:cxn>
                  <a:cxn ang="0">
                    <a:pos x="72" y="96"/>
                  </a:cxn>
                  <a:cxn ang="0">
                    <a:pos x="76" y="103"/>
                  </a:cxn>
                  <a:cxn ang="0">
                    <a:pos x="72" y="103"/>
                  </a:cxn>
                  <a:cxn ang="0">
                    <a:pos x="61" y="115"/>
                  </a:cxn>
                  <a:cxn ang="0">
                    <a:pos x="55" y="110"/>
                  </a:cxn>
                </a:cxnLst>
                <a:rect l="0" t="0" r="r" b="b"/>
                <a:pathLst>
                  <a:path w="140" h="115">
                    <a:moveTo>
                      <a:pt x="55" y="110"/>
                    </a:moveTo>
                    <a:cubicBezTo>
                      <a:pt x="53" y="110"/>
                      <a:pt x="55" y="108"/>
                      <a:pt x="55" y="107"/>
                    </a:cubicBezTo>
                    <a:cubicBezTo>
                      <a:pt x="55" y="104"/>
                      <a:pt x="56" y="101"/>
                      <a:pt x="56" y="99"/>
                    </a:cubicBezTo>
                    <a:cubicBezTo>
                      <a:pt x="51" y="98"/>
                      <a:pt x="48" y="95"/>
                      <a:pt x="43" y="95"/>
                    </a:cubicBezTo>
                    <a:cubicBezTo>
                      <a:pt x="40" y="95"/>
                      <a:pt x="40" y="98"/>
                      <a:pt x="39" y="99"/>
                    </a:cubicBezTo>
                    <a:cubicBezTo>
                      <a:pt x="35" y="100"/>
                      <a:pt x="32" y="98"/>
                      <a:pt x="29" y="100"/>
                    </a:cubicBezTo>
                    <a:cubicBezTo>
                      <a:pt x="23" y="103"/>
                      <a:pt x="15" y="106"/>
                      <a:pt x="6" y="106"/>
                    </a:cubicBezTo>
                    <a:cubicBezTo>
                      <a:pt x="3" y="106"/>
                      <a:pt x="0" y="106"/>
                      <a:pt x="0" y="104"/>
                    </a:cubicBezTo>
                    <a:cubicBezTo>
                      <a:pt x="0" y="103"/>
                      <a:pt x="4" y="102"/>
                      <a:pt x="5" y="101"/>
                    </a:cubicBezTo>
                    <a:cubicBezTo>
                      <a:pt x="15" y="95"/>
                      <a:pt x="19" y="84"/>
                      <a:pt x="30" y="84"/>
                    </a:cubicBezTo>
                    <a:cubicBezTo>
                      <a:pt x="43" y="84"/>
                      <a:pt x="47" y="84"/>
                      <a:pt x="57" y="84"/>
                    </a:cubicBezTo>
                    <a:cubicBezTo>
                      <a:pt x="65" y="84"/>
                      <a:pt x="68" y="70"/>
                      <a:pt x="72" y="70"/>
                    </a:cubicBezTo>
                    <a:cubicBezTo>
                      <a:pt x="72" y="70"/>
                      <a:pt x="78" y="60"/>
                      <a:pt x="79" y="59"/>
                    </a:cubicBezTo>
                    <a:cubicBezTo>
                      <a:pt x="78" y="61"/>
                      <a:pt x="77" y="62"/>
                      <a:pt x="77" y="64"/>
                    </a:cubicBezTo>
                    <a:cubicBezTo>
                      <a:pt x="77" y="65"/>
                      <a:pt x="78" y="66"/>
                      <a:pt x="79" y="66"/>
                    </a:cubicBezTo>
                    <a:cubicBezTo>
                      <a:pt x="86" y="66"/>
                      <a:pt x="87" y="62"/>
                      <a:pt x="92" y="60"/>
                    </a:cubicBezTo>
                    <a:cubicBezTo>
                      <a:pt x="101" y="57"/>
                      <a:pt x="116" y="39"/>
                      <a:pt x="116" y="25"/>
                    </a:cubicBezTo>
                    <a:cubicBezTo>
                      <a:pt x="116" y="22"/>
                      <a:pt x="114" y="22"/>
                      <a:pt x="114" y="19"/>
                    </a:cubicBezTo>
                    <a:cubicBezTo>
                      <a:pt x="114" y="14"/>
                      <a:pt x="119" y="3"/>
                      <a:pt x="125" y="3"/>
                    </a:cubicBezTo>
                    <a:cubicBezTo>
                      <a:pt x="125" y="3"/>
                      <a:pt x="125" y="9"/>
                      <a:pt x="130" y="4"/>
                    </a:cubicBezTo>
                    <a:cubicBezTo>
                      <a:pt x="130" y="4"/>
                      <a:pt x="129" y="4"/>
                      <a:pt x="129" y="4"/>
                    </a:cubicBezTo>
                    <a:cubicBezTo>
                      <a:pt x="128" y="4"/>
                      <a:pt x="127" y="0"/>
                      <a:pt x="128" y="0"/>
                    </a:cubicBezTo>
                    <a:cubicBezTo>
                      <a:pt x="131" y="0"/>
                      <a:pt x="133" y="1"/>
                      <a:pt x="133" y="2"/>
                    </a:cubicBezTo>
                    <a:cubicBezTo>
                      <a:pt x="135" y="5"/>
                      <a:pt x="134" y="8"/>
                      <a:pt x="134" y="11"/>
                    </a:cubicBezTo>
                    <a:cubicBezTo>
                      <a:pt x="134" y="17"/>
                      <a:pt x="140" y="20"/>
                      <a:pt x="140" y="26"/>
                    </a:cubicBezTo>
                    <a:cubicBezTo>
                      <a:pt x="140" y="33"/>
                      <a:pt x="134" y="34"/>
                      <a:pt x="134" y="40"/>
                    </a:cubicBezTo>
                    <a:cubicBezTo>
                      <a:pt x="134" y="41"/>
                      <a:pt x="134" y="42"/>
                      <a:pt x="134" y="43"/>
                    </a:cubicBezTo>
                    <a:cubicBezTo>
                      <a:pt x="133" y="44"/>
                      <a:pt x="132" y="43"/>
                      <a:pt x="130" y="44"/>
                    </a:cubicBezTo>
                    <a:cubicBezTo>
                      <a:pt x="126" y="45"/>
                      <a:pt x="127" y="59"/>
                      <a:pt x="127" y="63"/>
                    </a:cubicBezTo>
                    <a:cubicBezTo>
                      <a:pt x="127" y="67"/>
                      <a:pt x="122" y="70"/>
                      <a:pt x="122" y="76"/>
                    </a:cubicBezTo>
                    <a:cubicBezTo>
                      <a:pt x="122" y="80"/>
                      <a:pt x="124" y="81"/>
                      <a:pt x="125" y="84"/>
                    </a:cubicBezTo>
                    <a:cubicBezTo>
                      <a:pt x="119" y="87"/>
                      <a:pt x="119" y="91"/>
                      <a:pt x="114" y="93"/>
                    </a:cubicBezTo>
                    <a:cubicBezTo>
                      <a:pt x="112" y="89"/>
                      <a:pt x="114" y="89"/>
                      <a:pt x="114" y="86"/>
                    </a:cubicBezTo>
                    <a:cubicBezTo>
                      <a:pt x="108" y="90"/>
                      <a:pt x="104" y="90"/>
                      <a:pt x="102" y="96"/>
                    </a:cubicBezTo>
                    <a:cubicBezTo>
                      <a:pt x="102" y="96"/>
                      <a:pt x="100" y="95"/>
                      <a:pt x="100" y="94"/>
                    </a:cubicBezTo>
                    <a:cubicBezTo>
                      <a:pt x="96" y="94"/>
                      <a:pt x="96" y="94"/>
                      <a:pt x="96" y="94"/>
                    </a:cubicBezTo>
                    <a:cubicBezTo>
                      <a:pt x="93" y="97"/>
                      <a:pt x="91" y="100"/>
                      <a:pt x="87" y="100"/>
                    </a:cubicBezTo>
                    <a:cubicBezTo>
                      <a:pt x="78" y="100"/>
                      <a:pt x="78" y="92"/>
                      <a:pt x="74" y="92"/>
                    </a:cubicBezTo>
                    <a:cubicBezTo>
                      <a:pt x="73" y="92"/>
                      <a:pt x="72" y="94"/>
                      <a:pt x="72" y="96"/>
                    </a:cubicBezTo>
                    <a:cubicBezTo>
                      <a:pt x="72" y="97"/>
                      <a:pt x="76" y="103"/>
                      <a:pt x="76" y="103"/>
                    </a:cubicBezTo>
                    <a:cubicBezTo>
                      <a:pt x="75" y="103"/>
                      <a:pt x="73" y="103"/>
                      <a:pt x="72" y="103"/>
                    </a:cubicBezTo>
                    <a:cubicBezTo>
                      <a:pt x="68" y="103"/>
                      <a:pt x="63" y="110"/>
                      <a:pt x="61" y="115"/>
                    </a:cubicBezTo>
                    <a:cubicBezTo>
                      <a:pt x="57" y="114"/>
                      <a:pt x="58" y="110"/>
                      <a:pt x="55" y="1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2" name="Freeform 140"/>
              <p:cNvSpPr>
                <a:spLocks/>
              </p:cNvSpPr>
              <p:nvPr/>
            </p:nvSpPr>
            <p:spPr bwMode="auto">
              <a:xfrm>
                <a:off x="6721475" y="2054225"/>
                <a:ext cx="96838" cy="80963"/>
              </a:xfrm>
              <a:custGeom>
                <a:avLst/>
                <a:gdLst/>
                <a:ahLst/>
                <a:cxnLst>
                  <a:cxn ang="0">
                    <a:pos x="11" y="33"/>
                  </a:cxn>
                  <a:cxn ang="0">
                    <a:pos x="15" y="33"/>
                  </a:cxn>
                  <a:cxn ang="0">
                    <a:pos x="26" y="10"/>
                  </a:cxn>
                  <a:cxn ang="0">
                    <a:pos x="23" y="6"/>
                  </a:cxn>
                  <a:cxn ang="0">
                    <a:pos x="26" y="0"/>
                  </a:cxn>
                  <a:cxn ang="0">
                    <a:pos x="60" y="22"/>
                  </a:cxn>
                  <a:cxn ang="0">
                    <a:pos x="70" y="21"/>
                  </a:cxn>
                  <a:cxn ang="0">
                    <a:pos x="67" y="26"/>
                  </a:cxn>
                  <a:cxn ang="0">
                    <a:pos x="72" y="32"/>
                  </a:cxn>
                  <a:cxn ang="0">
                    <a:pos x="59" y="36"/>
                  </a:cxn>
                  <a:cxn ang="0">
                    <a:pos x="43" y="51"/>
                  </a:cxn>
                  <a:cxn ang="0">
                    <a:pos x="24" y="41"/>
                  </a:cxn>
                  <a:cxn ang="0">
                    <a:pos x="21" y="45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5" y="61"/>
                  </a:cxn>
                  <a:cxn ang="0">
                    <a:pos x="3" y="61"/>
                  </a:cxn>
                  <a:cxn ang="0">
                    <a:pos x="3" y="51"/>
                  </a:cxn>
                  <a:cxn ang="0">
                    <a:pos x="0" y="46"/>
                  </a:cxn>
                  <a:cxn ang="0">
                    <a:pos x="8" y="35"/>
                  </a:cxn>
                  <a:cxn ang="0">
                    <a:pos x="8" y="32"/>
                  </a:cxn>
                  <a:cxn ang="0">
                    <a:pos x="12" y="34"/>
                  </a:cxn>
                  <a:cxn ang="0">
                    <a:pos x="11" y="33"/>
                  </a:cxn>
                </a:cxnLst>
                <a:rect l="0" t="0" r="r" b="b"/>
                <a:pathLst>
                  <a:path w="72" h="61">
                    <a:moveTo>
                      <a:pt x="11" y="33"/>
                    </a:moveTo>
                    <a:cubicBezTo>
                      <a:pt x="12" y="33"/>
                      <a:pt x="14" y="33"/>
                      <a:pt x="15" y="33"/>
                    </a:cubicBezTo>
                    <a:cubicBezTo>
                      <a:pt x="23" y="33"/>
                      <a:pt x="26" y="16"/>
                      <a:pt x="26" y="10"/>
                    </a:cubicBezTo>
                    <a:cubicBezTo>
                      <a:pt x="26" y="8"/>
                      <a:pt x="23" y="7"/>
                      <a:pt x="23" y="6"/>
                    </a:cubicBezTo>
                    <a:cubicBezTo>
                      <a:pt x="23" y="2"/>
                      <a:pt x="25" y="1"/>
                      <a:pt x="26" y="0"/>
                    </a:cubicBezTo>
                    <a:cubicBezTo>
                      <a:pt x="38" y="8"/>
                      <a:pt x="43" y="22"/>
                      <a:pt x="60" y="22"/>
                    </a:cubicBezTo>
                    <a:cubicBezTo>
                      <a:pt x="64" y="22"/>
                      <a:pt x="67" y="19"/>
                      <a:pt x="70" y="21"/>
                    </a:cubicBezTo>
                    <a:cubicBezTo>
                      <a:pt x="69" y="23"/>
                      <a:pt x="67" y="24"/>
                      <a:pt x="67" y="26"/>
                    </a:cubicBezTo>
                    <a:cubicBezTo>
                      <a:pt x="67" y="29"/>
                      <a:pt x="71" y="32"/>
                      <a:pt x="72" y="32"/>
                    </a:cubicBezTo>
                    <a:cubicBezTo>
                      <a:pt x="68" y="35"/>
                      <a:pt x="65" y="36"/>
                      <a:pt x="59" y="36"/>
                    </a:cubicBezTo>
                    <a:cubicBezTo>
                      <a:pt x="49" y="36"/>
                      <a:pt x="46" y="46"/>
                      <a:pt x="43" y="51"/>
                    </a:cubicBezTo>
                    <a:cubicBezTo>
                      <a:pt x="36" y="47"/>
                      <a:pt x="31" y="46"/>
                      <a:pt x="24" y="41"/>
                    </a:cubicBezTo>
                    <a:cubicBezTo>
                      <a:pt x="23" y="42"/>
                      <a:pt x="21" y="43"/>
                      <a:pt x="21" y="45"/>
                    </a:cubicBezTo>
                    <a:cubicBezTo>
                      <a:pt x="15" y="45"/>
                      <a:pt x="8" y="40"/>
                      <a:pt x="8" y="48"/>
                    </a:cubicBezTo>
                    <a:cubicBezTo>
                      <a:pt x="8" y="52"/>
                      <a:pt x="14" y="52"/>
                      <a:pt x="16" y="54"/>
                    </a:cubicBezTo>
                    <a:cubicBezTo>
                      <a:pt x="12" y="59"/>
                      <a:pt x="9" y="57"/>
                      <a:pt x="5" y="6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3" y="58"/>
                      <a:pt x="3" y="51"/>
                      <a:pt x="3" y="51"/>
                    </a:cubicBezTo>
                    <a:cubicBezTo>
                      <a:pt x="3" y="49"/>
                      <a:pt x="0" y="48"/>
                      <a:pt x="0" y="46"/>
                    </a:cubicBezTo>
                    <a:cubicBezTo>
                      <a:pt x="0" y="41"/>
                      <a:pt x="8" y="38"/>
                      <a:pt x="8" y="35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2"/>
                      <a:pt x="10" y="33"/>
                      <a:pt x="12" y="34"/>
                    </a:cubicBezTo>
                    <a:lnTo>
                      <a:pt x="11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3" name="Freeform 141"/>
              <p:cNvSpPr>
                <a:spLocks/>
              </p:cNvSpPr>
              <p:nvPr/>
            </p:nvSpPr>
            <p:spPr bwMode="auto">
              <a:xfrm>
                <a:off x="6816725" y="2073275"/>
                <a:ext cx="15875" cy="142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" y="2"/>
                  </a:cxn>
                  <a:cxn ang="0">
                    <a:pos x="1" y="11"/>
                  </a:cxn>
                  <a:cxn ang="0">
                    <a:pos x="1" y="7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11">
                    <a:moveTo>
                      <a:pt x="10" y="0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0" y="4"/>
                      <a:pt x="5" y="11"/>
                      <a:pt x="1" y="11"/>
                    </a:cubicBezTo>
                    <a:cubicBezTo>
                      <a:pt x="0" y="11"/>
                      <a:pt x="0" y="8"/>
                      <a:pt x="1" y="7"/>
                    </a:cubicBezTo>
                    <a:cubicBezTo>
                      <a:pt x="3" y="4"/>
                      <a:pt x="8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4" name="Freeform 142"/>
              <p:cNvSpPr>
                <a:spLocks/>
              </p:cNvSpPr>
              <p:nvPr/>
            </p:nvSpPr>
            <p:spPr bwMode="auto">
              <a:xfrm>
                <a:off x="6848475" y="2052638"/>
                <a:ext cx="22225" cy="15875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3"/>
                  </a:cxn>
                </a:cxnLst>
                <a:rect l="0" t="0" r="r" b="b"/>
                <a:pathLst>
                  <a:path w="17" h="12">
                    <a:moveTo>
                      <a:pt x="17" y="3"/>
                    </a:moveTo>
                    <a:cubicBezTo>
                      <a:pt x="7" y="3"/>
                      <a:pt x="7" y="12"/>
                      <a:pt x="1" y="12"/>
                    </a:cubicBezTo>
                    <a:cubicBezTo>
                      <a:pt x="0" y="12"/>
                      <a:pt x="1" y="10"/>
                      <a:pt x="1" y="10"/>
                    </a:cubicBezTo>
                    <a:cubicBezTo>
                      <a:pt x="1" y="10"/>
                      <a:pt x="5" y="0"/>
                      <a:pt x="10" y="0"/>
                    </a:cubicBezTo>
                    <a:cubicBezTo>
                      <a:pt x="13" y="0"/>
                      <a:pt x="15" y="0"/>
                      <a:pt x="17" y="0"/>
                    </a:cubicBezTo>
                    <a:lnTo>
                      <a:pt x="1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5" name="Freeform 143"/>
              <p:cNvSpPr>
                <a:spLocks/>
              </p:cNvSpPr>
              <p:nvPr/>
            </p:nvSpPr>
            <p:spPr bwMode="auto">
              <a:xfrm>
                <a:off x="6888163" y="2035175"/>
                <a:ext cx="12700" cy="1111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3"/>
                  </a:cxn>
                  <a:cxn ang="0">
                    <a:pos x="9" y="0"/>
                  </a:cxn>
                  <a:cxn ang="0">
                    <a:pos x="1" y="9"/>
                  </a:cxn>
                  <a:cxn ang="0">
                    <a:pos x="1" y="6"/>
                  </a:cxn>
                </a:cxnLst>
                <a:rect l="0" t="0" r="r" b="b"/>
                <a:pathLst>
                  <a:path w="9" h="9">
                    <a:moveTo>
                      <a:pt x="1" y="6"/>
                    </a:moveTo>
                    <a:cubicBezTo>
                      <a:pt x="3" y="6"/>
                      <a:pt x="1" y="4"/>
                      <a:pt x="2" y="3"/>
                    </a:cubicBezTo>
                    <a:cubicBezTo>
                      <a:pt x="3" y="0"/>
                      <a:pt x="8" y="0"/>
                      <a:pt x="9" y="0"/>
                    </a:cubicBezTo>
                    <a:cubicBezTo>
                      <a:pt x="8" y="3"/>
                      <a:pt x="5" y="9"/>
                      <a:pt x="1" y="9"/>
                    </a:cubicBezTo>
                    <a:cubicBezTo>
                      <a:pt x="0" y="9"/>
                      <a:pt x="0" y="6"/>
                      <a:pt x="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6" name="Freeform 144"/>
              <p:cNvSpPr>
                <a:spLocks/>
              </p:cNvSpPr>
              <p:nvPr/>
            </p:nvSpPr>
            <p:spPr bwMode="auto">
              <a:xfrm>
                <a:off x="6753225" y="1855788"/>
                <a:ext cx="47625" cy="184150"/>
              </a:xfrm>
              <a:custGeom>
                <a:avLst/>
                <a:gdLst/>
                <a:ahLst/>
                <a:cxnLst>
                  <a:cxn ang="0">
                    <a:pos x="26" y="84"/>
                  </a:cxn>
                  <a:cxn ang="0">
                    <a:pos x="13" y="109"/>
                  </a:cxn>
                  <a:cxn ang="0">
                    <a:pos x="26" y="132"/>
                  </a:cxn>
                  <a:cxn ang="0">
                    <a:pos x="25" y="132"/>
                  </a:cxn>
                  <a:cxn ang="0">
                    <a:pos x="20" y="128"/>
                  </a:cxn>
                  <a:cxn ang="0">
                    <a:pos x="16" y="128"/>
                  </a:cxn>
                  <a:cxn ang="0">
                    <a:pos x="5" y="138"/>
                  </a:cxn>
                  <a:cxn ang="0">
                    <a:pos x="5" y="125"/>
                  </a:cxn>
                  <a:cxn ang="0">
                    <a:pos x="7" y="105"/>
                  </a:cxn>
                  <a:cxn ang="0">
                    <a:pos x="4" y="93"/>
                  </a:cxn>
                  <a:cxn ang="0">
                    <a:pos x="7" y="79"/>
                  </a:cxn>
                  <a:cxn ang="0">
                    <a:pos x="7" y="53"/>
                  </a:cxn>
                  <a:cxn ang="0">
                    <a:pos x="0" y="37"/>
                  </a:cxn>
                  <a:cxn ang="0">
                    <a:pos x="9" y="15"/>
                  </a:cxn>
                  <a:cxn ang="0">
                    <a:pos x="11" y="9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9" y="20"/>
                  </a:cxn>
                  <a:cxn ang="0">
                    <a:pos x="21" y="37"/>
                  </a:cxn>
                  <a:cxn ang="0">
                    <a:pos x="21" y="47"/>
                  </a:cxn>
                  <a:cxn ang="0">
                    <a:pos x="24" y="59"/>
                  </a:cxn>
                  <a:cxn ang="0">
                    <a:pos x="36" y="90"/>
                  </a:cxn>
                  <a:cxn ang="0">
                    <a:pos x="26" y="84"/>
                  </a:cxn>
                </a:cxnLst>
                <a:rect l="0" t="0" r="r" b="b"/>
                <a:pathLst>
                  <a:path w="36" h="138">
                    <a:moveTo>
                      <a:pt x="26" y="84"/>
                    </a:moveTo>
                    <a:cubicBezTo>
                      <a:pt x="15" y="84"/>
                      <a:pt x="13" y="98"/>
                      <a:pt x="13" y="109"/>
                    </a:cubicBezTo>
                    <a:cubicBezTo>
                      <a:pt x="13" y="120"/>
                      <a:pt x="22" y="124"/>
                      <a:pt x="26" y="132"/>
                    </a:cubicBezTo>
                    <a:cubicBezTo>
                      <a:pt x="26" y="132"/>
                      <a:pt x="25" y="132"/>
                      <a:pt x="25" y="132"/>
                    </a:cubicBezTo>
                    <a:cubicBezTo>
                      <a:pt x="23" y="133"/>
                      <a:pt x="21" y="130"/>
                      <a:pt x="20" y="128"/>
                    </a:cubicBezTo>
                    <a:cubicBezTo>
                      <a:pt x="19" y="128"/>
                      <a:pt x="17" y="128"/>
                      <a:pt x="16" y="128"/>
                    </a:cubicBezTo>
                    <a:cubicBezTo>
                      <a:pt x="11" y="128"/>
                      <a:pt x="11" y="138"/>
                      <a:pt x="5" y="138"/>
                    </a:cubicBezTo>
                    <a:cubicBezTo>
                      <a:pt x="4" y="138"/>
                      <a:pt x="5" y="127"/>
                      <a:pt x="5" y="125"/>
                    </a:cubicBezTo>
                    <a:cubicBezTo>
                      <a:pt x="5" y="117"/>
                      <a:pt x="7" y="112"/>
                      <a:pt x="7" y="105"/>
                    </a:cubicBezTo>
                    <a:cubicBezTo>
                      <a:pt x="7" y="99"/>
                      <a:pt x="4" y="98"/>
                      <a:pt x="4" y="93"/>
                    </a:cubicBezTo>
                    <a:cubicBezTo>
                      <a:pt x="4" y="86"/>
                      <a:pt x="7" y="84"/>
                      <a:pt x="7" y="79"/>
                    </a:cubicBezTo>
                    <a:cubicBezTo>
                      <a:pt x="7" y="68"/>
                      <a:pt x="7" y="64"/>
                      <a:pt x="7" y="53"/>
                    </a:cubicBezTo>
                    <a:cubicBezTo>
                      <a:pt x="7" y="46"/>
                      <a:pt x="0" y="44"/>
                      <a:pt x="0" y="37"/>
                    </a:cubicBezTo>
                    <a:cubicBezTo>
                      <a:pt x="0" y="28"/>
                      <a:pt x="3" y="16"/>
                      <a:pt x="9" y="15"/>
                    </a:cubicBezTo>
                    <a:cubicBezTo>
                      <a:pt x="9" y="12"/>
                      <a:pt x="11" y="11"/>
                      <a:pt x="11" y="9"/>
                    </a:cubicBezTo>
                    <a:cubicBezTo>
                      <a:pt x="11" y="4"/>
                      <a:pt x="11" y="3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8" y="14"/>
                      <a:pt x="19" y="20"/>
                    </a:cubicBezTo>
                    <a:cubicBezTo>
                      <a:pt x="21" y="26"/>
                      <a:pt x="18" y="30"/>
                      <a:pt x="21" y="3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52"/>
                      <a:pt x="23" y="57"/>
                      <a:pt x="24" y="59"/>
                    </a:cubicBezTo>
                    <a:cubicBezTo>
                      <a:pt x="27" y="70"/>
                      <a:pt x="33" y="79"/>
                      <a:pt x="36" y="90"/>
                    </a:cubicBezTo>
                    <a:cubicBezTo>
                      <a:pt x="34" y="86"/>
                      <a:pt x="30" y="84"/>
                      <a:pt x="26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7" name="Freeform 145"/>
              <p:cNvSpPr>
                <a:spLocks/>
              </p:cNvSpPr>
              <p:nvPr/>
            </p:nvSpPr>
            <p:spPr bwMode="auto">
              <a:xfrm>
                <a:off x="5241925" y="1219200"/>
                <a:ext cx="292100" cy="214313"/>
              </a:xfrm>
              <a:custGeom>
                <a:avLst/>
                <a:gdLst/>
                <a:ahLst/>
                <a:cxnLst>
                  <a:cxn ang="0">
                    <a:pos x="76" y="161"/>
                  </a:cxn>
                  <a:cxn ang="0">
                    <a:pos x="50" y="131"/>
                  </a:cxn>
                  <a:cxn ang="0">
                    <a:pos x="103" y="67"/>
                  </a:cxn>
                  <a:cxn ang="0">
                    <a:pos x="125" y="55"/>
                  </a:cxn>
                  <a:cxn ang="0">
                    <a:pos x="134" y="45"/>
                  </a:cxn>
                  <a:cxn ang="0">
                    <a:pos x="175" y="34"/>
                  </a:cxn>
                  <a:cxn ang="0">
                    <a:pos x="220" y="11"/>
                  </a:cxn>
                  <a:cxn ang="0">
                    <a:pos x="203" y="0"/>
                  </a:cxn>
                  <a:cxn ang="0">
                    <a:pos x="136" y="25"/>
                  </a:cxn>
                  <a:cxn ang="0">
                    <a:pos x="123" y="19"/>
                  </a:cxn>
                  <a:cxn ang="0">
                    <a:pos x="109" y="25"/>
                  </a:cxn>
                  <a:cxn ang="0">
                    <a:pos x="69" y="46"/>
                  </a:cxn>
                  <a:cxn ang="0">
                    <a:pos x="52" y="49"/>
                  </a:cxn>
                  <a:cxn ang="0">
                    <a:pos x="47" y="53"/>
                  </a:cxn>
                  <a:cxn ang="0">
                    <a:pos x="50" y="61"/>
                  </a:cxn>
                  <a:cxn ang="0">
                    <a:pos x="27" y="88"/>
                  </a:cxn>
                  <a:cxn ang="0">
                    <a:pos x="34" y="98"/>
                  </a:cxn>
                  <a:cxn ang="0">
                    <a:pos x="13" y="110"/>
                  </a:cxn>
                  <a:cxn ang="0">
                    <a:pos x="13" y="117"/>
                  </a:cxn>
                  <a:cxn ang="0">
                    <a:pos x="0" y="134"/>
                  </a:cxn>
                  <a:cxn ang="0">
                    <a:pos x="8" y="143"/>
                  </a:cxn>
                  <a:cxn ang="0">
                    <a:pos x="21" y="143"/>
                  </a:cxn>
                  <a:cxn ang="0">
                    <a:pos x="27" y="158"/>
                  </a:cxn>
                  <a:cxn ang="0">
                    <a:pos x="39" y="158"/>
                  </a:cxn>
                  <a:cxn ang="0">
                    <a:pos x="42" y="161"/>
                  </a:cxn>
                  <a:cxn ang="0">
                    <a:pos x="76" y="161"/>
                  </a:cxn>
                  <a:cxn ang="0">
                    <a:pos x="72" y="156"/>
                  </a:cxn>
                  <a:cxn ang="0">
                    <a:pos x="76" y="161"/>
                  </a:cxn>
                </a:cxnLst>
                <a:rect l="0" t="0" r="r" b="b"/>
                <a:pathLst>
                  <a:path w="220" h="161">
                    <a:moveTo>
                      <a:pt x="76" y="161"/>
                    </a:moveTo>
                    <a:cubicBezTo>
                      <a:pt x="66" y="151"/>
                      <a:pt x="50" y="147"/>
                      <a:pt x="50" y="131"/>
                    </a:cubicBezTo>
                    <a:cubicBezTo>
                      <a:pt x="50" y="102"/>
                      <a:pt x="81" y="73"/>
                      <a:pt x="103" y="67"/>
                    </a:cubicBezTo>
                    <a:cubicBezTo>
                      <a:pt x="111" y="64"/>
                      <a:pt x="113" y="55"/>
                      <a:pt x="125" y="55"/>
                    </a:cubicBezTo>
                    <a:cubicBezTo>
                      <a:pt x="130" y="55"/>
                      <a:pt x="132" y="46"/>
                      <a:pt x="134" y="45"/>
                    </a:cubicBezTo>
                    <a:cubicBezTo>
                      <a:pt x="149" y="38"/>
                      <a:pt x="160" y="41"/>
                      <a:pt x="175" y="34"/>
                    </a:cubicBezTo>
                    <a:cubicBezTo>
                      <a:pt x="186" y="28"/>
                      <a:pt x="220" y="26"/>
                      <a:pt x="220" y="11"/>
                    </a:cubicBezTo>
                    <a:cubicBezTo>
                      <a:pt x="220" y="6"/>
                      <a:pt x="208" y="0"/>
                      <a:pt x="203" y="0"/>
                    </a:cubicBezTo>
                    <a:cubicBezTo>
                      <a:pt x="181" y="0"/>
                      <a:pt x="160" y="25"/>
                      <a:pt x="136" y="25"/>
                    </a:cubicBezTo>
                    <a:cubicBezTo>
                      <a:pt x="131" y="25"/>
                      <a:pt x="128" y="19"/>
                      <a:pt x="123" y="19"/>
                    </a:cubicBezTo>
                    <a:cubicBezTo>
                      <a:pt x="115" y="19"/>
                      <a:pt x="115" y="25"/>
                      <a:pt x="109" y="25"/>
                    </a:cubicBezTo>
                    <a:cubicBezTo>
                      <a:pt x="93" y="25"/>
                      <a:pt x="80" y="46"/>
                      <a:pt x="69" y="46"/>
                    </a:cubicBezTo>
                    <a:cubicBezTo>
                      <a:pt x="63" y="46"/>
                      <a:pt x="58" y="49"/>
                      <a:pt x="52" y="49"/>
                    </a:cubicBezTo>
                    <a:cubicBezTo>
                      <a:pt x="49" y="49"/>
                      <a:pt x="47" y="52"/>
                      <a:pt x="47" y="53"/>
                    </a:cubicBezTo>
                    <a:cubicBezTo>
                      <a:pt x="47" y="56"/>
                      <a:pt x="50" y="58"/>
                      <a:pt x="50" y="61"/>
                    </a:cubicBezTo>
                    <a:cubicBezTo>
                      <a:pt x="50" y="74"/>
                      <a:pt x="27" y="80"/>
                      <a:pt x="27" y="88"/>
                    </a:cubicBezTo>
                    <a:cubicBezTo>
                      <a:pt x="27" y="91"/>
                      <a:pt x="34" y="92"/>
                      <a:pt x="34" y="98"/>
                    </a:cubicBezTo>
                    <a:cubicBezTo>
                      <a:pt x="27" y="99"/>
                      <a:pt x="13" y="102"/>
                      <a:pt x="13" y="110"/>
                    </a:cubicBezTo>
                    <a:cubicBezTo>
                      <a:pt x="13" y="115"/>
                      <a:pt x="13" y="117"/>
                      <a:pt x="13" y="117"/>
                    </a:cubicBezTo>
                    <a:cubicBezTo>
                      <a:pt x="13" y="124"/>
                      <a:pt x="0" y="124"/>
                      <a:pt x="0" y="134"/>
                    </a:cubicBezTo>
                    <a:cubicBezTo>
                      <a:pt x="0" y="139"/>
                      <a:pt x="8" y="143"/>
                      <a:pt x="8" y="143"/>
                    </a:cubicBezTo>
                    <a:cubicBezTo>
                      <a:pt x="8" y="143"/>
                      <a:pt x="20" y="143"/>
                      <a:pt x="21" y="143"/>
                    </a:cubicBezTo>
                    <a:cubicBezTo>
                      <a:pt x="28" y="145"/>
                      <a:pt x="24" y="152"/>
                      <a:pt x="27" y="158"/>
                    </a:cubicBezTo>
                    <a:cubicBezTo>
                      <a:pt x="28" y="161"/>
                      <a:pt x="35" y="158"/>
                      <a:pt x="39" y="158"/>
                    </a:cubicBezTo>
                    <a:cubicBezTo>
                      <a:pt x="40" y="158"/>
                      <a:pt x="41" y="161"/>
                      <a:pt x="42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5" y="159"/>
                      <a:pt x="73" y="157"/>
                      <a:pt x="72" y="156"/>
                    </a:cubicBezTo>
                    <a:lnTo>
                      <a:pt x="76" y="1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8" name="Freeform 146"/>
              <p:cNvSpPr>
                <a:spLocks/>
              </p:cNvSpPr>
              <p:nvPr/>
            </p:nvSpPr>
            <p:spPr bwMode="auto">
              <a:xfrm>
                <a:off x="4713288" y="1196975"/>
                <a:ext cx="2847975" cy="1058863"/>
              </a:xfrm>
              <a:custGeom>
                <a:avLst/>
                <a:gdLst/>
                <a:ahLst/>
                <a:cxnLst>
                  <a:cxn ang="0">
                    <a:pos x="1515" y="585"/>
                  </a:cxn>
                  <a:cxn ang="0">
                    <a:pos x="1460" y="485"/>
                  </a:cxn>
                  <a:cxn ang="0">
                    <a:pos x="1665" y="408"/>
                  </a:cxn>
                  <a:cxn ang="0">
                    <a:pos x="1804" y="346"/>
                  </a:cxn>
                  <a:cxn ang="0">
                    <a:pos x="1709" y="465"/>
                  </a:cxn>
                  <a:cxn ang="0">
                    <a:pos x="1793" y="452"/>
                  </a:cxn>
                  <a:cxn ang="0">
                    <a:pos x="1989" y="313"/>
                  </a:cxn>
                  <a:cxn ang="0">
                    <a:pos x="2112" y="287"/>
                  </a:cxn>
                  <a:cxn ang="0">
                    <a:pos x="1892" y="194"/>
                  </a:cxn>
                  <a:cxn ang="0">
                    <a:pos x="1660" y="159"/>
                  </a:cxn>
                  <a:cxn ang="0">
                    <a:pos x="1435" y="157"/>
                  </a:cxn>
                  <a:cxn ang="0">
                    <a:pos x="1314" y="97"/>
                  </a:cxn>
                  <a:cxn ang="0">
                    <a:pos x="1102" y="104"/>
                  </a:cxn>
                  <a:cxn ang="0">
                    <a:pos x="1016" y="27"/>
                  </a:cxn>
                  <a:cxn ang="0">
                    <a:pos x="758" y="117"/>
                  </a:cxn>
                  <a:cxn ang="0">
                    <a:pos x="668" y="148"/>
                  </a:cxn>
                  <a:cxn ang="0">
                    <a:pos x="644" y="121"/>
                  </a:cxn>
                  <a:cxn ang="0">
                    <a:pos x="511" y="207"/>
                  </a:cxn>
                  <a:cxn ang="0">
                    <a:pos x="322" y="247"/>
                  </a:cxn>
                  <a:cxn ang="0">
                    <a:pos x="214" y="296"/>
                  </a:cxn>
                  <a:cxn ang="0">
                    <a:pos x="229" y="227"/>
                  </a:cxn>
                  <a:cxn ang="0">
                    <a:pos x="127" y="236"/>
                  </a:cxn>
                  <a:cxn ang="0">
                    <a:pos x="136" y="312"/>
                  </a:cxn>
                  <a:cxn ang="0">
                    <a:pos x="117" y="395"/>
                  </a:cxn>
                  <a:cxn ang="0">
                    <a:pos x="50" y="446"/>
                  </a:cxn>
                  <a:cxn ang="0">
                    <a:pos x="16" y="495"/>
                  </a:cxn>
                  <a:cxn ang="0">
                    <a:pos x="54" y="558"/>
                  </a:cxn>
                  <a:cxn ang="0">
                    <a:pos x="88" y="597"/>
                  </a:cxn>
                  <a:cxn ang="0">
                    <a:pos x="112" y="644"/>
                  </a:cxn>
                  <a:cxn ang="0">
                    <a:pos x="208" y="647"/>
                  </a:cxn>
                  <a:cxn ang="0">
                    <a:pos x="225" y="626"/>
                  </a:cxn>
                  <a:cxn ang="0">
                    <a:pos x="284" y="701"/>
                  </a:cxn>
                  <a:cxn ang="0">
                    <a:pos x="350" y="732"/>
                  </a:cxn>
                  <a:cxn ang="0">
                    <a:pos x="366" y="742"/>
                  </a:cxn>
                  <a:cxn ang="0">
                    <a:pos x="349" y="634"/>
                  </a:cxn>
                  <a:cxn ang="0">
                    <a:pos x="412" y="645"/>
                  </a:cxn>
                  <a:cxn ang="0">
                    <a:pos x="427" y="700"/>
                  </a:cxn>
                  <a:cxn ang="0">
                    <a:pos x="428" y="746"/>
                  </a:cxn>
                  <a:cxn ang="0">
                    <a:pos x="447" y="755"/>
                  </a:cxn>
                  <a:cxn ang="0">
                    <a:pos x="522" y="777"/>
                  </a:cxn>
                  <a:cxn ang="0">
                    <a:pos x="559" y="781"/>
                  </a:cxn>
                  <a:cxn ang="0">
                    <a:pos x="608" y="770"/>
                  </a:cxn>
                  <a:cxn ang="0">
                    <a:pos x="654" y="772"/>
                  </a:cxn>
                  <a:cxn ang="0">
                    <a:pos x="677" y="748"/>
                  </a:cxn>
                  <a:cxn ang="0">
                    <a:pos x="829" y="593"/>
                  </a:cxn>
                  <a:cxn ang="0">
                    <a:pos x="994" y="534"/>
                  </a:cxn>
                  <a:cxn ang="0">
                    <a:pos x="1224" y="569"/>
                  </a:cxn>
                  <a:cxn ang="0">
                    <a:pos x="1411" y="607"/>
                  </a:cxn>
                  <a:cxn ang="0">
                    <a:pos x="1400" y="655"/>
                  </a:cxn>
                </a:cxnLst>
                <a:rect l="0" t="0" r="r" b="b"/>
                <a:pathLst>
                  <a:path w="2139" h="795">
                    <a:moveTo>
                      <a:pt x="1398" y="684"/>
                    </a:moveTo>
                    <a:cubicBezTo>
                      <a:pt x="1398" y="684"/>
                      <a:pt x="1415" y="688"/>
                      <a:pt x="1429" y="688"/>
                    </a:cubicBezTo>
                    <a:cubicBezTo>
                      <a:pt x="1454" y="688"/>
                      <a:pt x="1478" y="635"/>
                      <a:pt x="1495" y="618"/>
                    </a:cubicBezTo>
                    <a:cubicBezTo>
                      <a:pt x="1502" y="610"/>
                      <a:pt x="1512" y="596"/>
                      <a:pt x="1515" y="585"/>
                    </a:cubicBezTo>
                    <a:cubicBezTo>
                      <a:pt x="1518" y="572"/>
                      <a:pt x="1513" y="564"/>
                      <a:pt x="1520" y="551"/>
                    </a:cubicBezTo>
                    <a:cubicBezTo>
                      <a:pt x="1522" y="547"/>
                      <a:pt x="1527" y="537"/>
                      <a:pt x="1527" y="527"/>
                    </a:cubicBezTo>
                    <a:cubicBezTo>
                      <a:pt x="1527" y="515"/>
                      <a:pt x="1508" y="492"/>
                      <a:pt x="1499" y="499"/>
                    </a:cubicBezTo>
                    <a:cubicBezTo>
                      <a:pt x="1473" y="518"/>
                      <a:pt x="1460" y="488"/>
                      <a:pt x="1460" y="485"/>
                    </a:cubicBezTo>
                    <a:cubicBezTo>
                      <a:pt x="1460" y="473"/>
                      <a:pt x="1483" y="459"/>
                      <a:pt x="1493" y="450"/>
                    </a:cubicBezTo>
                    <a:cubicBezTo>
                      <a:pt x="1506" y="436"/>
                      <a:pt x="1524" y="413"/>
                      <a:pt x="1543" y="408"/>
                    </a:cubicBezTo>
                    <a:cubicBezTo>
                      <a:pt x="1560" y="404"/>
                      <a:pt x="1613" y="399"/>
                      <a:pt x="1627" y="399"/>
                    </a:cubicBezTo>
                    <a:cubicBezTo>
                      <a:pt x="1645" y="399"/>
                      <a:pt x="1654" y="408"/>
                      <a:pt x="1665" y="408"/>
                    </a:cubicBezTo>
                    <a:cubicBezTo>
                      <a:pt x="1671" y="408"/>
                      <a:pt x="1675" y="408"/>
                      <a:pt x="1689" y="408"/>
                    </a:cubicBezTo>
                    <a:cubicBezTo>
                      <a:pt x="1696" y="379"/>
                      <a:pt x="1709" y="362"/>
                      <a:pt x="1740" y="362"/>
                    </a:cubicBezTo>
                    <a:cubicBezTo>
                      <a:pt x="1748" y="362"/>
                      <a:pt x="1751" y="360"/>
                      <a:pt x="1766" y="362"/>
                    </a:cubicBezTo>
                    <a:cubicBezTo>
                      <a:pt x="1759" y="368"/>
                      <a:pt x="1756" y="406"/>
                      <a:pt x="1804" y="346"/>
                    </a:cubicBezTo>
                    <a:cubicBezTo>
                      <a:pt x="1809" y="346"/>
                      <a:pt x="1832" y="355"/>
                      <a:pt x="1797" y="377"/>
                    </a:cubicBezTo>
                    <a:cubicBezTo>
                      <a:pt x="1785" y="385"/>
                      <a:pt x="1774" y="381"/>
                      <a:pt x="1766" y="393"/>
                    </a:cubicBezTo>
                    <a:cubicBezTo>
                      <a:pt x="1757" y="406"/>
                      <a:pt x="1749" y="423"/>
                      <a:pt x="1735" y="430"/>
                    </a:cubicBezTo>
                    <a:cubicBezTo>
                      <a:pt x="1724" y="436"/>
                      <a:pt x="1709" y="447"/>
                      <a:pt x="1709" y="465"/>
                    </a:cubicBezTo>
                    <a:cubicBezTo>
                      <a:pt x="1709" y="482"/>
                      <a:pt x="1714" y="535"/>
                      <a:pt x="1726" y="545"/>
                    </a:cubicBezTo>
                    <a:cubicBezTo>
                      <a:pt x="1735" y="532"/>
                      <a:pt x="1741" y="507"/>
                      <a:pt x="1760" y="503"/>
                    </a:cubicBezTo>
                    <a:cubicBezTo>
                      <a:pt x="1757" y="491"/>
                      <a:pt x="1777" y="488"/>
                      <a:pt x="1777" y="479"/>
                    </a:cubicBezTo>
                    <a:cubicBezTo>
                      <a:pt x="1777" y="464"/>
                      <a:pt x="1793" y="460"/>
                      <a:pt x="1793" y="452"/>
                    </a:cubicBezTo>
                    <a:cubicBezTo>
                      <a:pt x="1793" y="447"/>
                      <a:pt x="1788" y="442"/>
                      <a:pt x="1793" y="432"/>
                    </a:cubicBezTo>
                    <a:cubicBezTo>
                      <a:pt x="1828" y="356"/>
                      <a:pt x="1861" y="397"/>
                      <a:pt x="1874" y="397"/>
                    </a:cubicBezTo>
                    <a:cubicBezTo>
                      <a:pt x="1914" y="397"/>
                      <a:pt x="1941" y="347"/>
                      <a:pt x="1976" y="346"/>
                    </a:cubicBezTo>
                    <a:cubicBezTo>
                      <a:pt x="2041" y="345"/>
                      <a:pt x="1989" y="320"/>
                      <a:pt x="1989" y="313"/>
                    </a:cubicBezTo>
                    <a:cubicBezTo>
                      <a:pt x="1989" y="294"/>
                      <a:pt x="2015" y="297"/>
                      <a:pt x="2020" y="287"/>
                    </a:cubicBezTo>
                    <a:cubicBezTo>
                      <a:pt x="2022" y="282"/>
                      <a:pt x="2018" y="271"/>
                      <a:pt x="2026" y="271"/>
                    </a:cubicBezTo>
                    <a:cubicBezTo>
                      <a:pt x="2054" y="271"/>
                      <a:pt x="2077" y="309"/>
                      <a:pt x="2097" y="309"/>
                    </a:cubicBezTo>
                    <a:cubicBezTo>
                      <a:pt x="2106" y="309"/>
                      <a:pt x="2108" y="293"/>
                      <a:pt x="2112" y="287"/>
                    </a:cubicBezTo>
                    <a:cubicBezTo>
                      <a:pt x="2120" y="278"/>
                      <a:pt x="2127" y="279"/>
                      <a:pt x="2139" y="275"/>
                    </a:cubicBezTo>
                    <a:cubicBezTo>
                      <a:pt x="2123" y="254"/>
                      <a:pt x="2071" y="242"/>
                      <a:pt x="2046" y="227"/>
                    </a:cubicBezTo>
                    <a:cubicBezTo>
                      <a:pt x="2011" y="207"/>
                      <a:pt x="1965" y="185"/>
                      <a:pt x="1914" y="185"/>
                    </a:cubicBezTo>
                    <a:cubicBezTo>
                      <a:pt x="1900" y="185"/>
                      <a:pt x="1890" y="188"/>
                      <a:pt x="1892" y="194"/>
                    </a:cubicBezTo>
                    <a:cubicBezTo>
                      <a:pt x="1906" y="237"/>
                      <a:pt x="1872" y="194"/>
                      <a:pt x="1863" y="194"/>
                    </a:cubicBezTo>
                    <a:cubicBezTo>
                      <a:pt x="1762" y="192"/>
                      <a:pt x="1762" y="192"/>
                      <a:pt x="1762" y="192"/>
                    </a:cubicBezTo>
                    <a:cubicBezTo>
                      <a:pt x="1756" y="169"/>
                      <a:pt x="1741" y="161"/>
                      <a:pt x="1711" y="161"/>
                    </a:cubicBezTo>
                    <a:cubicBezTo>
                      <a:pt x="1695" y="161"/>
                      <a:pt x="1670" y="167"/>
                      <a:pt x="1660" y="159"/>
                    </a:cubicBezTo>
                    <a:cubicBezTo>
                      <a:pt x="1652" y="151"/>
                      <a:pt x="1651" y="141"/>
                      <a:pt x="1638" y="137"/>
                    </a:cubicBezTo>
                    <a:cubicBezTo>
                      <a:pt x="1611" y="128"/>
                      <a:pt x="1582" y="121"/>
                      <a:pt x="1548" y="121"/>
                    </a:cubicBezTo>
                    <a:cubicBezTo>
                      <a:pt x="1513" y="121"/>
                      <a:pt x="1509" y="140"/>
                      <a:pt x="1506" y="157"/>
                    </a:cubicBezTo>
                    <a:cubicBezTo>
                      <a:pt x="1473" y="157"/>
                      <a:pt x="1457" y="157"/>
                      <a:pt x="1435" y="157"/>
                    </a:cubicBezTo>
                    <a:cubicBezTo>
                      <a:pt x="1423" y="157"/>
                      <a:pt x="1421" y="147"/>
                      <a:pt x="1407" y="146"/>
                    </a:cubicBezTo>
                    <a:cubicBezTo>
                      <a:pt x="1405" y="152"/>
                      <a:pt x="1403" y="166"/>
                      <a:pt x="1396" y="166"/>
                    </a:cubicBezTo>
                    <a:cubicBezTo>
                      <a:pt x="1377" y="166"/>
                      <a:pt x="1369" y="143"/>
                      <a:pt x="1369" y="130"/>
                    </a:cubicBezTo>
                    <a:cubicBezTo>
                      <a:pt x="1369" y="127"/>
                      <a:pt x="1405" y="105"/>
                      <a:pt x="1314" y="97"/>
                    </a:cubicBezTo>
                    <a:cubicBezTo>
                      <a:pt x="1303" y="96"/>
                      <a:pt x="1296" y="101"/>
                      <a:pt x="1296" y="115"/>
                    </a:cubicBezTo>
                    <a:cubicBezTo>
                      <a:pt x="1248" y="115"/>
                      <a:pt x="1248" y="115"/>
                      <a:pt x="1248" y="115"/>
                    </a:cubicBezTo>
                    <a:cubicBezTo>
                      <a:pt x="1233" y="111"/>
                      <a:pt x="1157" y="102"/>
                      <a:pt x="1147" y="86"/>
                    </a:cubicBezTo>
                    <a:cubicBezTo>
                      <a:pt x="1089" y="133"/>
                      <a:pt x="1102" y="104"/>
                      <a:pt x="1102" y="104"/>
                    </a:cubicBezTo>
                    <a:cubicBezTo>
                      <a:pt x="1116" y="87"/>
                      <a:pt x="1249" y="51"/>
                      <a:pt x="1140" y="24"/>
                    </a:cubicBezTo>
                    <a:cubicBezTo>
                      <a:pt x="1094" y="24"/>
                      <a:pt x="1094" y="24"/>
                      <a:pt x="1094" y="24"/>
                    </a:cubicBezTo>
                    <a:cubicBezTo>
                      <a:pt x="1089" y="12"/>
                      <a:pt x="1079" y="0"/>
                      <a:pt x="1060" y="0"/>
                    </a:cubicBezTo>
                    <a:cubicBezTo>
                      <a:pt x="1038" y="0"/>
                      <a:pt x="1028" y="17"/>
                      <a:pt x="1016" y="27"/>
                    </a:cubicBezTo>
                    <a:cubicBezTo>
                      <a:pt x="1008" y="33"/>
                      <a:pt x="951" y="56"/>
                      <a:pt x="956" y="35"/>
                    </a:cubicBezTo>
                    <a:cubicBezTo>
                      <a:pt x="941" y="40"/>
                      <a:pt x="879" y="44"/>
                      <a:pt x="847" y="73"/>
                    </a:cubicBezTo>
                    <a:cubicBezTo>
                      <a:pt x="840" y="79"/>
                      <a:pt x="838" y="97"/>
                      <a:pt x="828" y="97"/>
                    </a:cubicBezTo>
                    <a:cubicBezTo>
                      <a:pt x="813" y="97"/>
                      <a:pt x="758" y="92"/>
                      <a:pt x="758" y="117"/>
                    </a:cubicBezTo>
                    <a:cubicBezTo>
                      <a:pt x="758" y="122"/>
                      <a:pt x="763" y="128"/>
                      <a:pt x="765" y="135"/>
                    </a:cubicBezTo>
                    <a:cubicBezTo>
                      <a:pt x="755" y="141"/>
                      <a:pt x="752" y="135"/>
                      <a:pt x="721" y="135"/>
                    </a:cubicBezTo>
                    <a:cubicBezTo>
                      <a:pt x="695" y="170"/>
                      <a:pt x="697" y="129"/>
                      <a:pt x="691" y="121"/>
                    </a:cubicBezTo>
                    <a:cubicBezTo>
                      <a:pt x="689" y="136"/>
                      <a:pt x="679" y="142"/>
                      <a:pt x="668" y="148"/>
                    </a:cubicBezTo>
                    <a:cubicBezTo>
                      <a:pt x="671" y="160"/>
                      <a:pt x="690" y="173"/>
                      <a:pt x="677" y="188"/>
                    </a:cubicBezTo>
                    <a:cubicBezTo>
                      <a:pt x="667" y="198"/>
                      <a:pt x="695" y="230"/>
                      <a:pt x="680" y="230"/>
                    </a:cubicBezTo>
                    <a:cubicBezTo>
                      <a:pt x="662" y="230"/>
                      <a:pt x="657" y="164"/>
                      <a:pt x="657" y="150"/>
                    </a:cubicBezTo>
                    <a:cubicBezTo>
                      <a:pt x="657" y="135"/>
                      <a:pt x="681" y="129"/>
                      <a:pt x="644" y="121"/>
                    </a:cubicBezTo>
                    <a:cubicBezTo>
                      <a:pt x="625" y="118"/>
                      <a:pt x="589" y="149"/>
                      <a:pt x="589" y="166"/>
                    </a:cubicBezTo>
                    <a:cubicBezTo>
                      <a:pt x="589" y="186"/>
                      <a:pt x="598" y="199"/>
                      <a:pt x="608" y="210"/>
                    </a:cubicBezTo>
                    <a:cubicBezTo>
                      <a:pt x="633" y="248"/>
                      <a:pt x="574" y="205"/>
                      <a:pt x="552" y="200"/>
                    </a:cubicBezTo>
                    <a:cubicBezTo>
                      <a:pt x="492" y="184"/>
                      <a:pt x="512" y="204"/>
                      <a:pt x="511" y="207"/>
                    </a:cubicBezTo>
                    <a:cubicBezTo>
                      <a:pt x="509" y="241"/>
                      <a:pt x="495" y="214"/>
                      <a:pt x="487" y="214"/>
                    </a:cubicBezTo>
                    <a:cubicBezTo>
                      <a:pt x="473" y="214"/>
                      <a:pt x="445" y="233"/>
                      <a:pt x="425" y="223"/>
                    </a:cubicBezTo>
                    <a:cubicBezTo>
                      <a:pt x="415" y="197"/>
                      <a:pt x="349" y="256"/>
                      <a:pt x="333" y="256"/>
                    </a:cubicBezTo>
                    <a:cubicBezTo>
                      <a:pt x="327" y="256"/>
                      <a:pt x="320" y="252"/>
                      <a:pt x="322" y="247"/>
                    </a:cubicBezTo>
                    <a:cubicBezTo>
                      <a:pt x="329" y="229"/>
                      <a:pt x="319" y="191"/>
                      <a:pt x="300" y="249"/>
                    </a:cubicBezTo>
                    <a:cubicBezTo>
                      <a:pt x="298" y="253"/>
                      <a:pt x="306" y="255"/>
                      <a:pt x="306" y="263"/>
                    </a:cubicBezTo>
                    <a:cubicBezTo>
                      <a:pt x="306" y="278"/>
                      <a:pt x="283" y="267"/>
                      <a:pt x="271" y="271"/>
                    </a:cubicBezTo>
                    <a:cubicBezTo>
                      <a:pt x="259" y="275"/>
                      <a:pt x="265" y="318"/>
                      <a:pt x="214" y="296"/>
                    </a:cubicBezTo>
                    <a:cubicBezTo>
                      <a:pt x="214" y="313"/>
                      <a:pt x="214" y="313"/>
                      <a:pt x="214" y="313"/>
                    </a:cubicBezTo>
                    <a:cubicBezTo>
                      <a:pt x="189" y="311"/>
                      <a:pt x="192" y="284"/>
                      <a:pt x="183" y="271"/>
                    </a:cubicBezTo>
                    <a:cubicBezTo>
                      <a:pt x="202" y="271"/>
                      <a:pt x="212" y="271"/>
                      <a:pt x="230" y="276"/>
                    </a:cubicBezTo>
                    <a:cubicBezTo>
                      <a:pt x="255" y="282"/>
                      <a:pt x="304" y="251"/>
                      <a:pt x="229" y="227"/>
                    </a:cubicBezTo>
                    <a:cubicBezTo>
                      <a:pt x="208" y="220"/>
                      <a:pt x="160" y="196"/>
                      <a:pt x="145" y="196"/>
                    </a:cubicBezTo>
                    <a:cubicBezTo>
                      <a:pt x="144" y="196"/>
                      <a:pt x="144" y="195"/>
                      <a:pt x="133" y="196"/>
                    </a:cubicBezTo>
                    <a:cubicBezTo>
                      <a:pt x="127" y="200"/>
                      <a:pt x="111" y="208"/>
                      <a:pt x="111" y="219"/>
                    </a:cubicBezTo>
                    <a:cubicBezTo>
                      <a:pt x="111" y="227"/>
                      <a:pt x="127" y="226"/>
                      <a:pt x="127" y="236"/>
                    </a:cubicBezTo>
                    <a:cubicBezTo>
                      <a:pt x="127" y="244"/>
                      <a:pt x="119" y="247"/>
                      <a:pt x="119" y="255"/>
                    </a:cubicBezTo>
                    <a:cubicBezTo>
                      <a:pt x="119" y="263"/>
                      <a:pt x="128" y="268"/>
                      <a:pt x="128" y="277"/>
                    </a:cubicBezTo>
                    <a:cubicBezTo>
                      <a:pt x="128" y="282"/>
                      <a:pt x="123" y="285"/>
                      <a:pt x="123" y="290"/>
                    </a:cubicBezTo>
                    <a:cubicBezTo>
                      <a:pt x="123" y="300"/>
                      <a:pt x="136" y="302"/>
                      <a:pt x="136" y="312"/>
                    </a:cubicBezTo>
                    <a:cubicBezTo>
                      <a:pt x="136" y="315"/>
                      <a:pt x="132" y="317"/>
                      <a:pt x="131" y="318"/>
                    </a:cubicBezTo>
                    <a:cubicBezTo>
                      <a:pt x="135" y="325"/>
                      <a:pt x="145" y="327"/>
                      <a:pt x="145" y="336"/>
                    </a:cubicBezTo>
                    <a:cubicBezTo>
                      <a:pt x="145" y="351"/>
                      <a:pt x="115" y="367"/>
                      <a:pt x="106" y="379"/>
                    </a:cubicBezTo>
                    <a:cubicBezTo>
                      <a:pt x="109" y="384"/>
                      <a:pt x="114" y="387"/>
                      <a:pt x="117" y="395"/>
                    </a:cubicBezTo>
                    <a:cubicBezTo>
                      <a:pt x="111" y="398"/>
                      <a:pt x="98" y="405"/>
                      <a:pt x="92" y="405"/>
                    </a:cubicBezTo>
                    <a:cubicBezTo>
                      <a:pt x="85" y="405"/>
                      <a:pt x="80" y="402"/>
                      <a:pt x="70" y="402"/>
                    </a:cubicBezTo>
                    <a:cubicBezTo>
                      <a:pt x="61" y="402"/>
                      <a:pt x="38" y="410"/>
                      <a:pt x="45" y="417"/>
                    </a:cubicBezTo>
                    <a:cubicBezTo>
                      <a:pt x="67" y="438"/>
                      <a:pt x="56" y="446"/>
                      <a:pt x="50" y="446"/>
                    </a:cubicBezTo>
                    <a:cubicBezTo>
                      <a:pt x="42" y="446"/>
                      <a:pt x="40" y="435"/>
                      <a:pt x="33" y="435"/>
                    </a:cubicBezTo>
                    <a:cubicBezTo>
                      <a:pt x="25" y="435"/>
                      <a:pt x="15" y="455"/>
                      <a:pt x="15" y="465"/>
                    </a:cubicBezTo>
                    <a:cubicBezTo>
                      <a:pt x="15" y="483"/>
                      <a:pt x="1" y="480"/>
                      <a:pt x="0" y="496"/>
                    </a:cubicBezTo>
                    <a:cubicBezTo>
                      <a:pt x="6" y="495"/>
                      <a:pt x="11" y="495"/>
                      <a:pt x="16" y="495"/>
                    </a:cubicBezTo>
                    <a:cubicBezTo>
                      <a:pt x="24" y="495"/>
                      <a:pt x="30" y="494"/>
                      <a:pt x="39" y="494"/>
                    </a:cubicBezTo>
                    <a:cubicBezTo>
                      <a:pt x="48" y="494"/>
                      <a:pt x="52" y="510"/>
                      <a:pt x="52" y="520"/>
                    </a:cubicBezTo>
                    <a:cubicBezTo>
                      <a:pt x="52" y="526"/>
                      <a:pt x="46" y="529"/>
                      <a:pt x="46" y="535"/>
                    </a:cubicBezTo>
                    <a:cubicBezTo>
                      <a:pt x="46" y="544"/>
                      <a:pt x="54" y="550"/>
                      <a:pt x="54" y="558"/>
                    </a:cubicBezTo>
                    <a:cubicBezTo>
                      <a:pt x="54" y="563"/>
                      <a:pt x="46" y="565"/>
                      <a:pt x="44" y="568"/>
                    </a:cubicBezTo>
                    <a:cubicBezTo>
                      <a:pt x="39" y="576"/>
                      <a:pt x="37" y="583"/>
                      <a:pt x="37" y="593"/>
                    </a:cubicBezTo>
                    <a:cubicBezTo>
                      <a:pt x="37" y="606"/>
                      <a:pt x="46" y="603"/>
                      <a:pt x="56" y="603"/>
                    </a:cubicBezTo>
                    <a:cubicBezTo>
                      <a:pt x="70" y="603"/>
                      <a:pt x="77" y="597"/>
                      <a:pt x="88" y="597"/>
                    </a:cubicBezTo>
                    <a:cubicBezTo>
                      <a:pt x="99" y="597"/>
                      <a:pt x="97" y="620"/>
                      <a:pt x="108" y="620"/>
                    </a:cubicBezTo>
                    <a:cubicBezTo>
                      <a:pt x="108" y="638"/>
                      <a:pt x="108" y="638"/>
                      <a:pt x="108" y="638"/>
                    </a:cubicBezTo>
                    <a:cubicBezTo>
                      <a:pt x="108" y="640"/>
                      <a:pt x="109" y="641"/>
                      <a:pt x="110" y="641"/>
                    </a:cubicBezTo>
                    <a:cubicBezTo>
                      <a:pt x="112" y="644"/>
                      <a:pt x="112" y="644"/>
                      <a:pt x="112" y="644"/>
                    </a:cubicBezTo>
                    <a:cubicBezTo>
                      <a:pt x="114" y="644"/>
                      <a:pt x="120" y="642"/>
                      <a:pt x="123" y="641"/>
                    </a:cubicBezTo>
                    <a:cubicBezTo>
                      <a:pt x="132" y="639"/>
                      <a:pt x="133" y="627"/>
                      <a:pt x="143" y="627"/>
                    </a:cubicBezTo>
                    <a:cubicBezTo>
                      <a:pt x="151" y="627"/>
                      <a:pt x="171" y="660"/>
                      <a:pt x="177" y="660"/>
                    </a:cubicBezTo>
                    <a:cubicBezTo>
                      <a:pt x="184" y="660"/>
                      <a:pt x="205" y="651"/>
                      <a:pt x="208" y="647"/>
                    </a:cubicBezTo>
                    <a:cubicBezTo>
                      <a:pt x="207" y="647"/>
                      <a:pt x="196" y="645"/>
                      <a:pt x="196" y="645"/>
                    </a:cubicBezTo>
                    <a:cubicBezTo>
                      <a:pt x="194" y="645"/>
                      <a:pt x="189" y="644"/>
                      <a:pt x="189" y="638"/>
                    </a:cubicBezTo>
                    <a:cubicBezTo>
                      <a:pt x="189" y="635"/>
                      <a:pt x="221" y="623"/>
                      <a:pt x="233" y="619"/>
                    </a:cubicBezTo>
                    <a:cubicBezTo>
                      <a:pt x="233" y="619"/>
                      <a:pt x="227" y="625"/>
                      <a:pt x="225" y="626"/>
                    </a:cubicBezTo>
                    <a:cubicBezTo>
                      <a:pt x="226" y="629"/>
                      <a:pt x="237" y="641"/>
                      <a:pt x="211" y="647"/>
                    </a:cubicBezTo>
                    <a:cubicBezTo>
                      <a:pt x="223" y="673"/>
                      <a:pt x="273" y="669"/>
                      <a:pt x="273" y="704"/>
                    </a:cubicBezTo>
                    <a:cubicBezTo>
                      <a:pt x="275" y="703"/>
                      <a:pt x="275" y="703"/>
                      <a:pt x="275" y="703"/>
                    </a:cubicBezTo>
                    <a:cubicBezTo>
                      <a:pt x="278" y="702"/>
                      <a:pt x="280" y="701"/>
                      <a:pt x="284" y="701"/>
                    </a:cubicBezTo>
                    <a:cubicBezTo>
                      <a:pt x="298" y="701"/>
                      <a:pt x="297" y="710"/>
                      <a:pt x="302" y="719"/>
                    </a:cubicBezTo>
                    <a:cubicBezTo>
                      <a:pt x="303" y="721"/>
                      <a:pt x="312" y="726"/>
                      <a:pt x="312" y="726"/>
                    </a:cubicBezTo>
                    <a:cubicBezTo>
                      <a:pt x="320" y="729"/>
                      <a:pt x="322" y="742"/>
                      <a:pt x="335" y="742"/>
                    </a:cubicBezTo>
                    <a:cubicBezTo>
                      <a:pt x="344" y="742"/>
                      <a:pt x="344" y="734"/>
                      <a:pt x="350" y="732"/>
                    </a:cubicBezTo>
                    <a:cubicBezTo>
                      <a:pt x="354" y="731"/>
                      <a:pt x="353" y="731"/>
                      <a:pt x="357" y="731"/>
                    </a:cubicBezTo>
                    <a:cubicBezTo>
                      <a:pt x="358" y="733"/>
                      <a:pt x="358" y="737"/>
                      <a:pt x="360" y="739"/>
                    </a:cubicBezTo>
                    <a:cubicBezTo>
                      <a:pt x="359" y="739"/>
                      <a:pt x="360" y="740"/>
                      <a:pt x="360" y="741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71" y="735"/>
                      <a:pt x="371" y="724"/>
                      <a:pt x="378" y="721"/>
                    </a:cubicBezTo>
                    <a:cubicBezTo>
                      <a:pt x="366" y="714"/>
                      <a:pt x="348" y="688"/>
                      <a:pt x="348" y="673"/>
                    </a:cubicBezTo>
                    <a:cubicBezTo>
                      <a:pt x="348" y="668"/>
                      <a:pt x="338" y="662"/>
                      <a:pt x="338" y="655"/>
                    </a:cubicBezTo>
                    <a:cubicBezTo>
                      <a:pt x="338" y="653"/>
                      <a:pt x="347" y="637"/>
                      <a:pt x="349" y="634"/>
                    </a:cubicBezTo>
                    <a:cubicBezTo>
                      <a:pt x="351" y="635"/>
                      <a:pt x="365" y="628"/>
                      <a:pt x="366" y="627"/>
                    </a:cubicBezTo>
                    <a:cubicBezTo>
                      <a:pt x="377" y="623"/>
                      <a:pt x="384" y="620"/>
                      <a:pt x="399" y="620"/>
                    </a:cubicBezTo>
                    <a:cubicBezTo>
                      <a:pt x="423" y="620"/>
                      <a:pt x="427" y="631"/>
                      <a:pt x="436" y="645"/>
                    </a:cubicBezTo>
                    <a:cubicBezTo>
                      <a:pt x="429" y="650"/>
                      <a:pt x="420" y="645"/>
                      <a:pt x="412" y="645"/>
                    </a:cubicBezTo>
                    <a:cubicBezTo>
                      <a:pt x="400" y="645"/>
                      <a:pt x="383" y="656"/>
                      <a:pt x="381" y="656"/>
                    </a:cubicBezTo>
                    <a:cubicBezTo>
                      <a:pt x="382" y="665"/>
                      <a:pt x="389" y="664"/>
                      <a:pt x="391" y="669"/>
                    </a:cubicBezTo>
                    <a:cubicBezTo>
                      <a:pt x="400" y="684"/>
                      <a:pt x="412" y="690"/>
                      <a:pt x="412" y="707"/>
                    </a:cubicBezTo>
                    <a:cubicBezTo>
                      <a:pt x="415" y="705"/>
                      <a:pt x="424" y="701"/>
                      <a:pt x="427" y="700"/>
                    </a:cubicBezTo>
                    <a:cubicBezTo>
                      <a:pt x="427" y="707"/>
                      <a:pt x="434" y="710"/>
                      <a:pt x="434" y="717"/>
                    </a:cubicBezTo>
                    <a:cubicBezTo>
                      <a:pt x="421" y="717"/>
                      <a:pt x="421" y="717"/>
                      <a:pt x="421" y="717"/>
                    </a:cubicBezTo>
                    <a:cubicBezTo>
                      <a:pt x="417" y="717"/>
                      <a:pt x="413" y="721"/>
                      <a:pt x="412" y="728"/>
                    </a:cubicBezTo>
                    <a:cubicBezTo>
                      <a:pt x="421" y="729"/>
                      <a:pt x="428" y="738"/>
                      <a:pt x="428" y="746"/>
                    </a:cubicBezTo>
                    <a:cubicBezTo>
                      <a:pt x="428" y="751"/>
                      <a:pt x="424" y="753"/>
                      <a:pt x="424" y="757"/>
                    </a:cubicBezTo>
                    <a:cubicBezTo>
                      <a:pt x="424" y="761"/>
                      <a:pt x="428" y="765"/>
                      <a:pt x="429" y="766"/>
                    </a:cubicBezTo>
                    <a:cubicBezTo>
                      <a:pt x="429" y="762"/>
                      <a:pt x="434" y="762"/>
                      <a:pt x="438" y="761"/>
                    </a:cubicBezTo>
                    <a:cubicBezTo>
                      <a:pt x="443" y="759"/>
                      <a:pt x="442" y="757"/>
                      <a:pt x="447" y="755"/>
                    </a:cubicBezTo>
                    <a:cubicBezTo>
                      <a:pt x="455" y="752"/>
                      <a:pt x="460" y="754"/>
                      <a:pt x="466" y="749"/>
                    </a:cubicBezTo>
                    <a:cubicBezTo>
                      <a:pt x="476" y="755"/>
                      <a:pt x="482" y="755"/>
                      <a:pt x="491" y="758"/>
                    </a:cubicBezTo>
                    <a:cubicBezTo>
                      <a:pt x="502" y="762"/>
                      <a:pt x="505" y="772"/>
                      <a:pt x="518" y="772"/>
                    </a:cubicBezTo>
                    <a:cubicBezTo>
                      <a:pt x="518" y="774"/>
                      <a:pt x="521" y="775"/>
                      <a:pt x="522" y="777"/>
                    </a:cubicBezTo>
                    <a:cubicBezTo>
                      <a:pt x="523" y="781"/>
                      <a:pt x="522" y="787"/>
                      <a:pt x="524" y="793"/>
                    </a:cubicBezTo>
                    <a:cubicBezTo>
                      <a:pt x="529" y="787"/>
                      <a:pt x="533" y="795"/>
                      <a:pt x="537" y="795"/>
                    </a:cubicBezTo>
                    <a:cubicBezTo>
                      <a:pt x="542" y="795"/>
                      <a:pt x="544" y="791"/>
                      <a:pt x="547" y="788"/>
                    </a:cubicBezTo>
                    <a:cubicBezTo>
                      <a:pt x="551" y="784"/>
                      <a:pt x="556" y="784"/>
                      <a:pt x="559" y="781"/>
                    </a:cubicBezTo>
                    <a:cubicBezTo>
                      <a:pt x="567" y="773"/>
                      <a:pt x="568" y="762"/>
                      <a:pt x="579" y="762"/>
                    </a:cubicBezTo>
                    <a:cubicBezTo>
                      <a:pt x="583" y="762"/>
                      <a:pt x="582" y="764"/>
                      <a:pt x="586" y="764"/>
                    </a:cubicBezTo>
                    <a:cubicBezTo>
                      <a:pt x="587" y="769"/>
                      <a:pt x="597" y="765"/>
                      <a:pt x="600" y="765"/>
                    </a:cubicBezTo>
                    <a:cubicBezTo>
                      <a:pt x="604" y="765"/>
                      <a:pt x="605" y="770"/>
                      <a:pt x="608" y="770"/>
                    </a:cubicBezTo>
                    <a:cubicBezTo>
                      <a:pt x="617" y="770"/>
                      <a:pt x="624" y="765"/>
                      <a:pt x="627" y="759"/>
                    </a:cubicBezTo>
                    <a:cubicBezTo>
                      <a:pt x="628" y="760"/>
                      <a:pt x="629" y="759"/>
                      <a:pt x="630" y="759"/>
                    </a:cubicBezTo>
                    <a:cubicBezTo>
                      <a:pt x="634" y="759"/>
                      <a:pt x="636" y="749"/>
                      <a:pt x="645" y="749"/>
                    </a:cubicBezTo>
                    <a:cubicBezTo>
                      <a:pt x="654" y="749"/>
                      <a:pt x="644" y="772"/>
                      <a:pt x="654" y="772"/>
                    </a:cubicBezTo>
                    <a:cubicBezTo>
                      <a:pt x="664" y="772"/>
                      <a:pt x="668" y="764"/>
                      <a:pt x="677" y="764"/>
                    </a:cubicBezTo>
                    <a:cubicBezTo>
                      <a:pt x="682" y="764"/>
                      <a:pt x="686" y="764"/>
                      <a:pt x="692" y="765"/>
                    </a:cubicBezTo>
                    <a:cubicBezTo>
                      <a:pt x="692" y="763"/>
                      <a:pt x="692" y="763"/>
                      <a:pt x="692" y="763"/>
                    </a:cubicBezTo>
                    <a:cubicBezTo>
                      <a:pt x="690" y="753"/>
                      <a:pt x="688" y="750"/>
                      <a:pt x="677" y="748"/>
                    </a:cubicBezTo>
                    <a:cubicBezTo>
                      <a:pt x="678" y="739"/>
                      <a:pt x="687" y="719"/>
                      <a:pt x="694" y="719"/>
                    </a:cubicBezTo>
                    <a:cubicBezTo>
                      <a:pt x="735" y="719"/>
                      <a:pt x="763" y="698"/>
                      <a:pt x="763" y="649"/>
                    </a:cubicBezTo>
                    <a:cubicBezTo>
                      <a:pt x="785" y="645"/>
                      <a:pt x="787" y="618"/>
                      <a:pt x="800" y="620"/>
                    </a:cubicBezTo>
                    <a:cubicBezTo>
                      <a:pt x="836" y="624"/>
                      <a:pt x="822" y="600"/>
                      <a:pt x="829" y="593"/>
                    </a:cubicBezTo>
                    <a:cubicBezTo>
                      <a:pt x="847" y="578"/>
                      <a:pt x="873" y="578"/>
                      <a:pt x="895" y="565"/>
                    </a:cubicBezTo>
                    <a:cubicBezTo>
                      <a:pt x="898" y="563"/>
                      <a:pt x="906" y="554"/>
                      <a:pt x="913" y="554"/>
                    </a:cubicBezTo>
                    <a:cubicBezTo>
                      <a:pt x="924" y="554"/>
                      <a:pt x="943" y="567"/>
                      <a:pt x="961" y="567"/>
                    </a:cubicBezTo>
                    <a:cubicBezTo>
                      <a:pt x="986" y="567"/>
                      <a:pt x="981" y="534"/>
                      <a:pt x="994" y="534"/>
                    </a:cubicBezTo>
                    <a:cubicBezTo>
                      <a:pt x="1002" y="534"/>
                      <a:pt x="1029" y="538"/>
                      <a:pt x="1032" y="545"/>
                    </a:cubicBezTo>
                    <a:cubicBezTo>
                      <a:pt x="1042" y="573"/>
                      <a:pt x="1060" y="558"/>
                      <a:pt x="1072" y="558"/>
                    </a:cubicBezTo>
                    <a:cubicBezTo>
                      <a:pt x="1099" y="558"/>
                      <a:pt x="1107" y="580"/>
                      <a:pt x="1135" y="580"/>
                    </a:cubicBezTo>
                    <a:cubicBezTo>
                      <a:pt x="1160" y="580"/>
                      <a:pt x="1192" y="557"/>
                      <a:pt x="1224" y="569"/>
                    </a:cubicBezTo>
                    <a:cubicBezTo>
                      <a:pt x="1266" y="586"/>
                      <a:pt x="1245" y="512"/>
                      <a:pt x="1301" y="512"/>
                    </a:cubicBezTo>
                    <a:cubicBezTo>
                      <a:pt x="1340" y="512"/>
                      <a:pt x="1339" y="543"/>
                      <a:pt x="1354" y="567"/>
                    </a:cubicBezTo>
                    <a:cubicBezTo>
                      <a:pt x="1360" y="576"/>
                      <a:pt x="1379" y="577"/>
                      <a:pt x="1387" y="585"/>
                    </a:cubicBezTo>
                    <a:cubicBezTo>
                      <a:pt x="1393" y="590"/>
                      <a:pt x="1398" y="607"/>
                      <a:pt x="1411" y="607"/>
                    </a:cubicBezTo>
                    <a:cubicBezTo>
                      <a:pt x="1426" y="607"/>
                      <a:pt x="1428" y="593"/>
                      <a:pt x="1446" y="593"/>
                    </a:cubicBezTo>
                    <a:cubicBezTo>
                      <a:pt x="1446" y="604"/>
                      <a:pt x="1446" y="604"/>
                      <a:pt x="1446" y="604"/>
                    </a:cubicBezTo>
                    <a:cubicBezTo>
                      <a:pt x="1437" y="614"/>
                      <a:pt x="1433" y="638"/>
                      <a:pt x="1422" y="644"/>
                    </a:cubicBezTo>
                    <a:cubicBezTo>
                      <a:pt x="1412" y="650"/>
                      <a:pt x="1394" y="651"/>
                      <a:pt x="1400" y="655"/>
                    </a:cubicBezTo>
                    <a:cubicBezTo>
                      <a:pt x="1415" y="665"/>
                      <a:pt x="1398" y="684"/>
                      <a:pt x="1398" y="6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9" name="Freeform 147"/>
              <p:cNvSpPr>
                <a:spLocks/>
              </p:cNvSpPr>
              <p:nvPr/>
            </p:nvSpPr>
            <p:spPr bwMode="auto">
              <a:xfrm>
                <a:off x="5614988" y="1879600"/>
                <a:ext cx="1023938" cy="646113"/>
              </a:xfrm>
              <a:custGeom>
                <a:avLst/>
                <a:gdLst/>
                <a:ahLst/>
                <a:cxnLst>
                  <a:cxn ang="0">
                    <a:pos x="585" y="307"/>
                  </a:cxn>
                  <a:cxn ang="0">
                    <a:pos x="573" y="287"/>
                  </a:cxn>
                  <a:cxn ang="0">
                    <a:pos x="614" y="256"/>
                  </a:cxn>
                  <a:cxn ang="0">
                    <a:pos x="588" y="246"/>
                  </a:cxn>
                  <a:cxn ang="0">
                    <a:pos x="570" y="255"/>
                  </a:cxn>
                  <a:cxn ang="0">
                    <a:pos x="552" y="236"/>
                  </a:cxn>
                  <a:cxn ang="0">
                    <a:pos x="590" y="209"/>
                  </a:cxn>
                  <a:cxn ang="0">
                    <a:pos x="606" y="212"/>
                  </a:cxn>
                  <a:cxn ang="0">
                    <a:pos x="634" y="216"/>
                  </a:cxn>
                  <a:cxn ang="0">
                    <a:pos x="648" y="231"/>
                  </a:cxn>
                  <a:cxn ang="0">
                    <a:pos x="648" y="248"/>
                  </a:cxn>
                  <a:cxn ang="0">
                    <a:pos x="666" y="254"/>
                  </a:cxn>
                  <a:cxn ang="0">
                    <a:pos x="659" y="264"/>
                  </a:cxn>
                  <a:cxn ang="0">
                    <a:pos x="665" y="275"/>
                  </a:cxn>
                  <a:cxn ang="0">
                    <a:pos x="664" y="290"/>
                  </a:cxn>
                  <a:cxn ang="0">
                    <a:pos x="668" y="295"/>
                  </a:cxn>
                  <a:cxn ang="0">
                    <a:pos x="690" y="286"/>
                  </a:cxn>
                  <a:cxn ang="0">
                    <a:pos x="683" y="232"/>
                  </a:cxn>
                  <a:cxn ang="0">
                    <a:pos x="688" y="210"/>
                  </a:cxn>
                  <a:cxn ang="0">
                    <a:pos x="721" y="172"/>
                  </a:cxn>
                  <a:cxn ang="0">
                    <a:pos x="745" y="132"/>
                  </a:cxn>
                  <a:cxn ang="0">
                    <a:pos x="769" y="81"/>
                  </a:cxn>
                  <a:cxn ang="0">
                    <a:pos x="710" y="73"/>
                  </a:cxn>
                  <a:cxn ang="0">
                    <a:pos x="624" y="0"/>
                  </a:cxn>
                  <a:cxn ang="0">
                    <a:pos x="458" y="68"/>
                  </a:cxn>
                  <a:cxn ang="0">
                    <a:pos x="355" y="33"/>
                  </a:cxn>
                  <a:cxn ang="0">
                    <a:pos x="284" y="55"/>
                  </a:cxn>
                  <a:cxn ang="0">
                    <a:pos x="218" y="53"/>
                  </a:cxn>
                  <a:cxn ang="0">
                    <a:pos x="123" y="108"/>
                  </a:cxn>
                  <a:cxn ang="0">
                    <a:pos x="17" y="207"/>
                  </a:cxn>
                  <a:cxn ang="0">
                    <a:pos x="15" y="251"/>
                  </a:cxn>
                  <a:cxn ang="0">
                    <a:pos x="25" y="261"/>
                  </a:cxn>
                  <a:cxn ang="0">
                    <a:pos x="50" y="280"/>
                  </a:cxn>
                  <a:cxn ang="0">
                    <a:pos x="83" y="284"/>
                  </a:cxn>
                  <a:cxn ang="0">
                    <a:pos x="73" y="317"/>
                  </a:cxn>
                  <a:cxn ang="0">
                    <a:pos x="63" y="326"/>
                  </a:cxn>
                  <a:cxn ang="0">
                    <a:pos x="73" y="343"/>
                  </a:cxn>
                  <a:cxn ang="0">
                    <a:pos x="110" y="357"/>
                  </a:cxn>
                  <a:cxn ang="0">
                    <a:pos x="132" y="373"/>
                  </a:cxn>
                  <a:cxn ang="0">
                    <a:pos x="160" y="384"/>
                  </a:cxn>
                  <a:cxn ang="0">
                    <a:pos x="186" y="382"/>
                  </a:cxn>
                  <a:cxn ang="0">
                    <a:pos x="210" y="381"/>
                  </a:cxn>
                  <a:cxn ang="0">
                    <a:pos x="255" y="372"/>
                  </a:cxn>
                  <a:cxn ang="0">
                    <a:pos x="275" y="366"/>
                  </a:cxn>
                  <a:cxn ang="0">
                    <a:pos x="282" y="362"/>
                  </a:cxn>
                  <a:cxn ang="0">
                    <a:pos x="316" y="400"/>
                  </a:cxn>
                  <a:cxn ang="0">
                    <a:pos x="306" y="439"/>
                  </a:cxn>
                  <a:cxn ang="0">
                    <a:pos x="324" y="450"/>
                  </a:cxn>
                  <a:cxn ang="0">
                    <a:pos x="346" y="467"/>
                  </a:cxn>
                  <a:cxn ang="0">
                    <a:pos x="351" y="472"/>
                  </a:cxn>
                  <a:cxn ang="0">
                    <a:pos x="353" y="457"/>
                  </a:cxn>
                  <a:cxn ang="0">
                    <a:pos x="379" y="454"/>
                  </a:cxn>
                  <a:cxn ang="0">
                    <a:pos x="416" y="453"/>
                  </a:cxn>
                  <a:cxn ang="0">
                    <a:pos x="431" y="470"/>
                  </a:cxn>
                  <a:cxn ang="0">
                    <a:pos x="454" y="486"/>
                  </a:cxn>
                  <a:cxn ang="0">
                    <a:pos x="476" y="470"/>
                  </a:cxn>
                  <a:cxn ang="0">
                    <a:pos x="503" y="455"/>
                  </a:cxn>
                  <a:cxn ang="0">
                    <a:pos x="552" y="439"/>
                  </a:cxn>
                  <a:cxn ang="0">
                    <a:pos x="576" y="406"/>
                  </a:cxn>
                  <a:cxn ang="0">
                    <a:pos x="604" y="355"/>
                  </a:cxn>
                  <a:cxn ang="0">
                    <a:pos x="586" y="307"/>
                  </a:cxn>
                </a:cxnLst>
                <a:rect l="0" t="0" r="r" b="b"/>
                <a:pathLst>
                  <a:path w="769" h="486">
                    <a:moveTo>
                      <a:pt x="586" y="307"/>
                    </a:moveTo>
                    <a:cubicBezTo>
                      <a:pt x="585" y="307"/>
                      <a:pt x="585" y="307"/>
                      <a:pt x="585" y="307"/>
                    </a:cubicBezTo>
                    <a:cubicBezTo>
                      <a:pt x="585" y="307"/>
                      <a:pt x="585" y="300"/>
                      <a:pt x="585" y="298"/>
                    </a:cubicBezTo>
                    <a:cubicBezTo>
                      <a:pt x="582" y="298"/>
                      <a:pt x="573" y="294"/>
                      <a:pt x="573" y="287"/>
                    </a:cubicBezTo>
                    <a:cubicBezTo>
                      <a:pt x="573" y="282"/>
                      <a:pt x="581" y="282"/>
                      <a:pt x="582" y="276"/>
                    </a:cubicBezTo>
                    <a:cubicBezTo>
                      <a:pt x="586" y="264"/>
                      <a:pt x="605" y="264"/>
                      <a:pt x="614" y="256"/>
                    </a:cubicBezTo>
                    <a:cubicBezTo>
                      <a:pt x="611" y="251"/>
                      <a:pt x="604" y="256"/>
                      <a:pt x="598" y="252"/>
                    </a:cubicBezTo>
                    <a:cubicBezTo>
                      <a:pt x="595" y="250"/>
                      <a:pt x="593" y="246"/>
                      <a:pt x="588" y="246"/>
                    </a:cubicBezTo>
                    <a:cubicBezTo>
                      <a:pt x="585" y="246"/>
                      <a:pt x="585" y="256"/>
                      <a:pt x="582" y="256"/>
                    </a:cubicBezTo>
                    <a:cubicBezTo>
                      <a:pt x="578" y="256"/>
                      <a:pt x="574" y="257"/>
                      <a:pt x="570" y="255"/>
                    </a:cubicBezTo>
                    <a:cubicBezTo>
                      <a:pt x="565" y="252"/>
                      <a:pt x="567" y="247"/>
                      <a:pt x="562" y="243"/>
                    </a:cubicBezTo>
                    <a:cubicBezTo>
                      <a:pt x="560" y="242"/>
                      <a:pt x="552" y="240"/>
                      <a:pt x="552" y="236"/>
                    </a:cubicBezTo>
                    <a:cubicBezTo>
                      <a:pt x="552" y="227"/>
                      <a:pt x="565" y="230"/>
                      <a:pt x="571" y="225"/>
                    </a:cubicBezTo>
                    <a:cubicBezTo>
                      <a:pt x="577" y="221"/>
                      <a:pt x="587" y="215"/>
                      <a:pt x="590" y="209"/>
                    </a:cubicBezTo>
                    <a:cubicBezTo>
                      <a:pt x="591" y="208"/>
                      <a:pt x="593" y="203"/>
                      <a:pt x="597" y="203"/>
                    </a:cubicBezTo>
                    <a:cubicBezTo>
                      <a:pt x="601" y="203"/>
                      <a:pt x="606" y="209"/>
                      <a:pt x="606" y="212"/>
                    </a:cubicBezTo>
                    <a:cubicBezTo>
                      <a:pt x="606" y="219"/>
                      <a:pt x="597" y="222"/>
                      <a:pt x="597" y="230"/>
                    </a:cubicBezTo>
                    <a:cubicBezTo>
                      <a:pt x="610" y="230"/>
                      <a:pt x="620" y="216"/>
                      <a:pt x="634" y="216"/>
                    </a:cubicBezTo>
                    <a:cubicBezTo>
                      <a:pt x="639" y="216"/>
                      <a:pt x="641" y="221"/>
                      <a:pt x="648" y="221"/>
                    </a:cubicBezTo>
                    <a:cubicBezTo>
                      <a:pt x="646" y="226"/>
                      <a:pt x="648" y="226"/>
                      <a:pt x="648" y="231"/>
                    </a:cubicBezTo>
                    <a:cubicBezTo>
                      <a:pt x="648" y="235"/>
                      <a:pt x="643" y="235"/>
                      <a:pt x="643" y="240"/>
                    </a:cubicBezTo>
                    <a:cubicBezTo>
                      <a:pt x="643" y="242"/>
                      <a:pt x="645" y="248"/>
                      <a:pt x="648" y="248"/>
                    </a:cubicBezTo>
                    <a:cubicBezTo>
                      <a:pt x="649" y="248"/>
                      <a:pt x="651" y="245"/>
                      <a:pt x="654" y="245"/>
                    </a:cubicBezTo>
                    <a:cubicBezTo>
                      <a:pt x="659" y="245"/>
                      <a:pt x="666" y="249"/>
                      <a:pt x="666" y="254"/>
                    </a:cubicBezTo>
                    <a:cubicBezTo>
                      <a:pt x="666" y="257"/>
                      <a:pt x="662" y="260"/>
                      <a:pt x="659" y="260"/>
                    </a:cubicBezTo>
                    <a:cubicBezTo>
                      <a:pt x="659" y="264"/>
                      <a:pt x="659" y="264"/>
                      <a:pt x="659" y="264"/>
                    </a:cubicBezTo>
                    <a:cubicBezTo>
                      <a:pt x="660" y="265"/>
                      <a:pt x="660" y="267"/>
                      <a:pt x="663" y="268"/>
                    </a:cubicBezTo>
                    <a:cubicBezTo>
                      <a:pt x="663" y="270"/>
                      <a:pt x="665" y="272"/>
                      <a:pt x="665" y="275"/>
                    </a:cubicBezTo>
                    <a:cubicBezTo>
                      <a:pt x="665" y="276"/>
                      <a:pt x="661" y="282"/>
                      <a:pt x="661" y="285"/>
                    </a:cubicBezTo>
                    <a:cubicBezTo>
                      <a:pt x="661" y="287"/>
                      <a:pt x="661" y="289"/>
                      <a:pt x="664" y="290"/>
                    </a:cubicBezTo>
                    <a:cubicBezTo>
                      <a:pt x="663" y="292"/>
                      <a:pt x="661" y="293"/>
                      <a:pt x="661" y="295"/>
                    </a:cubicBezTo>
                    <a:cubicBezTo>
                      <a:pt x="668" y="295"/>
                      <a:pt x="668" y="295"/>
                      <a:pt x="668" y="295"/>
                    </a:cubicBezTo>
                    <a:cubicBezTo>
                      <a:pt x="670" y="293"/>
                      <a:pt x="671" y="293"/>
                      <a:pt x="676" y="291"/>
                    </a:cubicBezTo>
                    <a:cubicBezTo>
                      <a:pt x="676" y="287"/>
                      <a:pt x="687" y="287"/>
                      <a:pt x="690" y="286"/>
                    </a:cubicBezTo>
                    <a:cubicBezTo>
                      <a:pt x="696" y="284"/>
                      <a:pt x="699" y="279"/>
                      <a:pt x="699" y="269"/>
                    </a:cubicBezTo>
                    <a:cubicBezTo>
                      <a:pt x="699" y="252"/>
                      <a:pt x="692" y="242"/>
                      <a:pt x="683" y="232"/>
                    </a:cubicBezTo>
                    <a:cubicBezTo>
                      <a:pt x="679" y="228"/>
                      <a:pt x="674" y="224"/>
                      <a:pt x="675" y="217"/>
                    </a:cubicBezTo>
                    <a:cubicBezTo>
                      <a:pt x="680" y="217"/>
                      <a:pt x="685" y="214"/>
                      <a:pt x="688" y="210"/>
                    </a:cubicBezTo>
                    <a:cubicBezTo>
                      <a:pt x="691" y="207"/>
                      <a:pt x="699" y="203"/>
                      <a:pt x="701" y="199"/>
                    </a:cubicBezTo>
                    <a:cubicBezTo>
                      <a:pt x="707" y="187"/>
                      <a:pt x="710" y="180"/>
                      <a:pt x="721" y="172"/>
                    </a:cubicBezTo>
                    <a:cubicBezTo>
                      <a:pt x="721" y="172"/>
                      <a:pt x="738" y="153"/>
                      <a:pt x="723" y="143"/>
                    </a:cubicBezTo>
                    <a:cubicBezTo>
                      <a:pt x="717" y="139"/>
                      <a:pt x="735" y="138"/>
                      <a:pt x="745" y="132"/>
                    </a:cubicBezTo>
                    <a:cubicBezTo>
                      <a:pt x="756" y="126"/>
                      <a:pt x="760" y="102"/>
                      <a:pt x="769" y="92"/>
                    </a:cubicBezTo>
                    <a:cubicBezTo>
                      <a:pt x="769" y="81"/>
                      <a:pt x="769" y="81"/>
                      <a:pt x="769" y="81"/>
                    </a:cubicBezTo>
                    <a:cubicBezTo>
                      <a:pt x="751" y="81"/>
                      <a:pt x="749" y="95"/>
                      <a:pt x="734" y="95"/>
                    </a:cubicBezTo>
                    <a:cubicBezTo>
                      <a:pt x="721" y="95"/>
                      <a:pt x="716" y="78"/>
                      <a:pt x="710" y="73"/>
                    </a:cubicBezTo>
                    <a:cubicBezTo>
                      <a:pt x="702" y="65"/>
                      <a:pt x="683" y="64"/>
                      <a:pt x="677" y="55"/>
                    </a:cubicBezTo>
                    <a:cubicBezTo>
                      <a:pt x="662" y="31"/>
                      <a:pt x="663" y="0"/>
                      <a:pt x="624" y="0"/>
                    </a:cubicBezTo>
                    <a:cubicBezTo>
                      <a:pt x="568" y="0"/>
                      <a:pt x="589" y="74"/>
                      <a:pt x="547" y="57"/>
                    </a:cubicBezTo>
                    <a:cubicBezTo>
                      <a:pt x="515" y="45"/>
                      <a:pt x="483" y="68"/>
                      <a:pt x="458" y="68"/>
                    </a:cubicBezTo>
                    <a:cubicBezTo>
                      <a:pt x="430" y="68"/>
                      <a:pt x="422" y="46"/>
                      <a:pt x="395" y="46"/>
                    </a:cubicBezTo>
                    <a:cubicBezTo>
                      <a:pt x="383" y="46"/>
                      <a:pt x="365" y="61"/>
                      <a:pt x="355" y="33"/>
                    </a:cubicBezTo>
                    <a:cubicBezTo>
                      <a:pt x="352" y="26"/>
                      <a:pt x="325" y="22"/>
                      <a:pt x="317" y="22"/>
                    </a:cubicBezTo>
                    <a:cubicBezTo>
                      <a:pt x="304" y="22"/>
                      <a:pt x="309" y="55"/>
                      <a:pt x="284" y="55"/>
                    </a:cubicBezTo>
                    <a:cubicBezTo>
                      <a:pt x="266" y="55"/>
                      <a:pt x="247" y="42"/>
                      <a:pt x="236" y="42"/>
                    </a:cubicBezTo>
                    <a:cubicBezTo>
                      <a:pt x="229" y="42"/>
                      <a:pt x="221" y="51"/>
                      <a:pt x="218" y="53"/>
                    </a:cubicBezTo>
                    <a:cubicBezTo>
                      <a:pt x="196" y="66"/>
                      <a:pt x="170" y="66"/>
                      <a:pt x="152" y="81"/>
                    </a:cubicBezTo>
                    <a:cubicBezTo>
                      <a:pt x="145" y="88"/>
                      <a:pt x="159" y="112"/>
                      <a:pt x="123" y="108"/>
                    </a:cubicBezTo>
                    <a:cubicBezTo>
                      <a:pt x="110" y="106"/>
                      <a:pt x="108" y="133"/>
                      <a:pt x="86" y="137"/>
                    </a:cubicBezTo>
                    <a:cubicBezTo>
                      <a:pt x="86" y="186"/>
                      <a:pt x="58" y="207"/>
                      <a:pt x="17" y="207"/>
                    </a:cubicBezTo>
                    <a:cubicBezTo>
                      <a:pt x="10" y="207"/>
                      <a:pt x="1" y="227"/>
                      <a:pt x="0" y="236"/>
                    </a:cubicBezTo>
                    <a:cubicBezTo>
                      <a:pt x="11" y="238"/>
                      <a:pt x="13" y="241"/>
                      <a:pt x="15" y="251"/>
                    </a:cubicBezTo>
                    <a:cubicBezTo>
                      <a:pt x="15" y="253"/>
                      <a:pt x="15" y="253"/>
                      <a:pt x="15" y="253"/>
                    </a:cubicBezTo>
                    <a:cubicBezTo>
                      <a:pt x="15" y="261"/>
                      <a:pt x="19" y="259"/>
                      <a:pt x="25" y="261"/>
                    </a:cubicBezTo>
                    <a:cubicBezTo>
                      <a:pt x="30" y="262"/>
                      <a:pt x="28" y="268"/>
                      <a:pt x="31" y="271"/>
                    </a:cubicBezTo>
                    <a:cubicBezTo>
                      <a:pt x="37" y="277"/>
                      <a:pt x="42" y="277"/>
                      <a:pt x="50" y="280"/>
                    </a:cubicBezTo>
                    <a:cubicBezTo>
                      <a:pt x="58" y="279"/>
                      <a:pt x="61" y="272"/>
                      <a:pt x="69" y="272"/>
                    </a:cubicBezTo>
                    <a:cubicBezTo>
                      <a:pt x="73" y="272"/>
                      <a:pt x="83" y="280"/>
                      <a:pt x="83" y="284"/>
                    </a:cubicBezTo>
                    <a:cubicBezTo>
                      <a:pt x="83" y="296"/>
                      <a:pt x="66" y="294"/>
                      <a:pt x="66" y="306"/>
                    </a:cubicBezTo>
                    <a:cubicBezTo>
                      <a:pt x="66" y="311"/>
                      <a:pt x="73" y="312"/>
                      <a:pt x="73" y="317"/>
                    </a:cubicBezTo>
                    <a:cubicBezTo>
                      <a:pt x="73" y="323"/>
                      <a:pt x="68" y="322"/>
                      <a:pt x="63" y="322"/>
                    </a:cubicBezTo>
                    <a:cubicBezTo>
                      <a:pt x="63" y="326"/>
                      <a:pt x="63" y="326"/>
                      <a:pt x="63" y="326"/>
                    </a:cubicBezTo>
                    <a:cubicBezTo>
                      <a:pt x="64" y="331"/>
                      <a:pt x="64" y="335"/>
                      <a:pt x="65" y="340"/>
                    </a:cubicBezTo>
                    <a:cubicBezTo>
                      <a:pt x="66" y="343"/>
                      <a:pt x="71" y="342"/>
                      <a:pt x="73" y="343"/>
                    </a:cubicBezTo>
                    <a:cubicBezTo>
                      <a:pt x="80" y="345"/>
                      <a:pt x="83" y="351"/>
                      <a:pt x="91" y="353"/>
                    </a:cubicBezTo>
                    <a:cubicBezTo>
                      <a:pt x="100" y="355"/>
                      <a:pt x="105" y="352"/>
                      <a:pt x="110" y="357"/>
                    </a:cubicBezTo>
                    <a:cubicBezTo>
                      <a:pt x="116" y="363"/>
                      <a:pt x="120" y="361"/>
                      <a:pt x="127" y="364"/>
                    </a:cubicBezTo>
                    <a:cubicBezTo>
                      <a:pt x="130" y="366"/>
                      <a:pt x="130" y="369"/>
                      <a:pt x="132" y="373"/>
                    </a:cubicBezTo>
                    <a:cubicBezTo>
                      <a:pt x="133" y="376"/>
                      <a:pt x="137" y="372"/>
                      <a:pt x="139" y="373"/>
                    </a:cubicBezTo>
                    <a:cubicBezTo>
                      <a:pt x="146" y="378"/>
                      <a:pt x="150" y="384"/>
                      <a:pt x="160" y="384"/>
                    </a:cubicBezTo>
                    <a:cubicBezTo>
                      <a:pt x="166" y="384"/>
                      <a:pt x="172" y="384"/>
                      <a:pt x="178" y="384"/>
                    </a:cubicBezTo>
                    <a:cubicBezTo>
                      <a:pt x="182" y="384"/>
                      <a:pt x="184" y="382"/>
                      <a:pt x="186" y="382"/>
                    </a:cubicBezTo>
                    <a:cubicBezTo>
                      <a:pt x="189" y="382"/>
                      <a:pt x="190" y="389"/>
                      <a:pt x="191" y="392"/>
                    </a:cubicBezTo>
                    <a:cubicBezTo>
                      <a:pt x="197" y="389"/>
                      <a:pt x="199" y="381"/>
                      <a:pt x="210" y="381"/>
                    </a:cubicBezTo>
                    <a:cubicBezTo>
                      <a:pt x="219" y="381"/>
                      <a:pt x="224" y="386"/>
                      <a:pt x="231" y="386"/>
                    </a:cubicBezTo>
                    <a:cubicBezTo>
                      <a:pt x="238" y="386"/>
                      <a:pt x="252" y="374"/>
                      <a:pt x="255" y="372"/>
                    </a:cubicBezTo>
                    <a:cubicBezTo>
                      <a:pt x="258" y="370"/>
                      <a:pt x="259" y="369"/>
                      <a:pt x="260" y="367"/>
                    </a:cubicBezTo>
                    <a:cubicBezTo>
                      <a:pt x="264" y="363"/>
                      <a:pt x="270" y="368"/>
                      <a:pt x="275" y="366"/>
                    </a:cubicBezTo>
                    <a:cubicBezTo>
                      <a:pt x="279" y="362"/>
                      <a:pt x="279" y="362"/>
                      <a:pt x="279" y="362"/>
                    </a:cubicBezTo>
                    <a:cubicBezTo>
                      <a:pt x="282" y="362"/>
                      <a:pt x="282" y="362"/>
                      <a:pt x="282" y="362"/>
                    </a:cubicBezTo>
                    <a:cubicBezTo>
                      <a:pt x="285" y="377"/>
                      <a:pt x="294" y="376"/>
                      <a:pt x="305" y="381"/>
                    </a:cubicBezTo>
                    <a:cubicBezTo>
                      <a:pt x="309" y="388"/>
                      <a:pt x="316" y="391"/>
                      <a:pt x="316" y="400"/>
                    </a:cubicBezTo>
                    <a:cubicBezTo>
                      <a:pt x="316" y="417"/>
                      <a:pt x="304" y="418"/>
                      <a:pt x="304" y="434"/>
                    </a:cubicBezTo>
                    <a:cubicBezTo>
                      <a:pt x="304" y="436"/>
                      <a:pt x="305" y="439"/>
                      <a:pt x="306" y="439"/>
                    </a:cubicBezTo>
                    <a:cubicBezTo>
                      <a:pt x="309" y="439"/>
                      <a:pt x="312" y="436"/>
                      <a:pt x="315" y="436"/>
                    </a:cubicBezTo>
                    <a:cubicBezTo>
                      <a:pt x="319" y="436"/>
                      <a:pt x="320" y="449"/>
                      <a:pt x="324" y="450"/>
                    </a:cubicBezTo>
                    <a:cubicBezTo>
                      <a:pt x="324" y="459"/>
                      <a:pt x="330" y="468"/>
                      <a:pt x="338" y="468"/>
                    </a:cubicBezTo>
                    <a:cubicBezTo>
                      <a:pt x="342" y="468"/>
                      <a:pt x="343" y="467"/>
                      <a:pt x="346" y="467"/>
                    </a:cubicBezTo>
                    <a:cubicBezTo>
                      <a:pt x="348" y="467"/>
                      <a:pt x="348" y="467"/>
                      <a:pt x="348" y="467"/>
                    </a:cubicBezTo>
                    <a:cubicBezTo>
                      <a:pt x="348" y="471"/>
                      <a:pt x="350" y="472"/>
                      <a:pt x="351" y="472"/>
                    </a:cubicBezTo>
                    <a:cubicBezTo>
                      <a:pt x="352" y="472"/>
                      <a:pt x="353" y="470"/>
                      <a:pt x="353" y="468"/>
                    </a:cubicBezTo>
                    <a:cubicBezTo>
                      <a:pt x="353" y="464"/>
                      <a:pt x="353" y="461"/>
                      <a:pt x="353" y="457"/>
                    </a:cubicBezTo>
                    <a:cubicBezTo>
                      <a:pt x="353" y="457"/>
                      <a:pt x="363" y="454"/>
                      <a:pt x="365" y="454"/>
                    </a:cubicBezTo>
                    <a:cubicBezTo>
                      <a:pt x="379" y="454"/>
                      <a:pt x="379" y="454"/>
                      <a:pt x="379" y="454"/>
                    </a:cubicBezTo>
                    <a:cubicBezTo>
                      <a:pt x="385" y="457"/>
                      <a:pt x="390" y="448"/>
                      <a:pt x="397" y="448"/>
                    </a:cubicBezTo>
                    <a:cubicBezTo>
                      <a:pt x="404" y="448"/>
                      <a:pt x="408" y="453"/>
                      <a:pt x="416" y="453"/>
                    </a:cubicBezTo>
                    <a:cubicBezTo>
                      <a:pt x="416" y="464"/>
                      <a:pt x="424" y="468"/>
                      <a:pt x="431" y="470"/>
                    </a:cubicBezTo>
                    <a:cubicBezTo>
                      <a:pt x="431" y="470"/>
                      <a:pt x="431" y="470"/>
                      <a:pt x="431" y="470"/>
                    </a:cubicBezTo>
                    <a:cubicBezTo>
                      <a:pt x="439" y="474"/>
                      <a:pt x="444" y="471"/>
                      <a:pt x="452" y="475"/>
                    </a:cubicBezTo>
                    <a:cubicBezTo>
                      <a:pt x="452" y="477"/>
                      <a:pt x="451" y="486"/>
                      <a:pt x="454" y="486"/>
                    </a:cubicBezTo>
                    <a:cubicBezTo>
                      <a:pt x="459" y="486"/>
                      <a:pt x="457" y="480"/>
                      <a:pt x="460" y="477"/>
                    </a:cubicBezTo>
                    <a:cubicBezTo>
                      <a:pt x="463" y="474"/>
                      <a:pt x="472" y="472"/>
                      <a:pt x="476" y="470"/>
                    </a:cubicBezTo>
                    <a:cubicBezTo>
                      <a:pt x="484" y="466"/>
                      <a:pt x="492" y="468"/>
                      <a:pt x="498" y="463"/>
                    </a:cubicBezTo>
                    <a:cubicBezTo>
                      <a:pt x="498" y="463"/>
                      <a:pt x="502" y="455"/>
                      <a:pt x="503" y="455"/>
                    </a:cubicBezTo>
                    <a:cubicBezTo>
                      <a:pt x="507" y="455"/>
                      <a:pt x="510" y="458"/>
                      <a:pt x="514" y="458"/>
                    </a:cubicBezTo>
                    <a:cubicBezTo>
                      <a:pt x="534" y="458"/>
                      <a:pt x="539" y="446"/>
                      <a:pt x="552" y="439"/>
                    </a:cubicBezTo>
                    <a:cubicBezTo>
                      <a:pt x="555" y="437"/>
                      <a:pt x="557" y="435"/>
                      <a:pt x="558" y="431"/>
                    </a:cubicBezTo>
                    <a:cubicBezTo>
                      <a:pt x="569" y="431"/>
                      <a:pt x="572" y="414"/>
                      <a:pt x="576" y="406"/>
                    </a:cubicBezTo>
                    <a:cubicBezTo>
                      <a:pt x="578" y="401"/>
                      <a:pt x="590" y="383"/>
                      <a:pt x="597" y="382"/>
                    </a:cubicBezTo>
                    <a:cubicBezTo>
                      <a:pt x="597" y="372"/>
                      <a:pt x="604" y="368"/>
                      <a:pt x="604" y="355"/>
                    </a:cubicBezTo>
                    <a:cubicBezTo>
                      <a:pt x="604" y="336"/>
                      <a:pt x="599" y="329"/>
                      <a:pt x="591" y="317"/>
                    </a:cubicBezTo>
                    <a:cubicBezTo>
                      <a:pt x="590" y="315"/>
                      <a:pt x="590" y="309"/>
                      <a:pt x="586" y="3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0" name="Freeform 148"/>
              <p:cNvSpPr>
                <a:spLocks/>
              </p:cNvSpPr>
              <p:nvPr/>
            </p:nvSpPr>
            <p:spPr bwMode="auto">
              <a:xfrm>
                <a:off x="7369175" y="1395413"/>
                <a:ext cx="58738" cy="25400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0" y="14"/>
                  </a:cxn>
                  <a:cxn ang="0">
                    <a:pos x="20" y="0"/>
                  </a:cxn>
                  <a:cxn ang="0">
                    <a:pos x="44" y="11"/>
                  </a:cxn>
                  <a:cxn ang="0">
                    <a:pos x="4" y="19"/>
                  </a:cxn>
                </a:cxnLst>
                <a:rect l="0" t="0" r="r" b="b"/>
                <a:pathLst>
                  <a:path w="44" h="19">
                    <a:moveTo>
                      <a:pt x="4" y="19"/>
                    </a:moveTo>
                    <a:cubicBezTo>
                      <a:pt x="1" y="19"/>
                      <a:pt x="0" y="17"/>
                      <a:pt x="0" y="14"/>
                    </a:cubicBezTo>
                    <a:cubicBezTo>
                      <a:pt x="0" y="8"/>
                      <a:pt x="13" y="0"/>
                      <a:pt x="20" y="0"/>
                    </a:cubicBezTo>
                    <a:cubicBezTo>
                      <a:pt x="27" y="0"/>
                      <a:pt x="44" y="4"/>
                      <a:pt x="44" y="11"/>
                    </a:cubicBezTo>
                    <a:cubicBezTo>
                      <a:pt x="44" y="17"/>
                      <a:pt x="9" y="19"/>
                      <a:pt x="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1" name="Freeform 149"/>
              <p:cNvSpPr>
                <a:spLocks/>
              </p:cNvSpPr>
              <p:nvPr/>
            </p:nvSpPr>
            <p:spPr bwMode="auto">
              <a:xfrm>
                <a:off x="7191375" y="1443038"/>
                <a:ext cx="23813" cy="1428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18" y="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13" y="10"/>
                  </a:cxn>
                </a:cxnLst>
                <a:rect l="0" t="0" r="r" b="b"/>
                <a:pathLst>
                  <a:path w="18" h="10">
                    <a:moveTo>
                      <a:pt x="13" y="10"/>
                    </a:moveTo>
                    <a:cubicBezTo>
                      <a:pt x="15" y="10"/>
                      <a:pt x="18" y="8"/>
                      <a:pt x="18" y="6"/>
                    </a:cubicBezTo>
                    <a:cubicBezTo>
                      <a:pt x="18" y="3"/>
                      <a:pt x="15" y="2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6"/>
                      <a:pt x="7" y="10"/>
                      <a:pt x="13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2" name="Freeform 150"/>
              <p:cNvSpPr>
                <a:spLocks/>
              </p:cNvSpPr>
              <p:nvPr/>
            </p:nvSpPr>
            <p:spPr bwMode="auto">
              <a:xfrm>
                <a:off x="6645275" y="1257300"/>
                <a:ext cx="11113" cy="12700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8" y="4"/>
                  </a:cxn>
                  <a:cxn ang="0">
                    <a:pos x="6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10">
                    <a:moveTo>
                      <a:pt x="8" y="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4"/>
                      <a:pt x="0" y="7"/>
                    </a:cubicBezTo>
                    <a:cubicBezTo>
                      <a:pt x="0" y="9"/>
                      <a:pt x="1" y="10"/>
                      <a:pt x="3" y="10"/>
                    </a:cubicBezTo>
                    <a:cubicBezTo>
                      <a:pt x="7" y="10"/>
                      <a:pt x="7" y="6"/>
                      <a:pt x="8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8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3" name="Freeform 151"/>
              <p:cNvSpPr>
                <a:spLocks/>
              </p:cNvSpPr>
              <p:nvPr/>
            </p:nvSpPr>
            <p:spPr bwMode="auto">
              <a:xfrm>
                <a:off x="6249988" y="1300163"/>
                <a:ext cx="26988" cy="15875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2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0" y="7"/>
                  </a:cxn>
                  <a:cxn ang="0">
                    <a:pos x="17" y="12"/>
                  </a:cxn>
                  <a:cxn ang="0">
                    <a:pos x="20" y="9"/>
                  </a:cxn>
                </a:cxnLst>
                <a:rect l="0" t="0" r="r" b="b"/>
                <a:pathLst>
                  <a:path w="20" h="12">
                    <a:moveTo>
                      <a:pt x="20" y="9"/>
                    </a:moveTo>
                    <a:cubicBezTo>
                      <a:pt x="17" y="11"/>
                      <a:pt x="14" y="12"/>
                      <a:pt x="10" y="12"/>
                    </a:cubicBezTo>
                    <a:cubicBezTo>
                      <a:pt x="5" y="12"/>
                      <a:pt x="0" y="11"/>
                      <a:pt x="0" y="7"/>
                    </a:cubicBezTo>
                    <a:cubicBezTo>
                      <a:pt x="0" y="3"/>
                      <a:pt x="6" y="0"/>
                      <a:pt x="10" y="0"/>
                    </a:cubicBezTo>
                    <a:cubicBezTo>
                      <a:pt x="16" y="0"/>
                      <a:pt x="20" y="2"/>
                      <a:pt x="20" y="7"/>
                    </a:cubicBezTo>
                    <a:cubicBezTo>
                      <a:pt x="20" y="10"/>
                      <a:pt x="18" y="11"/>
                      <a:pt x="17" y="12"/>
                    </a:cubicBezTo>
                    <a:lnTo>
                      <a:pt x="2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4" name="Freeform 152"/>
              <p:cNvSpPr>
                <a:spLocks/>
              </p:cNvSpPr>
              <p:nvPr/>
            </p:nvSpPr>
            <p:spPr bwMode="auto">
              <a:xfrm>
                <a:off x="6043613" y="1128713"/>
                <a:ext cx="100013" cy="57150"/>
              </a:xfrm>
              <a:custGeom>
                <a:avLst/>
                <a:gdLst/>
                <a:ahLst/>
                <a:cxnLst>
                  <a:cxn ang="0">
                    <a:pos x="6" y="43"/>
                  </a:cxn>
                  <a:cxn ang="0">
                    <a:pos x="0" y="37"/>
                  </a:cxn>
                  <a:cxn ang="0">
                    <a:pos x="8" y="27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44" y="10"/>
                  </a:cxn>
                  <a:cxn ang="0">
                    <a:pos x="52" y="6"/>
                  </a:cxn>
                  <a:cxn ang="0">
                    <a:pos x="76" y="23"/>
                  </a:cxn>
                  <a:cxn ang="0">
                    <a:pos x="45" y="34"/>
                  </a:cxn>
                  <a:cxn ang="0">
                    <a:pos x="30" y="37"/>
                  </a:cxn>
                  <a:cxn ang="0">
                    <a:pos x="6" y="43"/>
                  </a:cxn>
                </a:cxnLst>
                <a:rect l="0" t="0" r="r" b="b"/>
                <a:pathLst>
                  <a:path w="76" h="43">
                    <a:moveTo>
                      <a:pt x="6" y="43"/>
                    </a:moveTo>
                    <a:cubicBezTo>
                      <a:pt x="1" y="43"/>
                      <a:pt x="0" y="41"/>
                      <a:pt x="0" y="37"/>
                    </a:cubicBezTo>
                    <a:cubicBezTo>
                      <a:pt x="0" y="30"/>
                      <a:pt x="5" y="30"/>
                      <a:pt x="8" y="27"/>
                    </a:cubicBezTo>
                    <a:cubicBezTo>
                      <a:pt x="18" y="17"/>
                      <a:pt x="22" y="0"/>
                      <a:pt x="39" y="0"/>
                    </a:cubicBezTo>
                    <a:cubicBezTo>
                      <a:pt x="43" y="0"/>
                      <a:pt x="43" y="0"/>
                      <a:pt x="45" y="0"/>
                    </a:cubicBezTo>
                    <a:cubicBezTo>
                      <a:pt x="45" y="7"/>
                      <a:pt x="47" y="7"/>
                      <a:pt x="44" y="10"/>
                    </a:cubicBezTo>
                    <a:cubicBezTo>
                      <a:pt x="47" y="9"/>
                      <a:pt x="49" y="6"/>
                      <a:pt x="52" y="6"/>
                    </a:cubicBezTo>
                    <a:cubicBezTo>
                      <a:pt x="58" y="6"/>
                      <a:pt x="76" y="17"/>
                      <a:pt x="76" y="23"/>
                    </a:cubicBezTo>
                    <a:cubicBezTo>
                      <a:pt x="76" y="34"/>
                      <a:pt x="53" y="36"/>
                      <a:pt x="45" y="34"/>
                    </a:cubicBezTo>
                    <a:cubicBezTo>
                      <a:pt x="43" y="34"/>
                      <a:pt x="30" y="37"/>
                      <a:pt x="30" y="37"/>
                    </a:cubicBezTo>
                    <a:lnTo>
                      <a:pt x="6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5" name="Freeform 153"/>
              <p:cNvSpPr>
                <a:spLocks/>
              </p:cNvSpPr>
              <p:nvPr/>
            </p:nvSpPr>
            <p:spPr bwMode="auto">
              <a:xfrm>
                <a:off x="5900738" y="1101725"/>
                <a:ext cx="39688" cy="206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0" y="7"/>
                  </a:cxn>
                  <a:cxn ang="0">
                    <a:pos x="9" y="16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30" h="16">
                    <a:moveTo>
                      <a:pt x="12" y="0"/>
                    </a:moveTo>
                    <a:cubicBezTo>
                      <a:pt x="14" y="0"/>
                      <a:pt x="26" y="6"/>
                      <a:pt x="30" y="7"/>
                    </a:cubicBezTo>
                    <a:cubicBezTo>
                      <a:pt x="29" y="15"/>
                      <a:pt x="14" y="16"/>
                      <a:pt x="9" y="16"/>
                    </a:cubicBezTo>
                    <a:cubicBezTo>
                      <a:pt x="6" y="16"/>
                      <a:pt x="0" y="9"/>
                      <a:pt x="0" y="5"/>
                    </a:cubicBezTo>
                    <a:cubicBezTo>
                      <a:pt x="0" y="0"/>
                      <a:pt x="9" y="0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6" name="Freeform 154"/>
              <p:cNvSpPr>
                <a:spLocks/>
              </p:cNvSpPr>
              <p:nvPr/>
            </p:nvSpPr>
            <p:spPr bwMode="auto">
              <a:xfrm>
                <a:off x="5913438" y="1057275"/>
                <a:ext cx="139700" cy="98425"/>
              </a:xfrm>
              <a:custGeom>
                <a:avLst/>
                <a:gdLst/>
                <a:ahLst/>
                <a:cxnLst>
                  <a:cxn ang="0">
                    <a:pos x="99" y="68"/>
                  </a:cxn>
                  <a:cxn ang="0">
                    <a:pos x="90" y="74"/>
                  </a:cxn>
                  <a:cxn ang="0">
                    <a:pos x="41" y="66"/>
                  </a:cxn>
                  <a:cxn ang="0">
                    <a:pos x="17" y="50"/>
                  </a:cxn>
                  <a:cxn ang="0">
                    <a:pos x="50" y="36"/>
                  </a:cxn>
                  <a:cxn ang="0">
                    <a:pos x="32" y="36"/>
                  </a:cxn>
                  <a:cxn ang="0">
                    <a:pos x="0" y="26"/>
                  </a:cxn>
                  <a:cxn ang="0">
                    <a:pos x="46" y="0"/>
                  </a:cxn>
                  <a:cxn ang="0">
                    <a:pos x="72" y="17"/>
                  </a:cxn>
                  <a:cxn ang="0">
                    <a:pos x="67" y="18"/>
                  </a:cxn>
                  <a:cxn ang="0">
                    <a:pos x="67" y="27"/>
                  </a:cxn>
                  <a:cxn ang="0">
                    <a:pos x="59" y="35"/>
                  </a:cxn>
                  <a:cxn ang="0">
                    <a:pos x="68" y="35"/>
                  </a:cxn>
                  <a:cxn ang="0">
                    <a:pos x="81" y="39"/>
                  </a:cxn>
                  <a:cxn ang="0">
                    <a:pos x="90" y="39"/>
                  </a:cxn>
                  <a:cxn ang="0">
                    <a:pos x="105" y="48"/>
                  </a:cxn>
                  <a:cxn ang="0">
                    <a:pos x="101" y="57"/>
                  </a:cxn>
                  <a:cxn ang="0">
                    <a:pos x="92" y="62"/>
                  </a:cxn>
                  <a:cxn ang="0">
                    <a:pos x="99" y="68"/>
                  </a:cxn>
                </a:cxnLst>
                <a:rect l="0" t="0" r="r" b="b"/>
                <a:pathLst>
                  <a:path w="105" h="74">
                    <a:moveTo>
                      <a:pt x="99" y="68"/>
                    </a:moveTo>
                    <a:cubicBezTo>
                      <a:pt x="99" y="72"/>
                      <a:pt x="94" y="74"/>
                      <a:pt x="90" y="74"/>
                    </a:cubicBezTo>
                    <a:cubicBezTo>
                      <a:pt x="71" y="74"/>
                      <a:pt x="57" y="66"/>
                      <a:pt x="41" y="66"/>
                    </a:cubicBezTo>
                    <a:cubicBezTo>
                      <a:pt x="35" y="66"/>
                      <a:pt x="24" y="54"/>
                      <a:pt x="17" y="50"/>
                    </a:cubicBezTo>
                    <a:cubicBezTo>
                      <a:pt x="32" y="46"/>
                      <a:pt x="36" y="41"/>
                      <a:pt x="50" y="36"/>
                    </a:cubicBezTo>
                    <a:cubicBezTo>
                      <a:pt x="46" y="36"/>
                      <a:pt x="35" y="36"/>
                      <a:pt x="32" y="36"/>
                    </a:cubicBezTo>
                    <a:cubicBezTo>
                      <a:pt x="20" y="36"/>
                      <a:pt x="11" y="32"/>
                      <a:pt x="0" y="26"/>
                    </a:cubicBezTo>
                    <a:cubicBezTo>
                      <a:pt x="18" y="21"/>
                      <a:pt x="25" y="0"/>
                      <a:pt x="46" y="0"/>
                    </a:cubicBezTo>
                    <a:cubicBezTo>
                      <a:pt x="58" y="0"/>
                      <a:pt x="65" y="12"/>
                      <a:pt x="72" y="17"/>
                    </a:cubicBezTo>
                    <a:cubicBezTo>
                      <a:pt x="68" y="19"/>
                      <a:pt x="69" y="18"/>
                      <a:pt x="67" y="18"/>
                    </a:cubicBezTo>
                    <a:cubicBezTo>
                      <a:pt x="68" y="23"/>
                      <a:pt x="67" y="24"/>
                      <a:pt x="67" y="27"/>
                    </a:cubicBezTo>
                    <a:cubicBezTo>
                      <a:pt x="67" y="29"/>
                      <a:pt x="62" y="33"/>
                      <a:pt x="59" y="35"/>
                    </a:cubicBezTo>
                    <a:cubicBezTo>
                      <a:pt x="63" y="33"/>
                      <a:pt x="65" y="35"/>
                      <a:pt x="68" y="35"/>
                    </a:cubicBezTo>
                    <a:cubicBezTo>
                      <a:pt x="73" y="35"/>
                      <a:pt x="76" y="39"/>
                      <a:pt x="81" y="39"/>
                    </a:cubicBezTo>
                    <a:cubicBezTo>
                      <a:pt x="84" y="39"/>
                      <a:pt x="87" y="39"/>
                      <a:pt x="90" y="39"/>
                    </a:cubicBezTo>
                    <a:cubicBezTo>
                      <a:pt x="99" y="39"/>
                      <a:pt x="99" y="42"/>
                      <a:pt x="105" y="48"/>
                    </a:cubicBezTo>
                    <a:cubicBezTo>
                      <a:pt x="100" y="51"/>
                      <a:pt x="101" y="52"/>
                      <a:pt x="101" y="57"/>
                    </a:cubicBezTo>
                    <a:cubicBezTo>
                      <a:pt x="101" y="61"/>
                      <a:pt x="95" y="62"/>
                      <a:pt x="92" y="62"/>
                    </a:cubicBezTo>
                    <a:cubicBezTo>
                      <a:pt x="95" y="63"/>
                      <a:pt x="99" y="65"/>
                      <a:pt x="99" y="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7" name="Freeform 155"/>
              <p:cNvSpPr>
                <a:spLocks/>
              </p:cNvSpPr>
              <p:nvPr/>
            </p:nvSpPr>
            <p:spPr bwMode="auto">
              <a:xfrm>
                <a:off x="5973763" y="1212850"/>
                <a:ext cx="17463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0"/>
                  </a:cxn>
                  <a:cxn ang="0">
                    <a:pos x="13" y="0"/>
                  </a:cxn>
                  <a:cxn ang="0">
                    <a:pos x="5" y="9"/>
                  </a:cxn>
                  <a:cxn ang="0">
                    <a:pos x="0" y="5"/>
                  </a:cxn>
                </a:cxnLst>
                <a:rect l="0" t="0" r="r" b="b"/>
                <a:pathLst>
                  <a:path w="13" h="9">
                    <a:moveTo>
                      <a:pt x="0" y="5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6"/>
                      <a:pt x="10" y="9"/>
                      <a:pt x="5" y="9"/>
                    </a:cubicBezTo>
                    <a:cubicBezTo>
                      <a:pt x="2" y="9"/>
                      <a:pt x="1" y="7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8" name="Freeform 156"/>
              <p:cNvSpPr>
                <a:spLocks/>
              </p:cNvSpPr>
              <p:nvPr/>
            </p:nvSpPr>
            <p:spPr bwMode="auto">
              <a:xfrm>
                <a:off x="5886450" y="1060450"/>
                <a:ext cx="23813" cy="793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6">
                    <a:moveTo>
                      <a:pt x="18" y="4"/>
                    </a:moveTo>
                    <a:cubicBezTo>
                      <a:pt x="11" y="5"/>
                      <a:pt x="3" y="6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9" name="Freeform 157"/>
              <p:cNvSpPr>
                <a:spLocks/>
              </p:cNvSpPr>
              <p:nvPr/>
            </p:nvSpPr>
            <p:spPr bwMode="auto">
              <a:xfrm>
                <a:off x="6162675" y="1173163"/>
                <a:ext cx="20638" cy="9525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9" y="7"/>
                  </a:cxn>
                  <a:cxn ang="0">
                    <a:pos x="0" y="2"/>
                  </a:cxn>
                  <a:cxn ang="0">
                    <a:pos x="15" y="1"/>
                  </a:cxn>
                </a:cxnLst>
                <a:rect l="0" t="0" r="r" b="b"/>
                <a:pathLst>
                  <a:path w="15" h="7">
                    <a:moveTo>
                      <a:pt x="15" y="1"/>
                    </a:moveTo>
                    <a:cubicBezTo>
                      <a:pt x="14" y="4"/>
                      <a:pt x="12" y="7"/>
                      <a:pt x="9" y="7"/>
                    </a:cubicBezTo>
                    <a:cubicBezTo>
                      <a:pt x="4" y="7"/>
                      <a:pt x="1" y="4"/>
                      <a:pt x="0" y="2"/>
                    </a:cubicBezTo>
                    <a:cubicBezTo>
                      <a:pt x="9" y="0"/>
                      <a:pt x="11" y="2"/>
                      <a:pt x="1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0" name="Freeform 158"/>
              <p:cNvSpPr>
                <a:spLocks/>
              </p:cNvSpPr>
              <p:nvPr/>
            </p:nvSpPr>
            <p:spPr bwMode="auto">
              <a:xfrm>
                <a:off x="5119688" y="1074738"/>
                <a:ext cx="117475" cy="36513"/>
              </a:xfrm>
              <a:custGeom>
                <a:avLst/>
                <a:gdLst/>
                <a:ahLst/>
                <a:cxnLst>
                  <a:cxn ang="0">
                    <a:pos x="76" y="14"/>
                  </a:cxn>
                  <a:cxn ang="0">
                    <a:pos x="58" y="17"/>
                  </a:cxn>
                  <a:cxn ang="0">
                    <a:pos x="49" y="27"/>
                  </a:cxn>
                  <a:cxn ang="0">
                    <a:pos x="44" y="23"/>
                  </a:cxn>
                  <a:cxn ang="0">
                    <a:pos x="44" y="23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30" y="5"/>
                  </a:cxn>
                  <a:cxn ang="0">
                    <a:pos x="10" y="11"/>
                  </a:cxn>
                  <a:cxn ang="0">
                    <a:pos x="0" y="9"/>
                  </a:cxn>
                  <a:cxn ang="0">
                    <a:pos x="34" y="0"/>
                  </a:cxn>
                  <a:cxn ang="0">
                    <a:pos x="60" y="6"/>
                  </a:cxn>
                  <a:cxn ang="0">
                    <a:pos x="76" y="0"/>
                  </a:cxn>
                  <a:cxn ang="0">
                    <a:pos x="89" y="5"/>
                  </a:cxn>
                  <a:cxn ang="0">
                    <a:pos x="78" y="13"/>
                  </a:cxn>
                  <a:cxn ang="0">
                    <a:pos x="73" y="13"/>
                  </a:cxn>
                  <a:cxn ang="0">
                    <a:pos x="73" y="17"/>
                  </a:cxn>
                  <a:cxn ang="0">
                    <a:pos x="76" y="14"/>
                  </a:cxn>
                </a:cxnLst>
                <a:rect l="0" t="0" r="r" b="b"/>
                <a:pathLst>
                  <a:path w="89" h="27">
                    <a:moveTo>
                      <a:pt x="76" y="14"/>
                    </a:moveTo>
                    <a:cubicBezTo>
                      <a:pt x="69" y="19"/>
                      <a:pt x="65" y="13"/>
                      <a:pt x="58" y="17"/>
                    </a:cubicBezTo>
                    <a:cubicBezTo>
                      <a:pt x="54" y="19"/>
                      <a:pt x="53" y="27"/>
                      <a:pt x="49" y="27"/>
                    </a:cubicBezTo>
                    <a:cubicBezTo>
                      <a:pt x="47" y="26"/>
                      <a:pt x="45" y="24"/>
                      <a:pt x="44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38" y="23"/>
                      <a:pt x="33" y="21"/>
                      <a:pt x="32" y="17"/>
                    </a:cubicBezTo>
                    <a:cubicBezTo>
                      <a:pt x="36" y="15"/>
                      <a:pt x="38" y="15"/>
                      <a:pt x="41" y="14"/>
                    </a:cubicBezTo>
                    <a:cubicBezTo>
                      <a:pt x="37" y="14"/>
                      <a:pt x="35" y="13"/>
                      <a:pt x="33" y="13"/>
                    </a:cubicBezTo>
                    <a:cubicBezTo>
                      <a:pt x="36" y="11"/>
                      <a:pt x="38" y="11"/>
                      <a:pt x="40" y="9"/>
                    </a:cubicBezTo>
                    <a:cubicBezTo>
                      <a:pt x="36" y="8"/>
                      <a:pt x="34" y="5"/>
                      <a:pt x="30" y="5"/>
                    </a:cubicBezTo>
                    <a:cubicBezTo>
                      <a:pt x="25" y="5"/>
                      <a:pt x="17" y="11"/>
                      <a:pt x="10" y="11"/>
                    </a:cubicBezTo>
                    <a:cubicBezTo>
                      <a:pt x="7" y="11"/>
                      <a:pt x="4" y="9"/>
                      <a:pt x="0" y="9"/>
                    </a:cubicBezTo>
                    <a:cubicBezTo>
                      <a:pt x="4" y="2"/>
                      <a:pt x="25" y="0"/>
                      <a:pt x="34" y="0"/>
                    </a:cubicBezTo>
                    <a:cubicBezTo>
                      <a:pt x="45" y="0"/>
                      <a:pt x="52" y="6"/>
                      <a:pt x="60" y="6"/>
                    </a:cubicBezTo>
                    <a:cubicBezTo>
                      <a:pt x="67" y="6"/>
                      <a:pt x="70" y="0"/>
                      <a:pt x="76" y="0"/>
                    </a:cubicBezTo>
                    <a:cubicBezTo>
                      <a:pt x="82" y="0"/>
                      <a:pt x="87" y="4"/>
                      <a:pt x="89" y="5"/>
                    </a:cubicBezTo>
                    <a:cubicBezTo>
                      <a:pt x="89" y="13"/>
                      <a:pt x="83" y="9"/>
                      <a:pt x="78" y="13"/>
                    </a:cubicBezTo>
                    <a:cubicBezTo>
                      <a:pt x="76" y="13"/>
                      <a:pt x="75" y="13"/>
                      <a:pt x="73" y="13"/>
                    </a:cubicBezTo>
                    <a:cubicBezTo>
                      <a:pt x="73" y="17"/>
                      <a:pt x="73" y="17"/>
                      <a:pt x="73" y="17"/>
                    </a:cubicBezTo>
                    <a:lnTo>
                      <a:pt x="7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1" name="Freeform 159"/>
              <p:cNvSpPr>
                <a:spLocks/>
              </p:cNvSpPr>
              <p:nvPr/>
            </p:nvSpPr>
            <p:spPr bwMode="auto">
              <a:xfrm>
                <a:off x="5427663" y="1052513"/>
                <a:ext cx="41275" cy="26988"/>
              </a:xfrm>
              <a:custGeom>
                <a:avLst/>
                <a:gdLst/>
                <a:ahLst/>
                <a:cxnLst>
                  <a:cxn ang="0">
                    <a:pos x="7" y="20"/>
                  </a:cxn>
                  <a:cxn ang="0">
                    <a:pos x="0" y="13"/>
                  </a:cxn>
                  <a:cxn ang="0">
                    <a:pos x="25" y="0"/>
                  </a:cxn>
                  <a:cxn ang="0">
                    <a:pos x="31" y="14"/>
                  </a:cxn>
                  <a:cxn ang="0">
                    <a:pos x="7" y="20"/>
                  </a:cxn>
                </a:cxnLst>
                <a:rect l="0" t="0" r="r" b="b"/>
                <a:pathLst>
                  <a:path w="31" h="20">
                    <a:moveTo>
                      <a:pt x="7" y="20"/>
                    </a:moveTo>
                    <a:cubicBezTo>
                      <a:pt x="2" y="20"/>
                      <a:pt x="0" y="17"/>
                      <a:pt x="0" y="13"/>
                    </a:cubicBezTo>
                    <a:cubicBezTo>
                      <a:pt x="0" y="7"/>
                      <a:pt x="18" y="0"/>
                      <a:pt x="25" y="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8" y="16"/>
                      <a:pt x="11" y="20"/>
                      <a:pt x="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2" name="Freeform 160"/>
              <p:cNvSpPr>
                <a:spLocks/>
              </p:cNvSpPr>
              <p:nvPr/>
            </p:nvSpPr>
            <p:spPr bwMode="auto">
              <a:xfrm>
                <a:off x="5373688" y="1069975"/>
                <a:ext cx="44450" cy="25400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33" y="10"/>
                  </a:cxn>
                  <a:cxn ang="0">
                    <a:pos x="22" y="12"/>
                  </a:cxn>
                  <a:cxn ang="0">
                    <a:pos x="24" y="18"/>
                  </a:cxn>
                  <a:cxn ang="0">
                    <a:pos x="0" y="18"/>
                  </a:cxn>
                  <a:cxn ang="0">
                    <a:pos x="9" y="6"/>
                  </a:cxn>
                  <a:cxn ang="0">
                    <a:pos x="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33" y="4"/>
                  </a:cxn>
                </a:cxnLst>
                <a:rect l="0" t="0" r="r" b="b"/>
                <a:pathLst>
                  <a:path w="33" h="20">
                    <a:moveTo>
                      <a:pt x="33" y="4"/>
                    </a:moveTo>
                    <a:cubicBezTo>
                      <a:pt x="33" y="8"/>
                      <a:pt x="33" y="8"/>
                      <a:pt x="33" y="10"/>
                    </a:cubicBezTo>
                    <a:cubicBezTo>
                      <a:pt x="30" y="14"/>
                      <a:pt x="26" y="12"/>
                      <a:pt x="22" y="12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9"/>
                      <a:pt x="0" y="20"/>
                      <a:pt x="0" y="18"/>
                    </a:cubicBezTo>
                    <a:cubicBezTo>
                      <a:pt x="0" y="11"/>
                      <a:pt x="3" y="8"/>
                      <a:pt x="9" y="6"/>
                    </a:cubicBezTo>
                    <a:cubicBezTo>
                      <a:pt x="8" y="2"/>
                      <a:pt x="9" y="1"/>
                      <a:pt x="9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2"/>
                      <a:pt x="20" y="4"/>
                      <a:pt x="19" y="4"/>
                    </a:cubicBezTo>
                    <a:cubicBezTo>
                      <a:pt x="22" y="4"/>
                      <a:pt x="29" y="4"/>
                      <a:pt x="3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3" name="Freeform 161"/>
              <p:cNvSpPr>
                <a:spLocks/>
              </p:cNvSpPr>
              <p:nvPr/>
            </p:nvSpPr>
            <p:spPr bwMode="auto">
              <a:xfrm>
                <a:off x="5314950" y="1092200"/>
                <a:ext cx="44450" cy="15875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1" y="7"/>
                  </a:cxn>
                  <a:cxn ang="0">
                    <a:pos x="4" y="12"/>
                  </a:cxn>
                  <a:cxn ang="0">
                    <a:pos x="0" y="9"/>
                  </a:cxn>
                  <a:cxn ang="0">
                    <a:pos x="22" y="0"/>
                  </a:cxn>
                  <a:cxn ang="0">
                    <a:pos x="34" y="5"/>
                  </a:cxn>
                  <a:cxn ang="0">
                    <a:pos x="20" y="12"/>
                  </a:cxn>
                </a:cxnLst>
                <a:rect l="0" t="0" r="r" b="b"/>
                <a:pathLst>
                  <a:path w="34" h="12">
                    <a:moveTo>
                      <a:pt x="20" y="12"/>
                    </a:moveTo>
                    <a:cubicBezTo>
                      <a:pt x="17" y="12"/>
                      <a:pt x="14" y="7"/>
                      <a:pt x="11" y="7"/>
                    </a:cubicBezTo>
                    <a:cubicBezTo>
                      <a:pt x="10" y="12"/>
                      <a:pt x="8" y="12"/>
                      <a:pt x="4" y="12"/>
                    </a:cubicBezTo>
                    <a:cubicBezTo>
                      <a:pt x="2" y="12"/>
                      <a:pt x="0" y="10"/>
                      <a:pt x="0" y="9"/>
                    </a:cubicBezTo>
                    <a:cubicBezTo>
                      <a:pt x="0" y="2"/>
                      <a:pt x="17" y="0"/>
                      <a:pt x="22" y="0"/>
                    </a:cubicBezTo>
                    <a:cubicBezTo>
                      <a:pt x="28" y="0"/>
                      <a:pt x="32" y="2"/>
                      <a:pt x="34" y="5"/>
                    </a:cubicBezTo>
                    <a:cubicBezTo>
                      <a:pt x="25" y="5"/>
                      <a:pt x="26" y="12"/>
                      <a:pt x="20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4" name="Freeform 162"/>
              <p:cNvSpPr>
                <a:spLocks/>
              </p:cNvSpPr>
              <p:nvPr/>
            </p:nvSpPr>
            <p:spPr bwMode="auto">
              <a:xfrm>
                <a:off x="5287963" y="1038225"/>
                <a:ext cx="71438" cy="49213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22" y="36"/>
                  </a:cxn>
                  <a:cxn ang="0">
                    <a:pos x="0" y="28"/>
                  </a:cxn>
                  <a:cxn ang="0">
                    <a:pos x="6" y="23"/>
                  </a:cxn>
                  <a:cxn ang="0">
                    <a:pos x="24" y="23"/>
                  </a:cxn>
                  <a:cxn ang="0">
                    <a:pos x="17" y="22"/>
                  </a:cxn>
                  <a:cxn ang="0">
                    <a:pos x="17" y="16"/>
                  </a:cxn>
                  <a:cxn ang="0">
                    <a:pos x="43" y="8"/>
                  </a:cxn>
                  <a:cxn ang="0">
                    <a:pos x="51" y="0"/>
                  </a:cxn>
                  <a:cxn ang="0">
                    <a:pos x="52" y="5"/>
                  </a:cxn>
                  <a:cxn ang="0">
                    <a:pos x="48" y="11"/>
                  </a:cxn>
                  <a:cxn ang="0">
                    <a:pos x="28" y="23"/>
                  </a:cxn>
                  <a:cxn ang="0">
                    <a:pos x="53" y="29"/>
                  </a:cxn>
                  <a:cxn ang="0">
                    <a:pos x="40" y="31"/>
                  </a:cxn>
                </a:cxnLst>
                <a:rect l="0" t="0" r="r" b="b"/>
                <a:pathLst>
                  <a:path w="53" h="36">
                    <a:moveTo>
                      <a:pt x="40" y="31"/>
                    </a:moveTo>
                    <a:cubicBezTo>
                      <a:pt x="34" y="31"/>
                      <a:pt x="27" y="36"/>
                      <a:pt x="22" y="36"/>
                    </a:cubicBezTo>
                    <a:cubicBezTo>
                      <a:pt x="19" y="36"/>
                      <a:pt x="1" y="28"/>
                      <a:pt x="0" y="28"/>
                    </a:cubicBezTo>
                    <a:cubicBezTo>
                      <a:pt x="3" y="26"/>
                      <a:pt x="4" y="25"/>
                      <a:pt x="6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19" y="21"/>
                      <a:pt x="21" y="20"/>
                      <a:pt x="17" y="22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30" y="16"/>
                      <a:pt x="30" y="8"/>
                      <a:pt x="43" y="8"/>
                    </a:cubicBezTo>
                    <a:cubicBezTo>
                      <a:pt x="44" y="4"/>
                      <a:pt x="47" y="0"/>
                      <a:pt x="51" y="0"/>
                    </a:cubicBezTo>
                    <a:cubicBezTo>
                      <a:pt x="52" y="0"/>
                      <a:pt x="52" y="4"/>
                      <a:pt x="52" y="5"/>
                    </a:cubicBezTo>
                    <a:cubicBezTo>
                      <a:pt x="50" y="7"/>
                      <a:pt x="48" y="9"/>
                      <a:pt x="48" y="11"/>
                    </a:cubicBezTo>
                    <a:cubicBezTo>
                      <a:pt x="41" y="16"/>
                      <a:pt x="32" y="18"/>
                      <a:pt x="28" y="23"/>
                    </a:cubicBezTo>
                    <a:cubicBezTo>
                      <a:pt x="40" y="24"/>
                      <a:pt x="43" y="25"/>
                      <a:pt x="53" y="29"/>
                    </a:cubicBezTo>
                    <a:cubicBezTo>
                      <a:pt x="49" y="32"/>
                      <a:pt x="45" y="31"/>
                      <a:pt x="40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5" name="Freeform 164"/>
              <p:cNvSpPr>
                <a:spLocks/>
              </p:cNvSpPr>
              <p:nvPr/>
            </p:nvSpPr>
            <p:spPr bwMode="auto">
              <a:xfrm>
                <a:off x="6675438" y="1244600"/>
                <a:ext cx="128588" cy="49213"/>
              </a:xfrm>
              <a:custGeom>
                <a:avLst/>
                <a:gdLst/>
                <a:ahLst/>
                <a:cxnLst>
                  <a:cxn ang="0">
                    <a:pos x="77" y="29"/>
                  </a:cxn>
                  <a:cxn ang="0">
                    <a:pos x="66" y="34"/>
                  </a:cxn>
                  <a:cxn ang="0">
                    <a:pos x="58" y="29"/>
                  </a:cxn>
                  <a:cxn ang="0">
                    <a:pos x="50" y="32"/>
                  </a:cxn>
                  <a:cxn ang="0">
                    <a:pos x="40" y="36"/>
                  </a:cxn>
                  <a:cxn ang="0">
                    <a:pos x="32" y="31"/>
                  </a:cxn>
                  <a:cxn ang="0">
                    <a:pos x="22" y="38"/>
                  </a:cxn>
                  <a:cxn ang="0">
                    <a:pos x="0" y="18"/>
                  </a:cxn>
                  <a:cxn ang="0">
                    <a:pos x="20" y="0"/>
                  </a:cxn>
                  <a:cxn ang="0">
                    <a:pos x="47" y="15"/>
                  </a:cxn>
                  <a:cxn ang="0">
                    <a:pos x="54" y="3"/>
                  </a:cxn>
                  <a:cxn ang="0">
                    <a:pos x="97" y="15"/>
                  </a:cxn>
                  <a:cxn ang="0">
                    <a:pos x="89" y="29"/>
                  </a:cxn>
                  <a:cxn ang="0">
                    <a:pos x="77" y="29"/>
                  </a:cxn>
                </a:cxnLst>
                <a:rect l="0" t="0" r="r" b="b"/>
                <a:pathLst>
                  <a:path w="97" h="38">
                    <a:moveTo>
                      <a:pt x="77" y="29"/>
                    </a:moveTo>
                    <a:cubicBezTo>
                      <a:pt x="74" y="29"/>
                      <a:pt x="72" y="34"/>
                      <a:pt x="66" y="34"/>
                    </a:cubicBezTo>
                    <a:cubicBezTo>
                      <a:pt x="63" y="34"/>
                      <a:pt x="62" y="29"/>
                      <a:pt x="58" y="29"/>
                    </a:cubicBezTo>
                    <a:cubicBezTo>
                      <a:pt x="55" y="29"/>
                      <a:pt x="53" y="32"/>
                      <a:pt x="50" y="32"/>
                    </a:cubicBezTo>
                    <a:cubicBezTo>
                      <a:pt x="47" y="32"/>
                      <a:pt x="44" y="36"/>
                      <a:pt x="40" y="36"/>
                    </a:cubicBezTo>
                    <a:cubicBezTo>
                      <a:pt x="36" y="36"/>
                      <a:pt x="34" y="34"/>
                      <a:pt x="32" y="31"/>
                    </a:cubicBezTo>
                    <a:cubicBezTo>
                      <a:pt x="29" y="34"/>
                      <a:pt x="27" y="38"/>
                      <a:pt x="22" y="38"/>
                    </a:cubicBezTo>
                    <a:cubicBezTo>
                      <a:pt x="11" y="38"/>
                      <a:pt x="0" y="29"/>
                      <a:pt x="0" y="18"/>
                    </a:cubicBezTo>
                    <a:cubicBezTo>
                      <a:pt x="0" y="8"/>
                      <a:pt x="11" y="0"/>
                      <a:pt x="20" y="0"/>
                    </a:cubicBezTo>
                    <a:cubicBezTo>
                      <a:pt x="34" y="0"/>
                      <a:pt x="35" y="15"/>
                      <a:pt x="47" y="15"/>
                    </a:cubicBezTo>
                    <a:cubicBezTo>
                      <a:pt x="47" y="8"/>
                      <a:pt x="49" y="3"/>
                      <a:pt x="54" y="3"/>
                    </a:cubicBezTo>
                    <a:cubicBezTo>
                      <a:pt x="62" y="3"/>
                      <a:pt x="88" y="12"/>
                      <a:pt x="97" y="15"/>
                    </a:cubicBezTo>
                    <a:cubicBezTo>
                      <a:pt x="95" y="21"/>
                      <a:pt x="89" y="26"/>
                      <a:pt x="89" y="29"/>
                    </a:cubicBezTo>
                    <a:lnTo>
                      <a:pt x="77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6" name="Freeform 165"/>
              <p:cNvSpPr>
                <a:spLocks/>
              </p:cNvSpPr>
              <p:nvPr/>
            </p:nvSpPr>
            <p:spPr bwMode="auto">
              <a:xfrm>
                <a:off x="4924425" y="2252663"/>
                <a:ext cx="34925" cy="17463"/>
              </a:xfrm>
              <a:custGeom>
                <a:avLst/>
                <a:gdLst/>
                <a:ahLst/>
                <a:cxnLst>
                  <a:cxn ang="0">
                    <a:pos x="5" y="13"/>
                  </a:cxn>
                  <a:cxn ang="0">
                    <a:pos x="2" y="11"/>
                  </a:cxn>
                  <a:cxn ang="0">
                    <a:pos x="0" y="9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19" y="8"/>
                  </a:cxn>
                  <a:cxn ang="0">
                    <a:pos x="5" y="13"/>
                  </a:cxn>
                </a:cxnLst>
                <a:rect l="0" t="0" r="r" b="b"/>
                <a:pathLst>
                  <a:path w="26" h="13">
                    <a:moveTo>
                      <a:pt x="5" y="13"/>
                    </a:moveTo>
                    <a:cubicBezTo>
                      <a:pt x="4" y="13"/>
                      <a:pt x="2" y="12"/>
                      <a:pt x="2" y="11"/>
                    </a:cubicBezTo>
                    <a:cubicBezTo>
                      <a:pt x="1" y="11"/>
                      <a:pt x="0" y="9"/>
                      <a:pt x="0" y="9"/>
                    </a:cubicBezTo>
                    <a:cubicBezTo>
                      <a:pt x="7" y="6"/>
                      <a:pt x="18" y="1"/>
                      <a:pt x="26" y="0"/>
                    </a:cubicBezTo>
                    <a:cubicBezTo>
                      <a:pt x="25" y="4"/>
                      <a:pt x="22" y="2"/>
                      <a:pt x="20" y="4"/>
                    </a:cubicBezTo>
                    <a:cubicBezTo>
                      <a:pt x="18" y="4"/>
                      <a:pt x="19" y="7"/>
                      <a:pt x="19" y="8"/>
                    </a:cubicBezTo>
                    <a:cubicBezTo>
                      <a:pt x="18" y="11"/>
                      <a:pt x="9" y="13"/>
                      <a:pt x="5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7" name="Freeform 166"/>
              <p:cNvSpPr>
                <a:spLocks/>
              </p:cNvSpPr>
              <p:nvPr/>
            </p:nvSpPr>
            <p:spPr bwMode="auto">
              <a:xfrm>
                <a:off x="5183188" y="1463675"/>
                <a:ext cx="34925" cy="2540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1" y="0"/>
                  </a:cxn>
                  <a:cxn ang="0">
                    <a:pos x="26" y="6"/>
                  </a:cxn>
                  <a:cxn ang="0">
                    <a:pos x="26" y="12"/>
                  </a:cxn>
                  <a:cxn ang="0">
                    <a:pos x="8" y="19"/>
                  </a:cxn>
                  <a:cxn ang="0">
                    <a:pos x="0" y="14"/>
                  </a:cxn>
                  <a:cxn ang="0">
                    <a:pos x="5" y="4"/>
                  </a:cxn>
                </a:cxnLst>
                <a:rect l="0" t="0" r="r" b="b"/>
                <a:pathLst>
                  <a:path w="26" h="19">
                    <a:moveTo>
                      <a:pt x="5" y="4"/>
                    </a:moveTo>
                    <a:cubicBezTo>
                      <a:pt x="8" y="4"/>
                      <a:pt x="8" y="0"/>
                      <a:pt x="11" y="0"/>
                    </a:cubicBezTo>
                    <a:cubicBezTo>
                      <a:pt x="17" y="0"/>
                      <a:pt x="20" y="5"/>
                      <a:pt x="26" y="6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0" y="15"/>
                      <a:pt x="15" y="19"/>
                      <a:pt x="8" y="19"/>
                    </a:cubicBezTo>
                    <a:cubicBezTo>
                      <a:pt x="2" y="19"/>
                      <a:pt x="0" y="19"/>
                      <a:pt x="0" y="14"/>
                    </a:cubicBezTo>
                    <a:cubicBezTo>
                      <a:pt x="0" y="12"/>
                      <a:pt x="4" y="4"/>
                      <a:pt x="5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8" name="Freeform 167"/>
              <p:cNvSpPr>
                <a:spLocks/>
              </p:cNvSpPr>
              <p:nvPr/>
            </p:nvSpPr>
            <p:spPr bwMode="auto">
              <a:xfrm>
                <a:off x="5359400" y="1433513"/>
                <a:ext cx="26988" cy="25400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5" y="19"/>
                  </a:cxn>
                  <a:cxn ang="0">
                    <a:pos x="0" y="8"/>
                  </a:cxn>
                  <a:cxn ang="0">
                    <a:pos x="21" y="17"/>
                  </a:cxn>
                </a:cxnLst>
                <a:rect l="0" t="0" r="r" b="b"/>
                <a:pathLst>
                  <a:path w="21" h="20">
                    <a:moveTo>
                      <a:pt x="21" y="17"/>
                    </a:moveTo>
                    <a:cubicBezTo>
                      <a:pt x="21" y="20"/>
                      <a:pt x="15" y="19"/>
                      <a:pt x="15" y="19"/>
                    </a:cubicBezTo>
                    <a:cubicBezTo>
                      <a:pt x="10" y="19"/>
                      <a:pt x="0" y="14"/>
                      <a:pt x="0" y="8"/>
                    </a:cubicBezTo>
                    <a:cubicBezTo>
                      <a:pt x="0" y="0"/>
                      <a:pt x="21" y="8"/>
                      <a:pt x="21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9" name="Freeform 168"/>
              <p:cNvSpPr>
                <a:spLocks/>
              </p:cNvSpPr>
              <p:nvPr/>
            </p:nvSpPr>
            <p:spPr bwMode="auto">
              <a:xfrm>
                <a:off x="5549900" y="1338263"/>
                <a:ext cx="25400" cy="17463"/>
              </a:xfrm>
              <a:custGeom>
                <a:avLst/>
                <a:gdLst/>
                <a:ahLst/>
                <a:cxnLst>
                  <a:cxn ang="0">
                    <a:pos x="2" y="13"/>
                  </a:cxn>
                  <a:cxn ang="0">
                    <a:pos x="19" y="8"/>
                  </a:cxn>
                  <a:cxn ang="0">
                    <a:pos x="8" y="0"/>
                  </a:cxn>
                  <a:cxn ang="0">
                    <a:pos x="2" y="9"/>
                  </a:cxn>
                  <a:cxn ang="0">
                    <a:pos x="2" y="13"/>
                  </a:cxn>
                </a:cxnLst>
                <a:rect l="0" t="0" r="r" b="b"/>
                <a:pathLst>
                  <a:path w="19" h="13">
                    <a:moveTo>
                      <a:pt x="2" y="13"/>
                    </a:moveTo>
                    <a:cubicBezTo>
                      <a:pt x="7" y="13"/>
                      <a:pt x="17" y="10"/>
                      <a:pt x="19" y="8"/>
                    </a:cubicBezTo>
                    <a:cubicBezTo>
                      <a:pt x="15" y="5"/>
                      <a:pt x="13" y="0"/>
                      <a:pt x="8" y="0"/>
                    </a:cubicBezTo>
                    <a:cubicBezTo>
                      <a:pt x="4" y="0"/>
                      <a:pt x="2" y="5"/>
                      <a:pt x="2" y="9"/>
                    </a:cubicBezTo>
                    <a:cubicBezTo>
                      <a:pt x="2" y="10"/>
                      <a:pt x="0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0" name="Freeform 169"/>
              <p:cNvSpPr>
                <a:spLocks/>
              </p:cNvSpPr>
              <p:nvPr/>
            </p:nvSpPr>
            <p:spPr bwMode="auto">
              <a:xfrm>
                <a:off x="6727825" y="1320800"/>
                <a:ext cx="53975" cy="222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1" y="0"/>
                  </a:cxn>
                  <a:cxn ang="0">
                    <a:pos x="41" y="17"/>
                  </a:cxn>
                  <a:cxn ang="0">
                    <a:pos x="28" y="17"/>
                  </a:cxn>
                  <a:cxn ang="0">
                    <a:pos x="2" y="11"/>
                  </a:cxn>
                  <a:cxn ang="0">
                    <a:pos x="0" y="13"/>
                  </a:cxn>
                </a:cxnLst>
                <a:rect l="0" t="0" r="r" b="b"/>
                <a:pathLst>
                  <a:path w="41" h="17">
                    <a:moveTo>
                      <a:pt x="0" y="13"/>
                    </a:moveTo>
                    <a:cubicBezTo>
                      <a:pt x="5" y="6"/>
                      <a:pt x="11" y="0"/>
                      <a:pt x="21" y="0"/>
                    </a:cubicBezTo>
                    <a:cubicBezTo>
                      <a:pt x="32" y="0"/>
                      <a:pt x="41" y="7"/>
                      <a:pt x="41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0" y="13"/>
                      <a:pt x="10" y="14"/>
                      <a:pt x="2" y="11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1" name="Freeform 170"/>
              <p:cNvSpPr>
                <a:spLocks/>
              </p:cNvSpPr>
              <p:nvPr/>
            </p:nvSpPr>
            <p:spPr bwMode="auto">
              <a:xfrm>
                <a:off x="6832600" y="1266825"/>
                <a:ext cx="74613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9"/>
                  </a:cxn>
                  <a:cxn ang="0">
                    <a:pos x="56" y="13"/>
                  </a:cxn>
                  <a:cxn ang="0">
                    <a:pos x="37" y="2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56" h="20">
                    <a:moveTo>
                      <a:pt x="0" y="0"/>
                    </a:moveTo>
                    <a:cubicBezTo>
                      <a:pt x="4" y="3"/>
                      <a:pt x="50" y="9"/>
                      <a:pt x="52" y="9"/>
                    </a:cubicBezTo>
                    <a:cubicBezTo>
                      <a:pt x="55" y="9"/>
                      <a:pt x="56" y="11"/>
                      <a:pt x="56" y="13"/>
                    </a:cubicBezTo>
                    <a:cubicBezTo>
                      <a:pt x="56" y="18"/>
                      <a:pt x="44" y="20"/>
                      <a:pt x="37" y="20"/>
                    </a:cubicBezTo>
                    <a:cubicBezTo>
                      <a:pt x="25" y="20"/>
                      <a:pt x="4" y="14"/>
                      <a:pt x="4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2" name="Freeform 171"/>
              <p:cNvSpPr>
                <a:spLocks/>
              </p:cNvSpPr>
              <p:nvPr/>
            </p:nvSpPr>
            <p:spPr bwMode="auto">
              <a:xfrm>
                <a:off x="6726238" y="1303338"/>
                <a:ext cx="15875" cy="17463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5" y="13"/>
                  </a:cxn>
                  <a:cxn ang="0">
                    <a:pos x="0" y="7"/>
                  </a:cxn>
                  <a:cxn ang="0">
                    <a:pos x="12" y="7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11"/>
                      <a:pt x="8" y="13"/>
                      <a:pt x="5" y="13"/>
                    </a:cubicBezTo>
                    <a:cubicBezTo>
                      <a:pt x="0" y="13"/>
                      <a:pt x="0" y="11"/>
                      <a:pt x="0" y="7"/>
                    </a:cubicBezTo>
                    <a:cubicBezTo>
                      <a:pt x="0" y="0"/>
                      <a:pt x="12" y="1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>
              <a:off x="1907860" y="2938794"/>
              <a:ext cx="1697534" cy="1987932"/>
              <a:chOff x="1926699" y="2862576"/>
              <a:chExt cx="1697534" cy="1987932"/>
            </a:xfrm>
            <a:grpFill/>
          </p:grpSpPr>
          <p:grpSp>
            <p:nvGrpSpPr>
              <p:cNvPr id="202" name="Group 274"/>
              <p:cNvGrpSpPr/>
              <p:nvPr/>
            </p:nvGrpSpPr>
            <p:grpSpPr>
              <a:xfrm>
                <a:off x="2667282" y="3304994"/>
                <a:ext cx="956951" cy="1545514"/>
                <a:chOff x="3030538" y="2674938"/>
                <a:chExt cx="779463" cy="1258888"/>
              </a:xfrm>
              <a:grpFill/>
            </p:grpSpPr>
            <p:sp>
              <p:nvSpPr>
                <p:cNvPr id="214" name="Freeform 22"/>
                <p:cNvSpPr>
                  <a:spLocks/>
                </p:cNvSpPr>
                <p:nvPr/>
              </p:nvSpPr>
              <p:spPr bwMode="auto">
                <a:xfrm>
                  <a:off x="3541713" y="2881313"/>
                  <a:ext cx="39688" cy="31750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20" y="4"/>
                    </a:cxn>
                    <a:cxn ang="0">
                      <a:pos x="27" y="5"/>
                    </a:cxn>
                    <a:cxn ang="0">
                      <a:pos x="30" y="9"/>
                    </a:cxn>
                    <a:cxn ang="0">
                      <a:pos x="18" y="23"/>
                    </a:cxn>
                    <a:cxn ang="0">
                      <a:pos x="0" y="11"/>
                    </a:cxn>
                    <a:cxn ang="0">
                      <a:pos x="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30" h="23">
                      <a:moveTo>
                        <a:pt x="10" y="0"/>
                      </a:moveTo>
                      <a:cubicBezTo>
                        <a:pt x="13" y="1"/>
                        <a:pt x="16" y="4"/>
                        <a:pt x="20" y="4"/>
                      </a:cubicBezTo>
                      <a:cubicBezTo>
                        <a:pt x="21" y="9"/>
                        <a:pt x="25" y="5"/>
                        <a:pt x="27" y="5"/>
                      </a:cubicBezTo>
                      <a:cubicBezTo>
                        <a:pt x="29" y="5"/>
                        <a:pt x="30" y="8"/>
                        <a:pt x="30" y="9"/>
                      </a:cubicBezTo>
                      <a:cubicBezTo>
                        <a:pt x="30" y="12"/>
                        <a:pt x="23" y="23"/>
                        <a:pt x="18" y="23"/>
                      </a:cubicBezTo>
                      <a:cubicBezTo>
                        <a:pt x="11" y="23"/>
                        <a:pt x="0" y="15"/>
                        <a:pt x="0" y="11"/>
                      </a:cubicBezTo>
                      <a:cubicBezTo>
                        <a:pt x="0" y="4"/>
                        <a:pt x="3" y="0"/>
                        <a:pt x="9" y="0"/>
                      </a:cubicBezTo>
                      <a:cubicBezTo>
                        <a:pt x="9" y="0"/>
                        <a:pt x="10" y="0"/>
                        <a:pt x="1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15" name="Freeform 23"/>
                <p:cNvSpPr>
                  <a:spLocks/>
                </p:cNvSpPr>
                <p:nvPr/>
              </p:nvSpPr>
              <p:spPr bwMode="auto">
                <a:xfrm>
                  <a:off x="3030538" y="2674938"/>
                  <a:ext cx="779463" cy="1258888"/>
                </a:xfrm>
                <a:custGeom>
                  <a:avLst/>
                  <a:gdLst/>
                  <a:ahLst/>
                  <a:cxnLst>
                    <a:cxn ang="0">
                      <a:pos x="46" y="91"/>
                    </a:cxn>
                    <a:cxn ang="0">
                      <a:pos x="51" y="51"/>
                    </a:cxn>
                    <a:cxn ang="0">
                      <a:pos x="59" y="46"/>
                    </a:cxn>
                    <a:cxn ang="0">
                      <a:pos x="82" y="18"/>
                    </a:cxn>
                    <a:cxn ang="0">
                      <a:pos x="128" y="6"/>
                    </a:cxn>
                    <a:cxn ang="0">
                      <a:pos x="126" y="42"/>
                    </a:cxn>
                    <a:cxn ang="0">
                      <a:pos x="136" y="13"/>
                    </a:cxn>
                    <a:cxn ang="0">
                      <a:pos x="146" y="5"/>
                    </a:cxn>
                    <a:cxn ang="0">
                      <a:pos x="194" y="24"/>
                    </a:cxn>
                    <a:cxn ang="0">
                      <a:pos x="227" y="20"/>
                    </a:cxn>
                    <a:cxn ang="0">
                      <a:pos x="233" y="26"/>
                    </a:cxn>
                    <a:cxn ang="0">
                      <a:pos x="270" y="50"/>
                    </a:cxn>
                    <a:cxn ang="0">
                      <a:pos x="328" y="84"/>
                    </a:cxn>
                    <a:cxn ang="0">
                      <a:pos x="354" y="89"/>
                    </a:cxn>
                    <a:cxn ang="0">
                      <a:pos x="389" y="130"/>
                    </a:cxn>
                    <a:cxn ang="0">
                      <a:pos x="383" y="170"/>
                    </a:cxn>
                    <a:cxn ang="0">
                      <a:pos x="403" y="185"/>
                    </a:cxn>
                    <a:cxn ang="0">
                      <a:pos x="454" y="175"/>
                    </a:cxn>
                    <a:cxn ang="0">
                      <a:pos x="467" y="191"/>
                    </a:cxn>
                    <a:cxn ang="0">
                      <a:pos x="513" y="191"/>
                    </a:cxn>
                    <a:cxn ang="0">
                      <a:pos x="575" y="220"/>
                    </a:cxn>
                    <a:cxn ang="0">
                      <a:pos x="549" y="310"/>
                    </a:cxn>
                    <a:cxn ang="0">
                      <a:pos x="532" y="374"/>
                    </a:cxn>
                    <a:cxn ang="0">
                      <a:pos x="522" y="405"/>
                    </a:cxn>
                    <a:cxn ang="0">
                      <a:pos x="485" y="449"/>
                    </a:cxn>
                    <a:cxn ang="0">
                      <a:pos x="429" y="474"/>
                    </a:cxn>
                    <a:cxn ang="0">
                      <a:pos x="412" y="524"/>
                    </a:cxn>
                    <a:cxn ang="0">
                      <a:pos x="388" y="559"/>
                    </a:cxn>
                    <a:cxn ang="0">
                      <a:pos x="311" y="614"/>
                    </a:cxn>
                    <a:cxn ang="0">
                      <a:pos x="297" y="619"/>
                    </a:cxn>
                    <a:cxn ang="0">
                      <a:pos x="308" y="654"/>
                    </a:cxn>
                    <a:cxn ang="0">
                      <a:pos x="244" y="677"/>
                    </a:cxn>
                    <a:cxn ang="0">
                      <a:pos x="240" y="707"/>
                    </a:cxn>
                    <a:cxn ang="0">
                      <a:pos x="205" y="711"/>
                    </a:cxn>
                    <a:cxn ang="0">
                      <a:pos x="225" y="730"/>
                    </a:cxn>
                    <a:cxn ang="0">
                      <a:pos x="214" y="739"/>
                    </a:cxn>
                    <a:cxn ang="0">
                      <a:pos x="178" y="787"/>
                    </a:cxn>
                    <a:cxn ang="0">
                      <a:pos x="176" y="846"/>
                    </a:cxn>
                    <a:cxn ang="0">
                      <a:pos x="161" y="884"/>
                    </a:cxn>
                    <a:cxn ang="0">
                      <a:pos x="200" y="935"/>
                    </a:cxn>
                    <a:cxn ang="0">
                      <a:pos x="169" y="945"/>
                    </a:cxn>
                    <a:cxn ang="0">
                      <a:pos x="127" y="921"/>
                    </a:cxn>
                    <a:cxn ang="0">
                      <a:pos x="92" y="903"/>
                    </a:cxn>
                    <a:cxn ang="0">
                      <a:pos x="93" y="889"/>
                    </a:cxn>
                    <a:cxn ang="0">
                      <a:pos x="84" y="857"/>
                    </a:cxn>
                    <a:cxn ang="0">
                      <a:pos x="82" y="791"/>
                    </a:cxn>
                    <a:cxn ang="0">
                      <a:pos x="86" y="782"/>
                    </a:cxn>
                    <a:cxn ang="0">
                      <a:pos x="112" y="718"/>
                    </a:cxn>
                    <a:cxn ang="0">
                      <a:pos x="95" y="708"/>
                    </a:cxn>
                    <a:cxn ang="0">
                      <a:pos x="102" y="680"/>
                    </a:cxn>
                    <a:cxn ang="0">
                      <a:pos x="114" y="626"/>
                    </a:cxn>
                    <a:cxn ang="0">
                      <a:pos x="124" y="562"/>
                    </a:cxn>
                    <a:cxn ang="0">
                      <a:pos x="136" y="494"/>
                    </a:cxn>
                    <a:cxn ang="0">
                      <a:pos x="143" y="434"/>
                    </a:cxn>
                    <a:cxn ang="0">
                      <a:pos x="104" y="370"/>
                    </a:cxn>
                    <a:cxn ang="0">
                      <a:pos x="62" y="330"/>
                    </a:cxn>
                    <a:cxn ang="0">
                      <a:pos x="28" y="261"/>
                    </a:cxn>
                    <a:cxn ang="0">
                      <a:pos x="11" y="242"/>
                    </a:cxn>
                    <a:cxn ang="0">
                      <a:pos x="18" y="191"/>
                    </a:cxn>
                    <a:cxn ang="0">
                      <a:pos x="14" y="148"/>
                    </a:cxn>
                    <a:cxn ang="0">
                      <a:pos x="47" y="106"/>
                    </a:cxn>
                  </a:cxnLst>
                  <a:rect l="0" t="0" r="r" b="b"/>
                  <a:pathLst>
                    <a:path w="586" h="945">
                      <a:moveTo>
                        <a:pt x="49" y="103"/>
                      </a:moveTo>
                      <a:cubicBezTo>
                        <a:pt x="49" y="102"/>
                        <a:pt x="49" y="101"/>
                        <a:pt x="49" y="100"/>
                      </a:cubicBezTo>
                      <a:cubicBezTo>
                        <a:pt x="49" y="97"/>
                        <a:pt x="46" y="94"/>
                        <a:pt x="46" y="91"/>
                      </a:cubicBezTo>
                      <a:cubicBezTo>
                        <a:pt x="46" y="85"/>
                        <a:pt x="48" y="84"/>
                        <a:pt x="48" y="79"/>
                      </a:cubicBezTo>
                      <a:cubicBezTo>
                        <a:pt x="48" y="70"/>
                        <a:pt x="40" y="71"/>
                        <a:pt x="40" y="63"/>
                      </a:cubicBezTo>
                      <a:cubicBezTo>
                        <a:pt x="40" y="57"/>
                        <a:pt x="49" y="55"/>
                        <a:pt x="51" y="51"/>
                      </a:cubicBezTo>
                      <a:cubicBezTo>
                        <a:pt x="55" y="52"/>
                        <a:pt x="53" y="52"/>
                        <a:pt x="57" y="51"/>
                      </a:cubicBezTo>
                      <a:cubicBezTo>
                        <a:pt x="57" y="50"/>
                        <a:pt x="57" y="49"/>
                        <a:pt x="57" y="48"/>
                      </a:cubicBezTo>
                      <a:cubicBezTo>
                        <a:pt x="57" y="48"/>
                        <a:pt x="58" y="46"/>
                        <a:pt x="59" y="46"/>
                      </a:cubicBezTo>
                      <a:cubicBezTo>
                        <a:pt x="59" y="42"/>
                        <a:pt x="64" y="40"/>
                        <a:pt x="66" y="39"/>
                      </a:cubicBezTo>
                      <a:cubicBezTo>
                        <a:pt x="69" y="37"/>
                        <a:pt x="69" y="31"/>
                        <a:pt x="70" y="28"/>
                      </a:cubicBezTo>
                      <a:cubicBezTo>
                        <a:pt x="72" y="21"/>
                        <a:pt x="76" y="19"/>
                        <a:pt x="82" y="18"/>
                      </a:cubicBezTo>
                      <a:cubicBezTo>
                        <a:pt x="93" y="14"/>
                        <a:pt x="100" y="12"/>
                        <a:pt x="111" y="9"/>
                      </a:cubicBezTo>
                      <a:cubicBezTo>
                        <a:pt x="117" y="7"/>
                        <a:pt x="118" y="0"/>
                        <a:pt x="124" y="0"/>
                      </a:cubicBezTo>
                      <a:cubicBezTo>
                        <a:pt x="126" y="0"/>
                        <a:pt x="128" y="5"/>
                        <a:pt x="128" y="6"/>
                      </a:cubicBezTo>
                      <a:cubicBezTo>
                        <a:pt x="128" y="9"/>
                        <a:pt x="125" y="11"/>
                        <a:pt x="123" y="11"/>
                      </a:cubicBezTo>
                      <a:cubicBezTo>
                        <a:pt x="122" y="18"/>
                        <a:pt x="119" y="25"/>
                        <a:pt x="119" y="29"/>
                      </a:cubicBezTo>
                      <a:cubicBezTo>
                        <a:pt x="119" y="34"/>
                        <a:pt x="122" y="42"/>
                        <a:pt x="126" y="42"/>
                      </a:cubicBezTo>
                      <a:cubicBezTo>
                        <a:pt x="128" y="42"/>
                        <a:pt x="131" y="37"/>
                        <a:pt x="131" y="35"/>
                      </a:cubicBezTo>
                      <a:cubicBezTo>
                        <a:pt x="131" y="30"/>
                        <a:pt x="125" y="27"/>
                        <a:pt x="125" y="21"/>
                      </a:cubicBezTo>
                      <a:cubicBezTo>
                        <a:pt x="125" y="15"/>
                        <a:pt x="132" y="16"/>
                        <a:pt x="136" y="13"/>
                      </a:cubicBezTo>
                      <a:cubicBezTo>
                        <a:pt x="147" y="13"/>
                        <a:pt x="147" y="13"/>
                        <a:pt x="147" y="13"/>
                      </a:cubicBezTo>
                      <a:cubicBezTo>
                        <a:pt x="145" y="8"/>
                        <a:pt x="139" y="10"/>
                        <a:pt x="139" y="5"/>
                      </a:cubicBezTo>
                      <a:cubicBezTo>
                        <a:pt x="146" y="5"/>
                        <a:pt x="146" y="5"/>
                        <a:pt x="146" y="5"/>
                      </a:cubicBezTo>
                      <a:cubicBezTo>
                        <a:pt x="148" y="12"/>
                        <a:pt x="158" y="14"/>
                        <a:pt x="165" y="16"/>
                      </a:cubicBezTo>
                      <a:cubicBezTo>
                        <a:pt x="165" y="20"/>
                        <a:pt x="167" y="23"/>
                        <a:pt x="170" y="24"/>
                      </a:cubicBezTo>
                      <a:cubicBezTo>
                        <a:pt x="177" y="24"/>
                        <a:pt x="190" y="24"/>
                        <a:pt x="194" y="24"/>
                      </a:cubicBezTo>
                      <a:cubicBezTo>
                        <a:pt x="194" y="28"/>
                        <a:pt x="199" y="29"/>
                        <a:pt x="203" y="29"/>
                      </a:cubicBezTo>
                      <a:cubicBezTo>
                        <a:pt x="209" y="28"/>
                        <a:pt x="214" y="28"/>
                        <a:pt x="216" y="22"/>
                      </a:cubicBezTo>
                      <a:cubicBezTo>
                        <a:pt x="217" y="21"/>
                        <a:pt x="226" y="21"/>
                        <a:pt x="227" y="20"/>
                      </a:cubicBezTo>
                      <a:cubicBezTo>
                        <a:pt x="232" y="20"/>
                        <a:pt x="240" y="21"/>
                        <a:pt x="240" y="21"/>
                      </a:cubicBezTo>
                      <a:cubicBezTo>
                        <a:pt x="238" y="23"/>
                        <a:pt x="234" y="23"/>
                        <a:pt x="233" y="22"/>
                      </a:cubicBezTo>
                      <a:cubicBezTo>
                        <a:pt x="233" y="26"/>
                        <a:pt x="233" y="26"/>
                        <a:pt x="233" y="26"/>
                      </a:cubicBezTo>
                      <a:cubicBezTo>
                        <a:pt x="236" y="32"/>
                        <a:pt x="245" y="33"/>
                        <a:pt x="252" y="36"/>
                      </a:cubicBezTo>
                      <a:cubicBezTo>
                        <a:pt x="258" y="37"/>
                        <a:pt x="256" y="44"/>
                        <a:pt x="258" y="50"/>
                      </a:cubicBezTo>
                      <a:cubicBezTo>
                        <a:pt x="270" y="50"/>
                        <a:pt x="270" y="50"/>
                        <a:pt x="270" y="50"/>
                      </a:cubicBezTo>
                      <a:cubicBezTo>
                        <a:pt x="279" y="58"/>
                        <a:pt x="283" y="57"/>
                        <a:pt x="288" y="68"/>
                      </a:cubicBezTo>
                      <a:cubicBezTo>
                        <a:pt x="289" y="70"/>
                        <a:pt x="293" y="70"/>
                        <a:pt x="295" y="70"/>
                      </a:cubicBezTo>
                      <a:cubicBezTo>
                        <a:pt x="298" y="83"/>
                        <a:pt x="316" y="81"/>
                        <a:pt x="328" y="84"/>
                      </a:cubicBezTo>
                      <a:cubicBezTo>
                        <a:pt x="340" y="84"/>
                        <a:pt x="340" y="84"/>
                        <a:pt x="340" y="84"/>
                      </a:cubicBezTo>
                      <a:cubicBezTo>
                        <a:pt x="343" y="85"/>
                        <a:pt x="350" y="89"/>
                        <a:pt x="354" y="89"/>
                      </a:cubicBezTo>
                      <a:cubicBezTo>
                        <a:pt x="354" y="89"/>
                        <a:pt x="354" y="89"/>
                        <a:pt x="354" y="89"/>
                      </a:cubicBezTo>
                      <a:cubicBezTo>
                        <a:pt x="355" y="89"/>
                        <a:pt x="356" y="89"/>
                        <a:pt x="357" y="89"/>
                      </a:cubicBezTo>
                      <a:cubicBezTo>
                        <a:pt x="364" y="89"/>
                        <a:pt x="373" y="104"/>
                        <a:pt x="381" y="106"/>
                      </a:cubicBezTo>
                      <a:cubicBezTo>
                        <a:pt x="381" y="111"/>
                        <a:pt x="386" y="125"/>
                        <a:pt x="389" y="130"/>
                      </a:cubicBezTo>
                      <a:cubicBezTo>
                        <a:pt x="391" y="134"/>
                        <a:pt x="397" y="134"/>
                        <a:pt x="397" y="139"/>
                      </a:cubicBezTo>
                      <a:cubicBezTo>
                        <a:pt x="390" y="148"/>
                        <a:pt x="377" y="152"/>
                        <a:pt x="377" y="165"/>
                      </a:cubicBezTo>
                      <a:cubicBezTo>
                        <a:pt x="377" y="170"/>
                        <a:pt x="381" y="169"/>
                        <a:pt x="383" y="170"/>
                      </a:cubicBezTo>
                      <a:cubicBezTo>
                        <a:pt x="387" y="172"/>
                        <a:pt x="390" y="176"/>
                        <a:pt x="390" y="180"/>
                      </a:cubicBezTo>
                      <a:cubicBezTo>
                        <a:pt x="401" y="180"/>
                        <a:pt x="401" y="180"/>
                        <a:pt x="401" y="180"/>
                      </a:cubicBezTo>
                      <a:cubicBezTo>
                        <a:pt x="401" y="182"/>
                        <a:pt x="402" y="185"/>
                        <a:pt x="403" y="185"/>
                      </a:cubicBezTo>
                      <a:cubicBezTo>
                        <a:pt x="405" y="185"/>
                        <a:pt x="407" y="182"/>
                        <a:pt x="408" y="180"/>
                      </a:cubicBezTo>
                      <a:cubicBezTo>
                        <a:pt x="413" y="173"/>
                        <a:pt x="418" y="164"/>
                        <a:pt x="425" y="164"/>
                      </a:cubicBezTo>
                      <a:cubicBezTo>
                        <a:pt x="433" y="164"/>
                        <a:pt x="449" y="172"/>
                        <a:pt x="454" y="175"/>
                      </a:cubicBezTo>
                      <a:cubicBezTo>
                        <a:pt x="458" y="178"/>
                        <a:pt x="462" y="177"/>
                        <a:pt x="463" y="180"/>
                      </a:cubicBezTo>
                      <a:cubicBezTo>
                        <a:pt x="464" y="184"/>
                        <a:pt x="464" y="187"/>
                        <a:pt x="464" y="191"/>
                      </a:cubicBezTo>
                      <a:cubicBezTo>
                        <a:pt x="467" y="191"/>
                        <a:pt x="467" y="191"/>
                        <a:pt x="467" y="191"/>
                      </a:cubicBezTo>
                      <a:cubicBezTo>
                        <a:pt x="471" y="190"/>
                        <a:pt x="472" y="186"/>
                        <a:pt x="476" y="186"/>
                      </a:cubicBezTo>
                      <a:cubicBezTo>
                        <a:pt x="486" y="186"/>
                        <a:pt x="487" y="194"/>
                        <a:pt x="496" y="194"/>
                      </a:cubicBezTo>
                      <a:cubicBezTo>
                        <a:pt x="513" y="191"/>
                        <a:pt x="513" y="191"/>
                        <a:pt x="513" y="191"/>
                      </a:cubicBezTo>
                      <a:cubicBezTo>
                        <a:pt x="521" y="193"/>
                        <a:pt x="529" y="196"/>
                        <a:pt x="534" y="198"/>
                      </a:cubicBezTo>
                      <a:cubicBezTo>
                        <a:pt x="538" y="205"/>
                        <a:pt x="551" y="217"/>
                        <a:pt x="558" y="220"/>
                      </a:cubicBezTo>
                      <a:cubicBezTo>
                        <a:pt x="565" y="221"/>
                        <a:pt x="569" y="219"/>
                        <a:pt x="575" y="220"/>
                      </a:cubicBezTo>
                      <a:cubicBezTo>
                        <a:pt x="584" y="223"/>
                        <a:pt x="586" y="232"/>
                        <a:pt x="586" y="242"/>
                      </a:cubicBezTo>
                      <a:cubicBezTo>
                        <a:pt x="586" y="274"/>
                        <a:pt x="568" y="283"/>
                        <a:pt x="556" y="301"/>
                      </a:cubicBezTo>
                      <a:cubicBezTo>
                        <a:pt x="553" y="305"/>
                        <a:pt x="551" y="306"/>
                        <a:pt x="549" y="310"/>
                      </a:cubicBezTo>
                      <a:cubicBezTo>
                        <a:pt x="544" y="317"/>
                        <a:pt x="540" y="317"/>
                        <a:pt x="535" y="322"/>
                      </a:cubicBezTo>
                      <a:cubicBezTo>
                        <a:pt x="529" y="328"/>
                        <a:pt x="535" y="343"/>
                        <a:pt x="535" y="353"/>
                      </a:cubicBezTo>
                      <a:cubicBezTo>
                        <a:pt x="535" y="361"/>
                        <a:pt x="532" y="369"/>
                        <a:pt x="532" y="374"/>
                      </a:cubicBezTo>
                      <a:cubicBezTo>
                        <a:pt x="532" y="377"/>
                        <a:pt x="530" y="378"/>
                        <a:pt x="530" y="380"/>
                      </a:cubicBezTo>
                      <a:cubicBezTo>
                        <a:pt x="528" y="382"/>
                        <a:pt x="524" y="386"/>
                        <a:pt x="524" y="390"/>
                      </a:cubicBezTo>
                      <a:cubicBezTo>
                        <a:pt x="524" y="394"/>
                        <a:pt x="523" y="403"/>
                        <a:pt x="522" y="405"/>
                      </a:cubicBezTo>
                      <a:cubicBezTo>
                        <a:pt x="515" y="415"/>
                        <a:pt x="513" y="419"/>
                        <a:pt x="506" y="428"/>
                      </a:cubicBezTo>
                      <a:cubicBezTo>
                        <a:pt x="505" y="431"/>
                        <a:pt x="505" y="436"/>
                        <a:pt x="504" y="438"/>
                      </a:cubicBezTo>
                      <a:cubicBezTo>
                        <a:pt x="502" y="443"/>
                        <a:pt x="492" y="449"/>
                        <a:pt x="485" y="449"/>
                      </a:cubicBezTo>
                      <a:cubicBezTo>
                        <a:pt x="476" y="449"/>
                        <a:pt x="470" y="449"/>
                        <a:pt x="463" y="452"/>
                      </a:cubicBezTo>
                      <a:cubicBezTo>
                        <a:pt x="461" y="453"/>
                        <a:pt x="460" y="455"/>
                        <a:pt x="459" y="457"/>
                      </a:cubicBezTo>
                      <a:cubicBezTo>
                        <a:pt x="448" y="467"/>
                        <a:pt x="437" y="461"/>
                        <a:pt x="429" y="474"/>
                      </a:cubicBezTo>
                      <a:cubicBezTo>
                        <a:pt x="426" y="479"/>
                        <a:pt x="420" y="479"/>
                        <a:pt x="416" y="483"/>
                      </a:cubicBezTo>
                      <a:cubicBezTo>
                        <a:pt x="411" y="489"/>
                        <a:pt x="412" y="495"/>
                        <a:pt x="412" y="503"/>
                      </a:cubicBezTo>
                      <a:cubicBezTo>
                        <a:pt x="412" y="524"/>
                        <a:pt x="412" y="524"/>
                        <a:pt x="412" y="524"/>
                      </a:cubicBezTo>
                      <a:cubicBezTo>
                        <a:pt x="403" y="528"/>
                        <a:pt x="398" y="536"/>
                        <a:pt x="394" y="545"/>
                      </a:cubicBezTo>
                      <a:cubicBezTo>
                        <a:pt x="394" y="545"/>
                        <a:pt x="394" y="545"/>
                        <a:pt x="394" y="545"/>
                      </a:cubicBezTo>
                      <a:cubicBezTo>
                        <a:pt x="391" y="550"/>
                        <a:pt x="391" y="553"/>
                        <a:pt x="388" y="559"/>
                      </a:cubicBezTo>
                      <a:cubicBezTo>
                        <a:pt x="380" y="571"/>
                        <a:pt x="371" y="572"/>
                        <a:pt x="364" y="584"/>
                      </a:cubicBezTo>
                      <a:cubicBezTo>
                        <a:pt x="355" y="597"/>
                        <a:pt x="351" y="619"/>
                        <a:pt x="331" y="619"/>
                      </a:cubicBezTo>
                      <a:cubicBezTo>
                        <a:pt x="324" y="619"/>
                        <a:pt x="314" y="614"/>
                        <a:pt x="311" y="614"/>
                      </a:cubicBezTo>
                      <a:cubicBezTo>
                        <a:pt x="305" y="614"/>
                        <a:pt x="299" y="609"/>
                        <a:pt x="293" y="609"/>
                      </a:cubicBezTo>
                      <a:cubicBezTo>
                        <a:pt x="291" y="609"/>
                        <a:pt x="289" y="610"/>
                        <a:pt x="289" y="611"/>
                      </a:cubicBezTo>
                      <a:cubicBezTo>
                        <a:pt x="289" y="615"/>
                        <a:pt x="296" y="617"/>
                        <a:pt x="297" y="619"/>
                      </a:cubicBezTo>
                      <a:cubicBezTo>
                        <a:pt x="300" y="622"/>
                        <a:pt x="300" y="627"/>
                        <a:pt x="302" y="632"/>
                      </a:cubicBezTo>
                      <a:cubicBezTo>
                        <a:pt x="304" y="637"/>
                        <a:pt x="311" y="637"/>
                        <a:pt x="311" y="642"/>
                      </a:cubicBezTo>
                      <a:cubicBezTo>
                        <a:pt x="311" y="647"/>
                        <a:pt x="311" y="650"/>
                        <a:pt x="308" y="654"/>
                      </a:cubicBezTo>
                      <a:cubicBezTo>
                        <a:pt x="304" y="660"/>
                        <a:pt x="301" y="663"/>
                        <a:pt x="297" y="667"/>
                      </a:cubicBezTo>
                      <a:cubicBezTo>
                        <a:pt x="289" y="675"/>
                        <a:pt x="280" y="673"/>
                        <a:pt x="270" y="676"/>
                      </a:cubicBezTo>
                      <a:cubicBezTo>
                        <a:pt x="263" y="678"/>
                        <a:pt x="248" y="673"/>
                        <a:pt x="244" y="677"/>
                      </a:cubicBezTo>
                      <a:cubicBezTo>
                        <a:pt x="238" y="683"/>
                        <a:pt x="243" y="696"/>
                        <a:pt x="240" y="703"/>
                      </a:cubicBezTo>
                      <a:cubicBezTo>
                        <a:pt x="240" y="702"/>
                        <a:pt x="240" y="702"/>
                        <a:pt x="240" y="702"/>
                      </a:cubicBezTo>
                      <a:cubicBezTo>
                        <a:pt x="240" y="703"/>
                        <a:pt x="240" y="706"/>
                        <a:pt x="240" y="707"/>
                      </a:cubicBezTo>
                      <a:cubicBezTo>
                        <a:pt x="240" y="709"/>
                        <a:pt x="233" y="712"/>
                        <a:pt x="229" y="712"/>
                      </a:cubicBezTo>
                      <a:cubicBezTo>
                        <a:pt x="220" y="712"/>
                        <a:pt x="218" y="706"/>
                        <a:pt x="210" y="706"/>
                      </a:cubicBezTo>
                      <a:cubicBezTo>
                        <a:pt x="207" y="706"/>
                        <a:pt x="205" y="709"/>
                        <a:pt x="205" y="711"/>
                      </a:cubicBezTo>
                      <a:cubicBezTo>
                        <a:pt x="205" y="717"/>
                        <a:pt x="211" y="729"/>
                        <a:pt x="214" y="729"/>
                      </a:cubicBezTo>
                      <a:cubicBezTo>
                        <a:pt x="217" y="729"/>
                        <a:pt x="219" y="726"/>
                        <a:pt x="221" y="726"/>
                      </a:cubicBezTo>
                      <a:cubicBezTo>
                        <a:pt x="222" y="728"/>
                        <a:pt x="225" y="728"/>
                        <a:pt x="225" y="730"/>
                      </a:cubicBezTo>
                      <a:cubicBezTo>
                        <a:pt x="225" y="733"/>
                        <a:pt x="221" y="736"/>
                        <a:pt x="220" y="736"/>
                      </a:cubicBezTo>
                      <a:cubicBezTo>
                        <a:pt x="215" y="736"/>
                        <a:pt x="213" y="732"/>
                        <a:pt x="209" y="732"/>
                      </a:cubicBezTo>
                      <a:cubicBezTo>
                        <a:pt x="209" y="737"/>
                        <a:pt x="211" y="738"/>
                        <a:pt x="214" y="739"/>
                      </a:cubicBezTo>
                      <a:cubicBezTo>
                        <a:pt x="206" y="747"/>
                        <a:pt x="206" y="755"/>
                        <a:pt x="203" y="766"/>
                      </a:cubicBezTo>
                      <a:cubicBezTo>
                        <a:pt x="202" y="770"/>
                        <a:pt x="194" y="771"/>
                        <a:pt x="191" y="771"/>
                      </a:cubicBezTo>
                      <a:cubicBezTo>
                        <a:pt x="184" y="773"/>
                        <a:pt x="178" y="779"/>
                        <a:pt x="178" y="787"/>
                      </a:cubicBezTo>
                      <a:cubicBezTo>
                        <a:pt x="178" y="804"/>
                        <a:pt x="198" y="798"/>
                        <a:pt x="198" y="811"/>
                      </a:cubicBezTo>
                      <a:cubicBezTo>
                        <a:pt x="198" y="824"/>
                        <a:pt x="187" y="825"/>
                        <a:pt x="181" y="831"/>
                      </a:cubicBezTo>
                      <a:cubicBezTo>
                        <a:pt x="177" y="835"/>
                        <a:pt x="178" y="841"/>
                        <a:pt x="176" y="846"/>
                      </a:cubicBezTo>
                      <a:cubicBezTo>
                        <a:pt x="173" y="852"/>
                        <a:pt x="166" y="850"/>
                        <a:pt x="162" y="854"/>
                      </a:cubicBezTo>
                      <a:cubicBezTo>
                        <a:pt x="156" y="859"/>
                        <a:pt x="154" y="865"/>
                        <a:pt x="154" y="874"/>
                      </a:cubicBezTo>
                      <a:cubicBezTo>
                        <a:pt x="154" y="878"/>
                        <a:pt x="158" y="883"/>
                        <a:pt x="161" y="884"/>
                      </a:cubicBezTo>
                      <a:cubicBezTo>
                        <a:pt x="169" y="888"/>
                        <a:pt x="168" y="908"/>
                        <a:pt x="174" y="914"/>
                      </a:cubicBezTo>
                      <a:cubicBezTo>
                        <a:pt x="184" y="924"/>
                        <a:pt x="196" y="928"/>
                        <a:pt x="207" y="934"/>
                      </a:cubicBezTo>
                      <a:cubicBezTo>
                        <a:pt x="206" y="936"/>
                        <a:pt x="203" y="935"/>
                        <a:pt x="200" y="935"/>
                      </a:cubicBezTo>
                      <a:cubicBezTo>
                        <a:pt x="194" y="935"/>
                        <a:pt x="183" y="943"/>
                        <a:pt x="179" y="943"/>
                      </a:cubicBezTo>
                      <a:cubicBezTo>
                        <a:pt x="176" y="943"/>
                        <a:pt x="176" y="943"/>
                        <a:pt x="174" y="943"/>
                      </a:cubicBezTo>
                      <a:cubicBezTo>
                        <a:pt x="173" y="943"/>
                        <a:pt x="171" y="945"/>
                        <a:pt x="169" y="945"/>
                      </a:cubicBezTo>
                      <a:cubicBezTo>
                        <a:pt x="165" y="945"/>
                        <a:pt x="162" y="945"/>
                        <a:pt x="157" y="945"/>
                      </a:cubicBezTo>
                      <a:cubicBezTo>
                        <a:pt x="147" y="945"/>
                        <a:pt x="151" y="933"/>
                        <a:pt x="143" y="931"/>
                      </a:cubicBezTo>
                      <a:cubicBezTo>
                        <a:pt x="137" y="929"/>
                        <a:pt x="127" y="929"/>
                        <a:pt x="127" y="921"/>
                      </a:cubicBezTo>
                      <a:cubicBezTo>
                        <a:pt x="124" y="921"/>
                        <a:pt x="122" y="921"/>
                        <a:pt x="119" y="921"/>
                      </a:cubicBezTo>
                      <a:cubicBezTo>
                        <a:pt x="115" y="921"/>
                        <a:pt x="114" y="917"/>
                        <a:pt x="114" y="915"/>
                      </a:cubicBezTo>
                      <a:cubicBezTo>
                        <a:pt x="102" y="915"/>
                        <a:pt x="98" y="909"/>
                        <a:pt x="92" y="903"/>
                      </a:cubicBezTo>
                      <a:cubicBezTo>
                        <a:pt x="91" y="902"/>
                        <a:pt x="88" y="900"/>
                        <a:pt x="88" y="899"/>
                      </a:cubicBezTo>
                      <a:cubicBezTo>
                        <a:pt x="88" y="895"/>
                        <a:pt x="96" y="895"/>
                        <a:pt x="97" y="891"/>
                      </a:cubicBezTo>
                      <a:cubicBezTo>
                        <a:pt x="95" y="891"/>
                        <a:pt x="94" y="890"/>
                        <a:pt x="93" y="889"/>
                      </a:cubicBezTo>
                      <a:cubicBezTo>
                        <a:pt x="94" y="887"/>
                        <a:pt x="96" y="884"/>
                        <a:pt x="96" y="882"/>
                      </a:cubicBezTo>
                      <a:cubicBezTo>
                        <a:pt x="96" y="871"/>
                        <a:pt x="84" y="873"/>
                        <a:pt x="84" y="863"/>
                      </a:cubicBezTo>
                      <a:cubicBezTo>
                        <a:pt x="84" y="860"/>
                        <a:pt x="84" y="859"/>
                        <a:pt x="84" y="857"/>
                      </a:cubicBezTo>
                      <a:cubicBezTo>
                        <a:pt x="84" y="848"/>
                        <a:pt x="78" y="832"/>
                        <a:pt x="78" y="825"/>
                      </a:cubicBezTo>
                      <a:cubicBezTo>
                        <a:pt x="78" y="817"/>
                        <a:pt x="88" y="814"/>
                        <a:pt x="88" y="807"/>
                      </a:cubicBezTo>
                      <a:cubicBezTo>
                        <a:pt x="88" y="803"/>
                        <a:pt x="83" y="796"/>
                        <a:pt x="82" y="791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4"/>
                        <a:pt x="84" y="782"/>
                        <a:pt x="86" y="782"/>
                      </a:cubicBezTo>
                      <a:cubicBezTo>
                        <a:pt x="94" y="782"/>
                        <a:pt x="91" y="790"/>
                        <a:pt x="98" y="790"/>
                      </a:cubicBezTo>
                      <a:cubicBezTo>
                        <a:pt x="112" y="725"/>
                        <a:pt x="112" y="725"/>
                        <a:pt x="112" y="725"/>
                      </a:cubicBezTo>
                      <a:cubicBezTo>
                        <a:pt x="112" y="718"/>
                        <a:pt x="112" y="718"/>
                        <a:pt x="112" y="718"/>
                      </a:cubicBezTo>
                      <a:cubicBezTo>
                        <a:pt x="111" y="718"/>
                        <a:pt x="109" y="717"/>
                        <a:pt x="108" y="718"/>
                      </a:cubicBezTo>
                      <a:cubicBezTo>
                        <a:pt x="105" y="719"/>
                        <a:pt x="105" y="723"/>
                        <a:pt x="102" y="723"/>
                      </a:cubicBezTo>
                      <a:cubicBezTo>
                        <a:pt x="98" y="723"/>
                        <a:pt x="95" y="713"/>
                        <a:pt x="95" y="708"/>
                      </a:cubicBezTo>
                      <a:cubicBezTo>
                        <a:pt x="95" y="699"/>
                        <a:pt x="98" y="696"/>
                        <a:pt x="100" y="688"/>
                      </a:cubicBezTo>
                      <a:cubicBezTo>
                        <a:pt x="103" y="688"/>
                        <a:pt x="104" y="687"/>
                        <a:pt x="104" y="685"/>
                      </a:cubicBezTo>
                      <a:cubicBezTo>
                        <a:pt x="104" y="683"/>
                        <a:pt x="102" y="680"/>
                        <a:pt x="102" y="680"/>
                      </a:cubicBezTo>
                      <a:cubicBezTo>
                        <a:pt x="100" y="680"/>
                        <a:pt x="99" y="668"/>
                        <a:pt x="99" y="665"/>
                      </a:cubicBezTo>
                      <a:cubicBezTo>
                        <a:pt x="99" y="655"/>
                        <a:pt x="106" y="645"/>
                        <a:pt x="109" y="639"/>
                      </a:cubicBezTo>
                      <a:cubicBezTo>
                        <a:pt x="111" y="635"/>
                        <a:pt x="112" y="629"/>
                        <a:pt x="114" y="626"/>
                      </a:cubicBezTo>
                      <a:cubicBezTo>
                        <a:pt x="116" y="624"/>
                        <a:pt x="118" y="625"/>
                        <a:pt x="118" y="623"/>
                      </a:cubicBezTo>
                      <a:cubicBezTo>
                        <a:pt x="121" y="613"/>
                        <a:pt x="121" y="605"/>
                        <a:pt x="124" y="595"/>
                      </a:cubicBezTo>
                      <a:cubicBezTo>
                        <a:pt x="124" y="562"/>
                        <a:pt x="124" y="562"/>
                        <a:pt x="124" y="562"/>
                      </a:cubicBezTo>
                      <a:cubicBezTo>
                        <a:pt x="121" y="554"/>
                        <a:pt x="126" y="548"/>
                        <a:pt x="126" y="541"/>
                      </a:cubicBezTo>
                      <a:cubicBezTo>
                        <a:pt x="126" y="524"/>
                        <a:pt x="136" y="513"/>
                        <a:pt x="136" y="498"/>
                      </a:cubicBezTo>
                      <a:cubicBezTo>
                        <a:pt x="136" y="497"/>
                        <a:pt x="136" y="495"/>
                        <a:pt x="136" y="494"/>
                      </a:cubicBezTo>
                      <a:cubicBezTo>
                        <a:pt x="136" y="491"/>
                        <a:pt x="138" y="483"/>
                        <a:pt x="139" y="478"/>
                      </a:cubicBezTo>
                      <a:cubicBezTo>
                        <a:pt x="139" y="465"/>
                        <a:pt x="139" y="465"/>
                        <a:pt x="139" y="459"/>
                      </a:cubicBezTo>
                      <a:cubicBezTo>
                        <a:pt x="139" y="453"/>
                        <a:pt x="143" y="441"/>
                        <a:pt x="143" y="434"/>
                      </a:cubicBezTo>
                      <a:cubicBezTo>
                        <a:pt x="143" y="429"/>
                        <a:pt x="141" y="403"/>
                        <a:pt x="140" y="399"/>
                      </a:cubicBezTo>
                      <a:cubicBezTo>
                        <a:pt x="136" y="388"/>
                        <a:pt x="128" y="381"/>
                        <a:pt x="121" y="377"/>
                      </a:cubicBezTo>
                      <a:cubicBezTo>
                        <a:pt x="114" y="374"/>
                        <a:pt x="109" y="375"/>
                        <a:pt x="104" y="370"/>
                      </a:cubicBezTo>
                      <a:cubicBezTo>
                        <a:pt x="99" y="365"/>
                        <a:pt x="96" y="363"/>
                        <a:pt x="90" y="362"/>
                      </a:cubicBezTo>
                      <a:cubicBezTo>
                        <a:pt x="78" y="358"/>
                        <a:pt x="72" y="351"/>
                        <a:pt x="64" y="343"/>
                      </a:cubicBezTo>
                      <a:cubicBezTo>
                        <a:pt x="60" y="340"/>
                        <a:pt x="62" y="335"/>
                        <a:pt x="62" y="330"/>
                      </a:cubicBezTo>
                      <a:cubicBezTo>
                        <a:pt x="62" y="323"/>
                        <a:pt x="55" y="319"/>
                        <a:pt x="53" y="313"/>
                      </a:cubicBezTo>
                      <a:cubicBezTo>
                        <a:pt x="50" y="302"/>
                        <a:pt x="41" y="294"/>
                        <a:pt x="38" y="285"/>
                      </a:cubicBezTo>
                      <a:cubicBezTo>
                        <a:pt x="35" y="275"/>
                        <a:pt x="32" y="269"/>
                        <a:pt x="28" y="261"/>
                      </a:cubicBezTo>
                      <a:cubicBezTo>
                        <a:pt x="27" y="258"/>
                        <a:pt x="24" y="259"/>
                        <a:pt x="23" y="257"/>
                      </a:cubicBezTo>
                      <a:cubicBezTo>
                        <a:pt x="20" y="254"/>
                        <a:pt x="19" y="248"/>
                        <a:pt x="17" y="245"/>
                      </a:cubicBezTo>
                      <a:cubicBezTo>
                        <a:pt x="16" y="242"/>
                        <a:pt x="12" y="243"/>
                        <a:pt x="11" y="242"/>
                      </a:cubicBezTo>
                      <a:cubicBezTo>
                        <a:pt x="6" y="237"/>
                        <a:pt x="0" y="228"/>
                        <a:pt x="0" y="220"/>
                      </a:cubicBezTo>
                      <a:cubicBezTo>
                        <a:pt x="0" y="215"/>
                        <a:pt x="3" y="209"/>
                        <a:pt x="5" y="207"/>
                      </a:cubicBezTo>
                      <a:cubicBezTo>
                        <a:pt x="8" y="200"/>
                        <a:pt x="16" y="198"/>
                        <a:pt x="18" y="191"/>
                      </a:cubicBezTo>
                      <a:cubicBezTo>
                        <a:pt x="14" y="189"/>
                        <a:pt x="15" y="191"/>
                        <a:pt x="12" y="191"/>
                      </a:cubicBezTo>
                      <a:cubicBezTo>
                        <a:pt x="5" y="191"/>
                        <a:pt x="5" y="182"/>
                        <a:pt x="5" y="176"/>
                      </a:cubicBezTo>
                      <a:cubicBezTo>
                        <a:pt x="5" y="166"/>
                        <a:pt x="16" y="168"/>
                        <a:pt x="14" y="148"/>
                      </a:cubicBezTo>
                      <a:cubicBezTo>
                        <a:pt x="26" y="148"/>
                        <a:pt x="29" y="136"/>
                        <a:pt x="32" y="129"/>
                      </a:cubicBezTo>
                      <a:cubicBezTo>
                        <a:pt x="37" y="119"/>
                        <a:pt x="49" y="123"/>
                        <a:pt x="51" y="111"/>
                      </a:cubicBezTo>
                      <a:cubicBezTo>
                        <a:pt x="49" y="110"/>
                        <a:pt x="47" y="107"/>
                        <a:pt x="47" y="106"/>
                      </a:cubicBezTo>
                      <a:cubicBezTo>
                        <a:pt x="49" y="103"/>
                        <a:pt x="49" y="103"/>
                        <a:pt x="49" y="10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203" name="Freeform 21"/>
              <p:cNvSpPr>
                <a:spLocks/>
              </p:cNvSpPr>
              <p:nvPr/>
            </p:nvSpPr>
            <p:spPr bwMode="auto">
              <a:xfrm>
                <a:off x="3070766" y="3340067"/>
                <a:ext cx="15592" cy="17541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0" y="9"/>
                  </a:cxn>
                  <a:cxn ang="0">
                    <a:pos x="4" y="9"/>
                  </a:cxn>
                  <a:cxn ang="0">
                    <a:pos x="9" y="4"/>
                  </a:cxn>
                </a:cxnLst>
                <a:rect l="0" t="0" r="r" b="b"/>
                <a:pathLst>
                  <a:path w="9" h="11">
                    <a:moveTo>
                      <a:pt x="9" y="4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2" y="0"/>
                      <a:pt x="0" y="5"/>
                      <a:pt x="0" y="9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6" y="9"/>
                      <a:pt x="8" y="5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4" name="Freeform 40"/>
              <p:cNvSpPr>
                <a:spLocks/>
              </p:cNvSpPr>
              <p:nvPr/>
            </p:nvSpPr>
            <p:spPr bwMode="auto">
              <a:xfrm>
                <a:off x="2595208" y="3075011"/>
                <a:ext cx="214391" cy="74060"/>
              </a:xfrm>
              <a:custGeom>
                <a:avLst/>
                <a:gdLst/>
                <a:ahLst/>
                <a:cxnLst>
                  <a:cxn ang="0">
                    <a:pos x="131" y="40"/>
                  </a:cxn>
                  <a:cxn ang="0">
                    <a:pos x="114" y="45"/>
                  </a:cxn>
                  <a:cxn ang="0">
                    <a:pos x="88" y="42"/>
                  </a:cxn>
                  <a:cxn ang="0">
                    <a:pos x="88" y="39"/>
                  </a:cxn>
                  <a:cxn ang="0">
                    <a:pos x="93" y="35"/>
                  </a:cxn>
                  <a:cxn ang="0">
                    <a:pos x="78" y="26"/>
                  </a:cxn>
                  <a:cxn ang="0">
                    <a:pos x="73" y="22"/>
                  </a:cxn>
                  <a:cxn ang="0">
                    <a:pos x="64" y="22"/>
                  </a:cxn>
                  <a:cxn ang="0">
                    <a:pos x="48" y="15"/>
                  </a:cxn>
                  <a:cxn ang="0">
                    <a:pos x="35" y="15"/>
                  </a:cxn>
                  <a:cxn ang="0">
                    <a:pos x="34" y="10"/>
                  </a:cxn>
                  <a:cxn ang="0">
                    <a:pos x="28" y="9"/>
                  </a:cxn>
                  <a:cxn ang="0">
                    <a:pos x="4" y="20"/>
                  </a:cxn>
                  <a:cxn ang="0">
                    <a:pos x="0" y="20"/>
                  </a:cxn>
                  <a:cxn ang="0">
                    <a:pos x="36" y="0"/>
                  </a:cxn>
                  <a:cxn ang="0">
                    <a:pos x="79" y="11"/>
                  </a:cxn>
                  <a:cxn ang="0">
                    <a:pos x="86" y="17"/>
                  </a:cxn>
                  <a:cxn ang="0">
                    <a:pos x="114" y="28"/>
                  </a:cxn>
                  <a:cxn ang="0">
                    <a:pos x="114" y="31"/>
                  </a:cxn>
                  <a:cxn ang="0">
                    <a:pos x="120" y="31"/>
                  </a:cxn>
                  <a:cxn ang="0">
                    <a:pos x="131" y="40"/>
                  </a:cxn>
                </a:cxnLst>
                <a:rect l="0" t="0" r="r" b="b"/>
                <a:pathLst>
                  <a:path w="131" h="45">
                    <a:moveTo>
                      <a:pt x="131" y="40"/>
                    </a:moveTo>
                    <a:cubicBezTo>
                      <a:pt x="127" y="45"/>
                      <a:pt x="119" y="45"/>
                      <a:pt x="114" y="45"/>
                    </a:cubicBezTo>
                    <a:cubicBezTo>
                      <a:pt x="104" y="45"/>
                      <a:pt x="97" y="42"/>
                      <a:pt x="88" y="42"/>
                    </a:cubicBezTo>
                    <a:cubicBezTo>
                      <a:pt x="88" y="41"/>
                      <a:pt x="88" y="40"/>
                      <a:pt x="88" y="39"/>
                    </a:cubicBezTo>
                    <a:cubicBezTo>
                      <a:pt x="90" y="39"/>
                      <a:pt x="92" y="38"/>
                      <a:pt x="93" y="35"/>
                    </a:cubicBezTo>
                    <a:cubicBezTo>
                      <a:pt x="86" y="32"/>
                      <a:pt x="79" y="33"/>
                      <a:pt x="78" y="26"/>
                    </a:cubicBezTo>
                    <a:cubicBezTo>
                      <a:pt x="74" y="26"/>
                      <a:pt x="75" y="23"/>
                      <a:pt x="73" y="22"/>
                    </a:cubicBezTo>
                    <a:cubicBezTo>
                      <a:pt x="69" y="20"/>
                      <a:pt x="67" y="22"/>
                      <a:pt x="64" y="22"/>
                    </a:cubicBezTo>
                    <a:cubicBezTo>
                      <a:pt x="57" y="22"/>
                      <a:pt x="54" y="15"/>
                      <a:pt x="48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3" y="13"/>
                      <a:pt x="33" y="12"/>
                      <a:pt x="34" y="10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0" y="9"/>
                      <a:pt x="8" y="15"/>
                      <a:pt x="4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8"/>
                      <a:pt x="16" y="0"/>
                      <a:pt x="36" y="0"/>
                    </a:cubicBezTo>
                    <a:cubicBezTo>
                      <a:pt x="55" y="0"/>
                      <a:pt x="64" y="11"/>
                      <a:pt x="79" y="11"/>
                    </a:cubicBezTo>
                    <a:cubicBezTo>
                      <a:pt x="82" y="11"/>
                      <a:pt x="86" y="16"/>
                      <a:pt x="86" y="17"/>
                    </a:cubicBezTo>
                    <a:cubicBezTo>
                      <a:pt x="93" y="23"/>
                      <a:pt x="104" y="28"/>
                      <a:pt x="114" y="28"/>
                    </a:cubicBezTo>
                    <a:cubicBezTo>
                      <a:pt x="114" y="28"/>
                      <a:pt x="113" y="30"/>
                      <a:pt x="114" y="3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5" y="32"/>
                      <a:pt x="127" y="39"/>
                      <a:pt x="131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5" name="Freeform 41"/>
              <p:cNvSpPr>
                <a:spLocks/>
              </p:cNvSpPr>
              <p:nvPr/>
            </p:nvSpPr>
            <p:spPr bwMode="auto">
              <a:xfrm>
                <a:off x="2624444" y="3102296"/>
                <a:ext cx="11694" cy="1364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6" y="3"/>
                      <a:pt x="7" y="5"/>
                      <a:pt x="6" y="7"/>
                    </a:cubicBezTo>
                    <a:cubicBezTo>
                      <a:pt x="5" y="7"/>
                      <a:pt x="0" y="8"/>
                      <a:pt x="0" y="7"/>
                    </a:cubicBezTo>
                    <a:cubicBezTo>
                      <a:pt x="0" y="4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6" name="Freeform 42"/>
              <p:cNvSpPr>
                <a:spLocks/>
              </p:cNvSpPr>
              <p:nvPr/>
            </p:nvSpPr>
            <p:spPr bwMode="auto">
              <a:xfrm>
                <a:off x="2731638" y="3174407"/>
                <a:ext cx="35082" cy="17541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22" y="7"/>
                  </a:cxn>
                  <a:cxn ang="0">
                    <a:pos x="7" y="10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4"/>
                  </a:cxn>
                  <a:cxn ang="0">
                    <a:pos x="18" y="3"/>
                  </a:cxn>
                </a:cxnLst>
                <a:rect l="0" t="0" r="r" b="b"/>
                <a:pathLst>
                  <a:path w="22" h="10">
                    <a:moveTo>
                      <a:pt x="18" y="3"/>
                    </a:moveTo>
                    <a:cubicBezTo>
                      <a:pt x="21" y="4"/>
                      <a:pt x="22" y="5"/>
                      <a:pt x="22" y="7"/>
                    </a:cubicBezTo>
                    <a:cubicBezTo>
                      <a:pt x="17" y="8"/>
                      <a:pt x="13" y="10"/>
                      <a:pt x="7" y="10"/>
                    </a:cubicBezTo>
                    <a:cubicBezTo>
                      <a:pt x="4" y="10"/>
                      <a:pt x="0" y="7"/>
                      <a:pt x="0" y="3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0" y="0"/>
                      <a:pt x="16" y="3"/>
                      <a:pt x="19" y="4"/>
                    </a:cubicBezTo>
                    <a:lnTo>
                      <a:pt x="18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7" name="Freeform 43"/>
              <p:cNvSpPr>
                <a:spLocks/>
              </p:cNvSpPr>
              <p:nvPr/>
            </p:nvSpPr>
            <p:spPr bwMode="auto">
              <a:xfrm>
                <a:off x="2957723" y="3174407"/>
                <a:ext cx="29236" cy="11694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1" y="7"/>
                  </a:cxn>
                  <a:cxn ang="0">
                    <a:pos x="0" y="2"/>
                  </a:cxn>
                  <a:cxn ang="0">
                    <a:pos x="5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7">
                    <a:moveTo>
                      <a:pt x="18" y="4"/>
                    </a:moveTo>
                    <a:cubicBezTo>
                      <a:pt x="17" y="7"/>
                      <a:pt x="14" y="7"/>
                      <a:pt x="11" y="7"/>
                    </a:cubicBezTo>
                    <a:cubicBezTo>
                      <a:pt x="6" y="7"/>
                      <a:pt x="0" y="7"/>
                      <a:pt x="0" y="2"/>
                    </a:cubicBezTo>
                    <a:cubicBezTo>
                      <a:pt x="0" y="0"/>
                      <a:pt x="4" y="0"/>
                      <a:pt x="5" y="0"/>
                    </a:cubicBezTo>
                    <a:cubicBezTo>
                      <a:pt x="6" y="0"/>
                      <a:pt x="17" y="2"/>
                      <a:pt x="18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8" name="Freeform 44"/>
              <p:cNvSpPr>
                <a:spLocks/>
              </p:cNvSpPr>
              <p:nvPr/>
            </p:nvSpPr>
            <p:spPr bwMode="auto">
              <a:xfrm>
                <a:off x="2809599" y="3143224"/>
                <a:ext cx="122788" cy="48724"/>
              </a:xfrm>
              <a:custGeom>
                <a:avLst/>
                <a:gdLst/>
                <a:ahLst/>
                <a:cxnLst>
                  <a:cxn ang="0">
                    <a:pos x="64" y="11"/>
                  </a:cxn>
                  <a:cxn ang="0">
                    <a:pos x="75" y="21"/>
                  </a:cxn>
                  <a:cxn ang="0">
                    <a:pos x="59" y="21"/>
                  </a:cxn>
                  <a:cxn ang="0">
                    <a:pos x="51" y="24"/>
                  </a:cxn>
                  <a:cxn ang="0">
                    <a:pos x="47" y="22"/>
                  </a:cxn>
                  <a:cxn ang="0">
                    <a:pos x="37" y="30"/>
                  </a:cxn>
                  <a:cxn ang="0">
                    <a:pos x="31" y="24"/>
                  </a:cxn>
                  <a:cxn ang="0">
                    <a:pos x="11" y="23"/>
                  </a:cxn>
                  <a:cxn ang="0">
                    <a:pos x="6" y="23"/>
                  </a:cxn>
                  <a:cxn ang="0">
                    <a:pos x="6" y="27"/>
                  </a:cxn>
                  <a:cxn ang="0">
                    <a:pos x="0" y="19"/>
                  </a:cxn>
                  <a:cxn ang="0">
                    <a:pos x="3" y="18"/>
                  </a:cxn>
                  <a:cxn ang="0">
                    <a:pos x="22" y="17"/>
                  </a:cxn>
                  <a:cxn ang="0">
                    <a:pos x="19" y="8"/>
                  </a:cxn>
                  <a:cxn ang="0">
                    <a:pos x="14" y="3"/>
                  </a:cxn>
                  <a:cxn ang="0">
                    <a:pos x="17" y="0"/>
                  </a:cxn>
                  <a:cxn ang="0">
                    <a:pos x="28" y="3"/>
                  </a:cxn>
                  <a:cxn ang="0">
                    <a:pos x="41" y="1"/>
                  </a:cxn>
                  <a:cxn ang="0">
                    <a:pos x="66" y="13"/>
                  </a:cxn>
                  <a:cxn ang="0">
                    <a:pos x="64" y="11"/>
                  </a:cxn>
                </a:cxnLst>
                <a:rect l="0" t="0" r="r" b="b"/>
                <a:pathLst>
                  <a:path w="75" h="30">
                    <a:moveTo>
                      <a:pt x="64" y="11"/>
                    </a:moveTo>
                    <a:cubicBezTo>
                      <a:pt x="68" y="15"/>
                      <a:pt x="72" y="16"/>
                      <a:pt x="75" y="21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6" y="23"/>
                      <a:pt x="54" y="24"/>
                      <a:pt x="51" y="24"/>
                    </a:cubicBezTo>
                    <a:cubicBezTo>
                      <a:pt x="49" y="24"/>
                      <a:pt x="49" y="22"/>
                      <a:pt x="47" y="22"/>
                    </a:cubicBezTo>
                    <a:cubicBezTo>
                      <a:pt x="41" y="22"/>
                      <a:pt x="41" y="30"/>
                      <a:pt x="37" y="30"/>
                    </a:cubicBezTo>
                    <a:cubicBezTo>
                      <a:pt x="33" y="30"/>
                      <a:pt x="34" y="26"/>
                      <a:pt x="31" y="24"/>
                    </a:cubicBezTo>
                    <a:cubicBezTo>
                      <a:pt x="27" y="22"/>
                      <a:pt x="17" y="23"/>
                      <a:pt x="11" y="23"/>
                    </a:cubicBezTo>
                    <a:cubicBezTo>
                      <a:pt x="8" y="23"/>
                      <a:pt x="8" y="24"/>
                      <a:pt x="6" y="23"/>
                    </a:cubicBezTo>
                    <a:cubicBezTo>
                      <a:pt x="6" y="24"/>
                      <a:pt x="6" y="25"/>
                      <a:pt x="6" y="27"/>
                    </a:cubicBezTo>
                    <a:cubicBezTo>
                      <a:pt x="3" y="26"/>
                      <a:pt x="0" y="22"/>
                      <a:pt x="0" y="19"/>
                    </a:cubicBezTo>
                    <a:cubicBezTo>
                      <a:pt x="1" y="19"/>
                      <a:pt x="2" y="18"/>
                      <a:pt x="3" y="18"/>
                    </a:cubicBezTo>
                    <a:cubicBezTo>
                      <a:pt x="13" y="18"/>
                      <a:pt x="17" y="20"/>
                      <a:pt x="22" y="17"/>
                    </a:cubicBezTo>
                    <a:cubicBezTo>
                      <a:pt x="20" y="15"/>
                      <a:pt x="19" y="12"/>
                      <a:pt x="19" y="8"/>
                    </a:cubicBezTo>
                    <a:cubicBezTo>
                      <a:pt x="17" y="8"/>
                      <a:pt x="14" y="6"/>
                      <a:pt x="14" y="3"/>
                    </a:cubicBezTo>
                    <a:cubicBezTo>
                      <a:pt x="14" y="2"/>
                      <a:pt x="16" y="0"/>
                      <a:pt x="17" y="0"/>
                    </a:cubicBezTo>
                    <a:cubicBezTo>
                      <a:pt x="21" y="0"/>
                      <a:pt x="24" y="3"/>
                      <a:pt x="28" y="3"/>
                    </a:cubicBezTo>
                    <a:cubicBezTo>
                      <a:pt x="34" y="3"/>
                      <a:pt x="36" y="1"/>
                      <a:pt x="41" y="1"/>
                    </a:cubicBezTo>
                    <a:cubicBezTo>
                      <a:pt x="55" y="1"/>
                      <a:pt x="58" y="9"/>
                      <a:pt x="66" y="13"/>
                    </a:cubicBezTo>
                    <a:lnTo>
                      <a:pt x="6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9" name="Freeform 45"/>
              <p:cNvSpPr>
                <a:spLocks/>
              </p:cNvSpPr>
              <p:nvPr/>
            </p:nvSpPr>
            <p:spPr bwMode="auto">
              <a:xfrm>
                <a:off x="2723842" y="3036033"/>
                <a:ext cx="11694" cy="1364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6"/>
                  </a:cxn>
                  <a:cxn ang="0">
                    <a:pos x="5" y="8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cubicBezTo>
                      <a:pt x="6" y="0"/>
                      <a:pt x="7" y="3"/>
                      <a:pt x="7" y="6"/>
                    </a:cubicBezTo>
                    <a:cubicBezTo>
                      <a:pt x="7" y="7"/>
                      <a:pt x="6" y="8"/>
                      <a:pt x="5" y="8"/>
                    </a:cubicBezTo>
                    <a:cubicBezTo>
                      <a:pt x="0" y="8"/>
                      <a:pt x="0" y="3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0" name="Freeform 46"/>
              <p:cNvSpPr>
                <a:spLocks/>
              </p:cNvSpPr>
              <p:nvPr/>
            </p:nvSpPr>
            <p:spPr bwMode="auto">
              <a:xfrm>
                <a:off x="2714098" y="2995104"/>
                <a:ext cx="17542" cy="584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0"/>
                  </a:cxn>
                  <a:cxn ang="0">
                    <a:pos x="11" y="3"/>
                  </a:cxn>
                  <a:cxn ang="0">
                    <a:pos x="0" y="3"/>
                  </a:cxn>
                </a:cxnLst>
                <a:rect l="0" t="0" r="r" b="b"/>
                <a:pathLst>
                  <a:path w="11" h="4">
                    <a:moveTo>
                      <a:pt x="0" y="3"/>
                    </a:moveTo>
                    <a:cubicBezTo>
                      <a:pt x="1" y="2"/>
                      <a:pt x="4" y="0"/>
                      <a:pt x="6" y="0"/>
                    </a:cubicBezTo>
                    <a:cubicBezTo>
                      <a:pt x="9" y="0"/>
                      <a:pt x="10" y="2"/>
                      <a:pt x="11" y="3"/>
                    </a:cubicBezTo>
                    <a:cubicBezTo>
                      <a:pt x="7" y="4"/>
                      <a:pt x="2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1" name="Freeform 47"/>
              <p:cNvSpPr>
                <a:spLocks/>
              </p:cNvSpPr>
              <p:nvPr/>
            </p:nvSpPr>
            <p:spPr bwMode="auto">
              <a:xfrm>
                <a:off x="2745282" y="3002900"/>
                <a:ext cx="5848" cy="779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1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2" y="4"/>
                      <a:pt x="0" y="1"/>
                      <a:pt x="1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2" name="Freeform 48"/>
              <p:cNvSpPr>
                <a:spLocks/>
              </p:cNvSpPr>
              <p:nvPr/>
            </p:nvSpPr>
            <p:spPr bwMode="auto">
              <a:xfrm>
                <a:off x="2819344" y="3112041"/>
                <a:ext cx="13644" cy="974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"/>
                  </a:cxn>
                  <a:cxn ang="0">
                    <a:pos x="2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0" y="4"/>
                  </a:cxn>
                </a:cxnLst>
                <a:rect l="0" t="0" r="r" b="b"/>
                <a:pathLst>
                  <a:path w="9" h="7">
                    <a:moveTo>
                      <a:pt x="0" y="4"/>
                    </a:move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1" y="7"/>
                      <a:pt x="2" y="7"/>
                    </a:cubicBezTo>
                    <a:cubicBezTo>
                      <a:pt x="4" y="7"/>
                      <a:pt x="7" y="6"/>
                      <a:pt x="9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4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3" name="Freeform 92"/>
              <p:cNvSpPr>
                <a:spLocks/>
              </p:cNvSpPr>
              <p:nvPr/>
            </p:nvSpPr>
            <p:spPr bwMode="auto">
              <a:xfrm>
                <a:off x="1926699" y="2862576"/>
                <a:ext cx="824431" cy="553499"/>
              </a:xfrm>
              <a:custGeom>
                <a:avLst/>
                <a:gdLst/>
                <a:ahLst/>
                <a:cxnLst>
                  <a:cxn ang="0">
                    <a:pos x="250" y="98"/>
                  </a:cxn>
                  <a:cxn ang="0">
                    <a:pos x="246" y="141"/>
                  </a:cxn>
                  <a:cxn ang="0">
                    <a:pos x="251" y="160"/>
                  </a:cxn>
                  <a:cxn ang="0">
                    <a:pos x="281" y="192"/>
                  </a:cxn>
                  <a:cxn ang="0">
                    <a:pos x="312" y="191"/>
                  </a:cxn>
                  <a:cxn ang="0">
                    <a:pos x="327" y="187"/>
                  </a:cxn>
                  <a:cxn ang="0">
                    <a:pos x="363" y="152"/>
                  </a:cxn>
                  <a:cxn ang="0">
                    <a:pos x="382" y="154"/>
                  </a:cxn>
                  <a:cxn ang="0">
                    <a:pos x="374" y="180"/>
                  </a:cxn>
                  <a:cxn ang="0">
                    <a:pos x="369" y="192"/>
                  </a:cxn>
                  <a:cxn ang="0">
                    <a:pos x="365" y="213"/>
                  </a:cxn>
                  <a:cxn ang="0">
                    <a:pos x="357" y="224"/>
                  </a:cxn>
                  <a:cxn ang="0">
                    <a:pos x="405" y="226"/>
                  </a:cxn>
                  <a:cxn ang="0">
                    <a:pos x="426" y="242"/>
                  </a:cxn>
                  <a:cxn ang="0">
                    <a:pos x="423" y="289"/>
                  </a:cxn>
                  <a:cxn ang="0">
                    <a:pos x="451" y="316"/>
                  </a:cxn>
                  <a:cxn ang="0">
                    <a:pos x="504" y="322"/>
                  </a:cxn>
                  <a:cxn ang="0">
                    <a:pos x="488" y="329"/>
                  </a:cxn>
                  <a:cxn ang="0">
                    <a:pos x="480" y="316"/>
                  </a:cxn>
                  <a:cxn ang="0">
                    <a:pos x="468" y="332"/>
                  </a:cxn>
                  <a:cxn ang="0">
                    <a:pos x="446" y="326"/>
                  </a:cxn>
                  <a:cxn ang="0">
                    <a:pos x="431" y="323"/>
                  </a:cxn>
                  <a:cxn ang="0">
                    <a:pos x="406" y="302"/>
                  </a:cxn>
                  <a:cxn ang="0">
                    <a:pos x="402" y="306"/>
                  </a:cxn>
                  <a:cxn ang="0">
                    <a:pos x="391" y="281"/>
                  </a:cxn>
                  <a:cxn ang="0">
                    <a:pos x="372" y="260"/>
                  </a:cxn>
                  <a:cxn ang="0">
                    <a:pos x="345" y="255"/>
                  </a:cxn>
                  <a:cxn ang="0">
                    <a:pos x="294" y="226"/>
                  </a:cxn>
                  <a:cxn ang="0">
                    <a:pos x="282" y="222"/>
                  </a:cxn>
                  <a:cxn ang="0">
                    <a:pos x="256" y="227"/>
                  </a:cxn>
                  <a:cxn ang="0">
                    <a:pos x="221" y="214"/>
                  </a:cxn>
                  <a:cxn ang="0">
                    <a:pos x="195" y="203"/>
                  </a:cxn>
                  <a:cxn ang="0">
                    <a:pos x="175" y="195"/>
                  </a:cxn>
                  <a:cxn ang="0">
                    <a:pos x="148" y="172"/>
                  </a:cxn>
                  <a:cxn ang="0">
                    <a:pos x="148" y="150"/>
                  </a:cxn>
                  <a:cxn ang="0">
                    <a:pos x="102" y="101"/>
                  </a:cxn>
                  <a:cxn ang="0">
                    <a:pos x="82" y="68"/>
                  </a:cxn>
                  <a:cxn ang="0">
                    <a:pos x="62" y="53"/>
                  </a:cxn>
                  <a:cxn ang="0">
                    <a:pos x="49" y="22"/>
                  </a:cxn>
                  <a:cxn ang="0">
                    <a:pos x="28" y="19"/>
                  </a:cxn>
                  <a:cxn ang="0">
                    <a:pos x="49" y="53"/>
                  </a:cxn>
                  <a:cxn ang="0">
                    <a:pos x="73" y="95"/>
                  </a:cxn>
                  <a:cxn ang="0">
                    <a:pos x="96" y="130"/>
                  </a:cxn>
                  <a:cxn ang="0">
                    <a:pos x="86" y="127"/>
                  </a:cxn>
                  <a:cxn ang="0">
                    <a:pos x="65" y="109"/>
                  </a:cxn>
                  <a:cxn ang="0">
                    <a:pos x="52" y="84"/>
                  </a:cxn>
                  <a:cxn ang="0">
                    <a:pos x="40" y="69"/>
                  </a:cxn>
                  <a:cxn ang="0">
                    <a:pos x="11" y="24"/>
                  </a:cxn>
                  <a:cxn ang="0">
                    <a:pos x="0" y="0"/>
                  </a:cxn>
                  <a:cxn ang="0">
                    <a:pos x="76" y="16"/>
                  </a:cxn>
                  <a:cxn ang="0">
                    <a:pos x="113" y="10"/>
                  </a:cxn>
                  <a:cxn ang="0">
                    <a:pos x="152" y="29"/>
                  </a:cxn>
                  <a:cxn ang="0">
                    <a:pos x="188" y="38"/>
                  </a:cxn>
                  <a:cxn ang="0">
                    <a:pos x="249" y="90"/>
                  </a:cxn>
                  <a:cxn ang="0">
                    <a:pos x="247" y="86"/>
                  </a:cxn>
                </a:cxnLst>
                <a:rect l="0" t="0" r="r" b="b"/>
                <a:pathLst>
                  <a:path w="504" h="338">
                    <a:moveTo>
                      <a:pt x="248" y="91"/>
                    </a:moveTo>
                    <a:cubicBezTo>
                      <a:pt x="249" y="94"/>
                      <a:pt x="250" y="96"/>
                      <a:pt x="250" y="98"/>
                    </a:cubicBezTo>
                    <a:cubicBezTo>
                      <a:pt x="250" y="106"/>
                      <a:pt x="247" y="109"/>
                      <a:pt x="246" y="116"/>
                    </a:cubicBezTo>
                    <a:cubicBezTo>
                      <a:pt x="246" y="141"/>
                      <a:pt x="246" y="141"/>
                      <a:pt x="246" y="141"/>
                    </a:cubicBezTo>
                    <a:cubicBezTo>
                      <a:pt x="245" y="144"/>
                      <a:pt x="248" y="148"/>
                      <a:pt x="249" y="150"/>
                    </a:cubicBezTo>
                    <a:cubicBezTo>
                      <a:pt x="251" y="154"/>
                      <a:pt x="249" y="156"/>
                      <a:pt x="251" y="160"/>
                    </a:cubicBezTo>
                    <a:cubicBezTo>
                      <a:pt x="252" y="164"/>
                      <a:pt x="258" y="170"/>
                      <a:pt x="261" y="173"/>
                    </a:cubicBezTo>
                    <a:cubicBezTo>
                      <a:pt x="269" y="181"/>
                      <a:pt x="269" y="188"/>
                      <a:pt x="281" y="192"/>
                    </a:cubicBezTo>
                    <a:cubicBezTo>
                      <a:pt x="285" y="193"/>
                      <a:pt x="285" y="197"/>
                      <a:pt x="288" y="197"/>
                    </a:cubicBezTo>
                    <a:cubicBezTo>
                      <a:pt x="297" y="197"/>
                      <a:pt x="304" y="191"/>
                      <a:pt x="312" y="191"/>
                    </a:cubicBezTo>
                    <a:cubicBezTo>
                      <a:pt x="317" y="191"/>
                      <a:pt x="319" y="194"/>
                      <a:pt x="321" y="194"/>
                    </a:cubicBezTo>
                    <a:cubicBezTo>
                      <a:pt x="324" y="194"/>
                      <a:pt x="327" y="188"/>
                      <a:pt x="327" y="187"/>
                    </a:cubicBezTo>
                    <a:cubicBezTo>
                      <a:pt x="329" y="181"/>
                      <a:pt x="336" y="176"/>
                      <a:pt x="336" y="169"/>
                    </a:cubicBezTo>
                    <a:cubicBezTo>
                      <a:pt x="336" y="156"/>
                      <a:pt x="351" y="152"/>
                      <a:pt x="363" y="152"/>
                    </a:cubicBezTo>
                    <a:cubicBezTo>
                      <a:pt x="367" y="152"/>
                      <a:pt x="370" y="152"/>
                      <a:pt x="372" y="153"/>
                    </a:cubicBezTo>
                    <a:cubicBezTo>
                      <a:pt x="373" y="154"/>
                      <a:pt x="379" y="154"/>
                      <a:pt x="382" y="154"/>
                    </a:cubicBezTo>
                    <a:cubicBezTo>
                      <a:pt x="382" y="155"/>
                      <a:pt x="382" y="157"/>
                      <a:pt x="382" y="158"/>
                    </a:cubicBezTo>
                    <a:cubicBezTo>
                      <a:pt x="382" y="164"/>
                      <a:pt x="374" y="172"/>
                      <a:pt x="374" y="180"/>
                    </a:cubicBezTo>
                    <a:cubicBezTo>
                      <a:pt x="374" y="188"/>
                      <a:pt x="372" y="191"/>
                      <a:pt x="369" y="195"/>
                    </a:cubicBezTo>
                    <a:cubicBezTo>
                      <a:pt x="369" y="194"/>
                      <a:pt x="369" y="193"/>
                      <a:pt x="369" y="192"/>
                    </a:cubicBezTo>
                    <a:cubicBezTo>
                      <a:pt x="368" y="192"/>
                      <a:pt x="367" y="192"/>
                      <a:pt x="365" y="192"/>
                    </a:cubicBezTo>
                    <a:cubicBezTo>
                      <a:pt x="365" y="197"/>
                      <a:pt x="365" y="207"/>
                      <a:pt x="365" y="213"/>
                    </a:cubicBezTo>
                    <a:cubicBezTo>
                      <a:pt x="365" y="217"/>
                      <a:pt x="360" y="219"/>
                      <a:pt x="357" y="222"/>
                    </a:cubicBezTo>
                    <a:cubicBezTo>
                      <a:pt x="357" y="223"/>
                      <a:pt x="357" y="223"/>
                      <a:pt x="357" y="224"/>
                    </a:cubicBezTo>
                    <a:cubicBezTo>
                      <a:pt x="357" y="227"/>
                      <a:pt x="360" y="229"/>
                      <a:pt x="363" y="229"/>
                    </a:cubicBezTo>
                    <a:cubicBezTo>
                      <a:pt x="377" y="229"/>
                      <a:pt x="389" y="226"/>
                      <a:pt x="405" y="226"/>
                    </a:cubicBezTo>
                    <a:cubicBezTo>
                      <a:pt x="415" y="226"/>
                      <a:pt x="418" y="234"/>
                      <a:pt x="426" y="236"/>
                    </a:cubicBezTo>
                    <a:cubicBezTo>
                      <a:pt x="426" y="238"/>
                      <a:pt x="426" y="240"/>
                      <a:pt x="426" y="242"/>
                    </a:cubicBezTo>
                    <a:cubicBezTo>
                      <a:pt x="426" y="246"/>
                      <a:pt x="425" y="257"/>
                      <a:pt x="423" y="262"/>
                    </a:cubicBezTo>
                    <a:cubicBezTo>
                      <a:pt x="423" y="272"/>
                      <a:pt x="423" y="281"/>
                      <a:pt x="423" y="289"/>
                    </a:cubicBezTo>
                    <a:cubicBezTo>
                      <a:pt x="423" y="298"/>
                      <a:pt x="432" y="302"/>
                      <a:pt x="439" y="306"/>
                    </a:cubicBezTo>
                    <a:cubicBezTo>
                      <a:pt x="444" y="308"/>
                      <a:pt x="444" y="316"/>
                      <a:pt x="451" y="316"/>
                    </a:cubicBezTo>
                    <a:cubicBezTo>
                      <a:pt x="463" y="316"/>
                      <a:pt x="469" y="307"/>
                      <a:pt x="479" y="307"/>
                    </a:cubicBezTo>
                    <a:cubicBezTo>
                      <a:pt x="491" y="307"/>
                      <a:pt x="497" y="316"/>
                      <a:pt x="504" y="322"/>
                    </a:cubicBezTo>
                    <a:cubicBezTo>
                      <a:pt x="503" y="323"/>
                      <a:pt x="494" y="333"/>
                      <a:pt x="493" y="332"/>
                    </a:cubicBezTo>
                    <a:cubicBezTo>
                      <a:pt x="492" y="331"/>
                      <a:pt x="488" y="330"/>
                      <a:pt x="488" y="329"/>
                    </a:cubicBezTo>
                    <a:cubicBezTo>
                      <a:pt x="488" y="327"/>
                      <a:pt x="490" y="326"/>
                      <a:pt x="491" y="324"/>
                    </a:cubicBezTo>
                    <a:cubicBezTo>
                      <a:pt x="486" y="322"/>
                      <a:pt x="484" y="316"/>
                      <a:pt x="480" y="316"/>
                    </a:cubicBezTo>
                    <a:cubicBezTo>
                      <a:pt x="476" y="316"/>
                      <a:pt x="464" y="325"/>
                      <a:pt x="464" y="328"/>
                    </a:cubicBezTo>
                    <a:cubicBezTo>
                      <a:pt x="464" y="330"/>
                      <a:pt x="467" y="331"/>
                      <a:pt x="468" y="332"/>
                    </a:cubicBezTo>
                    <a:cubicBezTo>
                      <a:pt x="467" y="336"/>
                      <a:pt x="465" y="338"/>
                      <a:pt x="461" y="338"/>
                    </a:cubicBezTo>
                    <a:cubicBezTo>
                      <a:pt x="454" y="338"/>
                      <a:pt x="450" y="330"/>
                      <a:pt x="446" y="326"/>
                    </a:cubicBezTo>
                    <a:cubicBezTo>
                      <a:pt x="443" y="323"/>
                      <a:pt x="436" y="326"/>
                      <a:pt x="433" y="326"/>
                    </a:cubicBezTo>
                    <a:cubicBezTo>
                      <a:pt x="432" y="326"/>
                      <a:pt x="431" y="324"/>
                      <a:pt x="431" y="323"/>
                    </a:cubicBezTo>
                    <a:cubicBezTo>
                      <a:pt x="424" y="322"/>
                      <a:pt x="424" y="318"/>
                      <a:pt x="423" y="314"/>
                    </a:cubicBezTo>
                    <a:cubicBezTo>
                      <a:pt x="421" y="311"/>
                      <a:pt x="406" y="302"/>
                      <a:pt x="406" y="302"/>
                    </a:cubicBezTo>
                    <a:cubicBezTo>
                      <a:pt x="405" y="304"/>
                      <a:pt x="405" y="305"/>
                      <a:pt x="406" y="306"/>
                    </a:cubicBezTo>
                    <a:cubicBezTo>
                      <a:pt x="402" y="306"/>
                      <a:pt x="402" y="306"/>
                      <a:pt x="402" y="306"/>
                    </a:cubicBezTo>
                    <a:cubicBezTo>
                      <a:pt x="395" y="302"/>
                      <a:pt x="399" y="296"/>
                      <a:pt x="397" y="289"/>
                    </a:cubicBezTo>
                    <a:cubicBezTo>
                      <a:pt x="396" y="285"/>
                      <a:pt x="394" y="284"/>
                      <a:pt x="391" y="281"/>
                    </a:cubicBezTo>
                    <a:cubicBezTo>
                      <a:pt x="384" y="274"/>
                      <a:pt x="377" y="270"/>
                      <a:pt x="374" y="260"/>
                    </a:cubicBezTo>
                    <a:cubicBezTo>
                      <a:pt x="373" y="260"/>
                      <a:pt x="372" y="260"/>
                      <a:pt x="372" y="260"/>
                    </a:cubicBezTo>
                    <a:cubicBezTo>
                      <a:pt x="368" y="260"/>
                      <a:pt x="366" y="262"/>
                      <a:pt x="363" y="262"/>
                    </a:cubicBezTo>
                    <a:cubicBezTo>
                      <a:pt x="355" y="262"/>
                      <a:pt x="350" y="257"/>
                      <a:pt x="345" y="255"/>
                    </a:cubicBezTo>
                    <a:cubicBezTo>
                      <a:pt x="336" y="251"/>
                      <a:pt x="330" y="253"/>
                      <a:pt x="321" y="248"/>
                    </a:cubicBezTo>
                    <a:cubicBezTo>
                      <a:pt x="308" y="242"/>
                      <a:pt x="306" y="232"/>
                      <a:pt x="294" y="226"/>
                    </a:cubicBezTo>
                    <a:cubicBezTo>
                      <a:pt x="291" y="226"/>
                      <a:pt x="291" y="226"/>
                      <a:pt x="291" y="226"/>
                    </a:cubicBezTo>
                    <a:cubicBezTo>
                      <a:pt x="288" y="224"/>
                      <a:pt x="285" y="222"/>
                      <a:pt x="282" y="222"/>
                    </a:cubicBezTo>
                    <a:cubicBezTo>
                      <a:pt x="274" y="222"/>
                      <a:pt x="272" y="231"/>
                      <a:pt x="265" y="231"/>
                    </a:cubicBezTo>
                    <a:cubicBezTo>
                      <a:pt x="261" y="231"/>
                      <a:pt x="258" y="228"/>
                      <a:pt x="256" y="227"/>
                    </a:cubicBezTo>
                    <a:cubicBezTo>
                      <a:pt x="252" y="225"/>
                      <a:pt x="249" y="226"/>
                      <a:pt x="246" y="226"/>
                    </a:cubicBezTo>
                    <a:cubicBezTo>
                      <a:pt x="241" y="226"/>
                      <a:pt x="226" y="216"/>
                      <a:pt x="221" y="214"/>
                    </a:cubicBezTo>
                    <a:cubicBezTo>
                      <a:pt x="216" y="211"/>
                      <a:pt x="213" y="214"/>
                      <a:pt x="208" y="213"/>
                    </a:cubicBezTo>
                    <a:cubicBezTo>
                      <a:pt x="202" y="211"/>
                      <a:pt x="201" y="206"/>
                      <a:pt x="195" y="203"/>
                    </a:cubicBezTo>
                    <a:cubicBezTo>
                      <a:pt x="189" y="200"/>
                      <a:pt x="186" y="201"/>
                      <a:pt x="180" y="198"/>
                    </a:cubicBezTo>
                    <a:cubicBezTo>
                      <a:pt x="177" y="197"/>
                      <a:pt x="177" y="196"/>
                      <a:pt x="175" y="195"/>
                    </a:cubicBezTo>
                    <a:cubicBezTo>
                      <a:pt x="170" y="190"/>
                      <a:pt x="156" y="187"/>
                      <a:pt x="155" y="181"/>
                    </a:cubicBezTo>
                    <a:cubicBezTo>
                      <a:pt x="151" y="181"/>
                      <a:pt x="148" y="176"/>
                      <a:pt x="148" y="172"/>
                    </a:cubicBezTo>
                    <a:cubicBezTo>
                      <a:pt x="148" y="167"/>
                      <a:pt x="153" y="165"/>
                      <a:pt x="153" y="160"/>
                    </a:cubicBezTo>
                    <a:cubicBezTo>
                      <a:pt x="153" y="154"/>
                      <a:pt x="149" y="153"/>
                      <a:pt x="148" y="150"/>
                    </a:cubicBezTo>
                    <a:cubicBezTo>
                      <a:pt x="143" y="134"/>
                      <a:pt x="128" y="121"/>
                      <a:pt x="118" y="111"/>
                    </a:cubicBezTo>
                    <a:cubicBezTo>
                      <a:pt x="114" y="107"/>
                      <a:pt x="107" y="105"/>
                      <a:pt x="102" y="101"/>
                    </a:cubicBezTo>
                    <a:cubicBezTo>
                      <a:pt x="99" y="97"/>
                      <a:pt x="102" y="93"/>
                      <a:pt x="100" y="88"/>
                    </a:cubicBezTo>
                    <a:cubicBezTo>
                      <a:pt x="96" y="80"/>
                      <a:pt x="82" y="79"/>
                      <a:pt x="82" y="68"/>
                    </a:cubicBezTo>
                    <a:cubicBezTo>
                      <a:pt x="78" y="68"/>
                      <a:pt x="79" y="67"/>
                      <a:pt x="77" y="68"/>
                    </a:cubicBezTo>
                    <a:cubicBezTo>
                      <a:pt x="72" y="63"/>
                      <a:pt x="67" y="58"/>
                      <a:pt x="62" y="53"/>
                    </a:cubicBezTo>
                    <a:cubicBezTo>
                      <a:pt x="58" y="49"/>
                      <a:pt x="60" y="42"/>
                      <a:pt x="56" y="38"/>
                    </a:cubicBezTo>
                    <a:cubicBezTo>
                      <a:pt x="52" y="34"/>
                      <a:pt x="53" y="24"/>
                      <a:pt x="49" y="22"/>
                    </a:cubicBezTo>
                    <a:cubicBezTo>
                      <a:pt x="42" y="19"/>
                      <a:pt x="35" y="19"/>
                      <a:pt x="29" y="13"/>
                    </a:cubicBezTo>
                    <a:cubicBezTo>
                      <a:pt x="27" y="15"/>
                      <a:pt x="28" y="18"/>
                      <a:pt x="28" y="19"/>
                    </a:cubicBezTo>
                    <a:cubicBezTo>
                      <a:pt x="28" y="28"/>
                      <a:pt x="32" y="34"/>
                      <a:pt x="36" y="41"/>
                    </a:cubicBezTo>
                    <a:cubicBezTo>
                      <a:pt x="39" y="48"/>
                      <a:pt x="45" y="48"/>
                      <a:pt x="49" y="53"/>
                    </a:cubicBezTo>
                    <a:cubicBezTo>
                      <a:pt x="55" y="59"/>
                      <a:pt x="56" y="63"/>
                      <a:pt x="58" y="71"/>
                    </a:cubicBezTo>
                    <a:cubicBezTo>
                      <a:pt x="61" y="81"/>
                      <a:pt x="70" y="86"/>
                      <a:pt x="73" y="95"/>
                    </a:cubicBezTo>
                    <a:cubicBezTo>
                      <a:pt x="77" y="106"/>
                      <a:pt x="80" y="117"/>
                      <a:pt x="87" y="122"/>
                    </a:cubicBezTo>
                    <a:cubicBezTo>
                      <a:pt x="91" y="119"/>
                      <a:pt x="96" y="126"/>
                      <a:pt x="96" y="130"/>
                    </a:cubicBezTo>
                    <a:cubicBezTo>
                      <a:pt x="96" y="132"/>
                      <a:pt x="95" y="136"/>
                      <a:pt x="93" y="136"/>
                    </a:cubicBezTo>
                    <a:cubicBezTo>
                      <a:pt x="92" y="136"/>
                      <a:pt x="86" y="129"/>
                      <a:pt x="86" y="127"/>
                    </a:cubicBezTo>
                    <a:cubicBezTo>
                      <a:pt x="78" y="127"/>
                      <a:pt x="74" y="117"/>
                      <a:pt x="69" y="113"/>
                    </a:cubicBezTo>
                    <a:cubicBezTo>
                      <a:pt x="66" y="112"/>
                      <a:pt x="66" y="112"/>
                      <a:pt x="65" y="109"/>
                    </a:cubicBezTo>
                    <a:cubicBezTo>
                      <a:pt x="65" y="98"/>
                      <a:pt x="65" y="98"/>
                      <a:pt x="65" y="98"/>
                    </a:cubicBezTo>
                    <a:cubicBezTo>
                      <a:pt x="60" y="93"/>
                      <a:pt x="56" y="88"/>
                      <a:pt x="52" y="84"/>
                    </a:cubicBezTo>
                    <a:cubicBezTo>
                      <a:pt x="46" y="78"/>
                      <a:pt x="36" y="79"/>
                      <a:pt x="31" y="72"/>
                    </a:cubicBezTo>
                    <a:cubicBezTo>
                      <a:pt x="34" y="72"/>
                      <a:pt x="44" y="74"/>
                      <a:pt x="40" y="69"/>
                    </a:cubicBezTo>
                    <a:cubicBezTo>
                      <a:pt x="34" y="59"/>
                      <a:pt x="26" y="50"/>
                      <a:pt x="19" y="45"/>
                    </a:cubicBezTo>
                    <a:cubicBezTo>
                      <a:pt x="14" y="41"/>
                      <a:pt x="14" y="29"/>
                      <a:pt x="11" y="24"/>
                    </a:cubicBezTo>
                    <a:cubicBezTo>
                      <a:pt x="7" y="16"/>
                      <a:pt x="3" y="1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36" y="14"/>
                      <a:pt x="145" y="16"/>
                      <a:pt x="152" y="29"/>
                    </a:cubicBezTo>
                    <a:cubicBezTo>
                      <a:pt x="156" y="35"/>
                      <a:pt x="163" y="50"/>
                      <a:pt x="172" y="50"/>
                    </a:cubicBezTo>
                    <a:cubicBezTo>
                      <a:pt x="181" y="50"/>
                      <a:pt x="178" y="38"/>
                      <a:pt x="188" y="38"/>
                    </a:cubicBezTo>
                    <a:cubicBezTo>
                      <a:pt x="214" y="38"/>
                      <a:pt x="213" y="70"/>
                      <a:pt x="227" y="84"/>
                    </a:cubicBezTo>
                    <a:cubicBezTo>
                      <a:pt x="231" y="87"/>
                      <a:pt x="242" y="90"/>
                      <a:pt x="249" y="90"/>
                    </a:cubicBezTo>
                    <a:cubicBezTo>
                      <a:pt x="249" y="89"/>
                      <a:pt x="247" y="87"/>
                      <a:pt x="247" y="86"/>
                    </a:cubicBezTo>
                    <a:cubicBezTo>
                      <a:pt x="247" y="86"/>
                      <a:pt x="247" y="86"/>
                      <a:pt x="247" y="86"/>
                    </a:cubicBezTo>
                    <a:lnTo>
                      <a:pt x="248" y="9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0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81000" y="2972854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1" name="Picture Placeholder 7"/>
          <p:cNvSpPr>
            <a:spLocks noGrp="1"/>
          </p:cNvSpPr>
          <p:nvPr>
            <p:ph type="pic" sz="quarter" idx="37" hasCustomPrompt="1"/>
          </p:nvPr>
        </p:nvSpPr>
        <p:spPr>
          <a:xfrm>
            <a:off x="7118563" y="1442955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2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2626854" y="1442955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3" name="Picture Placeholder 7"/>
          <p:cNvSpPr>
            <a:spLocks noGrp="1"/>
          </p:cNvSpPr>
          <p:nvPr>
            <p:ph type="pic" sz="quarter" idx="39" hasCustomPrompt="1"/>
          </p:nvPr>
        </p:nvSpPr>
        <p:spPr>
          <a:xfrm>
            <a:off x="4872708" y="2972854"/>
            <a:ext cx="1630800" cy="17784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bg1"/>
            </a:solidFill>
          </a:ln>
          <a:effectLst/>
        </p:spPr>
        <p:txBody>
          <a:bodyPr lIns="0" tIns="0" rIns="0" bIns="274320" anchor="b"/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312841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9" hasCustomPrompt="1"/>
          </p:nvPr>
        </p:nvSpPr>
        <p:spPr>
          <a:xfrm>
            <a:off x="381000" y="1597225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35" hasCustomPrompt="1"/>
          </p:nvPr>
        </p:nvSpPr>
        <p:spPr>
          <a:xfrm>
            <a:off x="381000" y="3416700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39" hasCustomPrompt="1"/>
          </p:nvPr>
        </p:nvSpPr>
        <p:spPr>
          <a:xfrm>
            <a:off x="3090750" y="1449475"/>
            <a:ext cx="1507950" cy="15079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40" hasCustomPrompt="1"/>
          </p:nvPr>
        </p:nvSpPr>
        <p:spPr>
          <a:xfrm>
            <a:off x="6096000" y="1597225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41" hasCustomPrompt="1"/>
          </p:nvPr>
        </p:nvSpPr>
        <p:spPr>
          <a:xfrm>
            <a:off x="6096000" y="3416700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42" hasCustomPrompt="1"/>
          </p:nvPr>
        </p:nvSpPr>
        <p:spPr>
          <a:xfrm>
            <a:off x="3090750" y="3268950"/>
            <a:ext cx="1507950" cy="15079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12931926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789473" y="1195200"/>
            <a:ext cx="7565054" cy="3764412"/>
            <a:chOff x="874886" y="1276350"/>
            <a:chExt cx="7335877" cy="3650376"/>
          </a:xfrm>
          <a:solidFill>
            <a:schemeClr val="bg1">
              <a:alpha val="50000"/>
            </a:schemeClr>
          </a:solidFill>
        </p:grpSpPr>
        <p:grpSp>
          <p:nvGrpSpPr>
            <p:cNvPr id="194" name="Group 341"/>
            <p:cNvGrpSpPr/>
            <p:nvPr/>
          </p:nvGrpSpPr>
          <p:grpSpPr>
            <a:xfrm>
              <a:off x="3989287" y="2800445"/>
              <a:ext cx="1399363" cy="1565023"/>
              <a:chOff x="4097338" y="2217738"/>
              <a:chExt cx="1139825" cy="1274763"/>
            </a:xfrm>
            <a:grpFill/>
          </p:grpSpPr>
          <p:sp>
            <p:nvSpPr>
              <p:cNvPr id="366" name="Freeform 5"/>
              <p:cNvSpPr>
                <a:spLocks/>
              </p:cNvSpPr>
              <p:nvPr/>
            </p:nvSpPr>
            <p:spPr bwMode="auto">
              <a:xfrm>
                <a:off x="5102225" y="3086100"/>
                <a:ext cx="120650" cy="233363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18" y="94"/>
                  </a:cxn>
                  <a:cxn ang="0">
                    <a:pos x="11" y="71"/>
                  </a:cxn>
                  <a:cxn ang="0">
                    <a:pos x="40" y="43"/>
                  </a:cxn>
                  <a:cxn ang="0">
                    <a:pos x="71" y="13"/>
                  </a:cxn>
                  <a:cxn ang="0">
                    <a:pos x="73" y="0"/>
                  </a:cxn>
                  <a:cxn ang="0">
                    <a:pos x="91" y="42"/>
                  </a:cxn>
                  <a:cxn ang="0">
                    <a:pos x="91" y="49"/>
                  </a:cxn>
                  <a:cxn ang="0">
                    <a:pos x="84" y="47"/>
                  </a:cxn>
                  <a:cxn ang="0">
                    <a:pos x="64" y="126"/>
                  </a:cxn>
                  <a:cxn ang="0">
                    <a:pos x="25" y="175"/>
                  </a:cxn>
                  <a:cxn ang="0">
                    <a:pos x="5" y="151"/>
                  </a:cxn>
                  <a:cxn ang="0">
                    <a:pos x="5" y="140"/>
                  </a:cxn>
                  <a:cxn ang="0">
                    <a:pos x="0" y="122"/>
                  </a:cxn>
                  <a:cxn ang="0">
                    <a:pos x="9" y="114"/>
                  </a:cxn>
                </a:cxnLst>
                <a:rect l="0" t="0" r="r" b="b"/>
                <a:pathLst>
                  <a:path w="91" h="175">
                    <a:moveTo>
                      <a:pt x="9" y="114"/>
                    </a:moveTo>
                    <a:cubicBezTo>
                      <a:pt x="9" y="114"/>
                      <a:pt x="18" y="95"/>
                      <a:pt x="18" y="94"/>
                    </a:cubicBezTo>
                    <a:cubicBezTo>
                      <a:pt x="18" y="89"/>
                      <a:pt x="11" y="78"/>
                      <a:pt x="11" y="71"/>
                    </a:cubicBezTo>
                    <a:cubicBezTo>
                      <a:pt x="11" y="49"/>
                      <a:pt x="27" y="50"/>
                      <a:pt x="40" y="43"/>
                    </a:cubicBezTo>
                    <a:cubicBezTo>
                      <a:pt x="50" y="37"/>
                      <a:pt x="64" y="20"/>
                      <a:pt x="71" y="13"/>
                    </a:cubicBezTo>
                    <a:cubicBezTo>
                      <a:pt x="73" y="11"/>
                      <a:pt x="72" y="4"/>
                      <a:pt x="73" y="0"/>
                    </a:cubicBezTo>
                    <a:cubicBezTo>
                      <a:pt x="88" y="2"/>
                      <a:pt x="87" y="31"/>
                      <a:pt x="91" y="42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9" y="48"/>
                      <a:pt x="85" y="47"/>
                      <a:pt x="84" y="47"/>
                    </a:cubicBezTo>
                    <a:cubicBezTo>
                      <a:pt x="84" y="79"/>
                      <a:pt x="74" y="101"/>
                      <a:pt x="64" y="126"/>
                    </a:cubicBezTo>
                    <a:cubicBezTo>
                      <a:pt x="56" y="146"/>
                      <a:pt x="52" y="175"/>
                      <a:pt x="25" y="175"/>
                    </a:cubicBezTo>
                    <a:cubicBezTo>
                      <a:pt x="14" y="175"/>
                      <a:pt x="5" y="163"/>
                      <a:pt x="5" y="151"/>
                    </a:cubicBezTo>
                    <a:cubicBezTo>
                      <a:pt x="5" y="145"/>
                      <a:pt x="6" y="143"/>
                      <a:pt x="5" y="140"/>
                    </a:cubicBezTo>
                    <a:cubicBezTo>
                      <a:pt x="0" y="136"/>
                      <a:pt x="0" y="129"/>
                      <a:pt x="0" y="122"/>
                    </a:cubicBezTo>
                    <a:cubicBezTo>
                      <a:pt x="0" y="121"/>
                      <a:pt x="8" y="114"/>
                      <a:pt x="9" y="1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7" name="Freeform 6"/>
              <p:cNvSpPr>
                <a:spLocks/>
              </p:cNvSpPr>
              <p:nvPr/>
            </p:nvSpPr>
            <p:spPr bwMode="auto">
              <a:xfrm>
                <a:off x="4097338" y="2217738"/>
                <a:ext cx="1139825" cy="1274763"/>
              </a:xfrm>
              <a:custGeom>
                <a:avLst/>
                <a:gdLst/>
                <a:ahLst/>
                <a:cxnLst>
                  <a:cxn ang="0">
                    <a:pos x="499" y="66"/>
                  </a:cxn>
                  <a:cxn ang="0">
                    <a:pos x="527" y="81"/>
                  </a:cxn>
                  <a:cxn ang="0">
                    <a:pos x="609" y="86"/>
                  </a:cxn>
                  <a:cxn ang="0">
                    <a:pos x="644" y="89"/>
                  </a:cxn>
                  <a:cxn ang="0">
                    <a:pos x="644" y="136"/>
                  </a:cxn>
                  <a:cxn ang="0">
                    <a:pos x="620" y="115"/>
                  </a:cxn>
                  <a:cxn ang="0">
                    <a:pos x="679" y="223"/>
                  </a:cxn>
                  <a:cxn ang="0">
                    <a:pos x="699" y="267"/>
                  </a:cxn>
                  <a:cxn ang="0">
                    <a:pos x="730" y="310"/>
                  </a:cxn>
                  <a:cxn ang="0">
                    <a:pos x="755" y="348"/>
                  </a:cxn>
                  <a:cxn ang="0">
                    <a:pos x="787" y="359"/>
                  </a:cxn>
                  <a:cxn ang="0">
                    <a:pos x="853" y="346"/>
                  </a:cxn>
                  <a:cxn ang="0">
                    <a:pos x="826" y="425"/>
                  </a:cxn>
                  <a:cxn ang="0">
                    <a:pos x="719" y="541"/>
                  </a:cxn>
                  <a:cxn ang="0">
                    <a:pos x="708" y="600"/>
                  </a:cxn>
                  <a:cxn ang="0">
                    <a:pos x="721" y="638"/>
                  </a:cxn>
                  <a:cxn ang="0">
                    <a:pos x="720" y="676"/>
                  </a:cxn>
                  <a:cxn ang="0">
                    <a:pos x="660" y="745"/>
                  </a:cxn>
                  <a:cxn ang="0">
                    <a:pos x="659" y="788"/>
                  </a:cxn>
                  <a:cxn ang="0">
                    <a:pos x="643" y="816"/>
                  </a:cxn>
                  <a:cxn ang="0">
                    <a:pos x="627" y="846"/>
                  </a:cxn>
                  <a:cxn ang="0">
                    <a:pos x="592" y="902"/>
                  </a:cxn>
                  <a:cxn ang="0">
                    <a:pos x="538" y="946"/>
                  </a:cxn>
                  <a:cxn ang="0">
                    <a:pos x="512" y="944"/>
                  </a:cxn>
                  <a:cxn ang="0">
                    <a:pos x="452" y="949"/>
                  </a:cxn>
                  <a:cxn ang="0">
                    <a:pos x="440" y="929"/>
                  </a:cxn>
                  <a:cxn ang="0">
                    <a:pos x="431" y="893"/>
                  </a:cxn>
                  <a:cxn ang="0">
                    <a:pos x="395" y="789"/>
                  </a:cxn>
                  <a:cxn ang="0">
                    <a:pos x="360" y="708"/>
                  </a:cxn>
                  <a:cxn ang="0">
                    <a:pos x="382" y="621"/>
                  </a:cxn>
                  <a:cxn ang="0">
                    <a:pos x="364" y="558"/>
                  </a:cxn>
                  <a:cxn ang="0">
                    <a:pos x="337" y="490"/>
                  </a:cxn>
                  <a:cxn ang="0">
                    <a:pos x="342" y="461"/>
                  </a:cxn>
                  <a:cxn ang="0">
                    <a:pos x="295" y="443"/>
                  </a:cxn>
                  <a:cxn ang="0">
                    <a:pos x="206" y="433"/>
                  </a:cxn>
                  <a:cxn ang="0">
                    <a:pos x="164" y="434"/>
                  </a:cxn>
                  <a:cxn ang="0">
                    <a:pos x="109" y="439"/>
                  </a:cxn>
                  <a:cxn ang="0">
                    <a:pos x="40" y="369"/>
                  </a:cxn>
                  <a:cxn ang="0">
                    <a:pos x="7" y="338"/>
                  </a:cxn>
                  <a:cxn ang="0">
                    <a:pos x="7" y="324"/>
                  </a:cxn>
                  <a:cxn ang="0">
                    <a:pos x="18" y="269"/>
                  </a:cxn>
                  <a:cxn ang="0">
                    <a:pos x="22" y="199"/>
                  </a:cxn>
                  <a:cxn ang="0">
                    <a:pos x="77" y="132"/>
                  </a:cxn>
                  <a:cxn ang="0">
                    <a:pos x="104" y="77"/>
                  </a:cxn>
                  <a:cxn ang="0">
                    <a:pos x="141" y="36"/>
                  </a:cxn>
                  <a:cxn ang="0">
                    <a:pos x="187" y="35"/>
                  </a:cxn>
                  <a:cxn ang="0">
                    <a:pos x="273" y="6"/>
                  </a:cxn>
                  <a:cxn ang="0">
                    <a:pos x="307" y="4"/>
                  </a:cxn>
                  <a:cxn ang="0">
                    <a:pos x="338" y="0"/>
                  </a:cxn>
                  <a:cxn ang="0">
                    <a:pos x="358" y="6"/>
                  </a:cxn>
                  <a:cxn ang="0">
                    <a:pos x="357" y="27"/>
                  </a:cxn>
                  <a:cxn ang="0">
                    <a:pos x="371" y="64"/>
                  </a:cxn>
                  <a:cxn ang="0">
                    <a:pos x="455" y="100"/>
                  </a:cxn>
                  <a:cxn ang="0">
                    <a:pos x="464" y="84"/>
                  </a:cxn>
                  <a:cxn ang="0">
                    <a:pos x="490" y="66"/>
                  </a:cxn>
                </a:cxnLst>
                <a:rect l="0" t="0" r="r" b="b"/>
                <a:pathLst>
                  <a:path w="856" h="957">
                    <a:moveTo>
                      <a:pt x="490" y="66"/>
                    </a:moveTo>
                    <a:cubicBezTo>
                      <a:pt x="499" y="66"/>
                      <a:pt x="499" y="66"/>
                      <a:pt x="499" y="66"/>
                    </a:cubicBezTo>
                    <a:cubicBezTo>
                      <a:pt x="499" y="73"/>
                      <a:pt x="504" y="74"/>
                      <a:pt x="506" y="77"/>
                    </a:cubicBezTo>
                    <a:cubicBezTo>
                      <a:pt x="510" y="82"/>
                      <a:pt x="520" y="78"/>
                      <a:pt x="527" y="81"/>
                    </a:cubicBezTo>
                    <a:cubicBezTo>
                      <a:pt x="541" y="86"/>
                      <a:pt x="561" y="93"/>
                      <a:pt x="576" y="93"/>
                    </a:cubicBezTo>
                    <a:cubicBezTo>
                      <a:pt x="591" y="93"/>
                      <a:pt x="595" y="86"/>
                      <a:pt x="609" y="86"/>
                    </a:cubicBezTo>
                    <a:cubicBezTo>
                      <a:pt x="617" y="86"/>
                      <a:pt x="622" y="92"/>
                      <a:pt x="632" y="92"/>
                    </a:cubicBezTo>
                    <a:cubicBezTo>
                      <a:pt x="638" y="92"/>
                      <a:pt x="638" y="90"/>
                      <a:pt x="644" y="89"/>
                    </a:cubicBezTo>
                    <a:cubicBezTo>
                      <a:pt x="647" y="96"/>
                      <a:pt x="653" y="102"/>
                      <a:pt x="653" y="111"/>
                    </a:cubicBezTo>
                    <a:cubicBezTo>
                      <a:pt x="653" y="115"/>
                      <a:pt x="646" y="131"/>
                      <a:pt x="644" y="136"/>
                    </a:cubicBezTo>
                    <a:cubicBezTo>
                      <a:pt x="635" y="135"/>
                      <a:pt x="627" y="115"/>
                      <a:pt x="620" y="107"/>
                    </a:cubicBezTo>
                    <a:cubicBezTo>
                      <a:pt x="620" y="115"/>
                      <a:pt x="620" y="115"/>
                      <a:pt x="620" y="115"/>
                    </a:cubicBezTo>
                    <a:cubicBezTo>
                      <a:pt x="662" y="189"/>
                      <a:pt x="662" y="189"/>
                      <a:pt x="662" y="189"/>
                    </a:cubicBezTo>
                    <a:cubicBezTo>
                      <a:pt x="659" y="198"/>
                      <a:pt x="673" y="218"/>
                      <a:pt x="679" y="223"/>
                    </a:cubicBezTo>
                    <a:cubicBezTo>
                      <a:pt x="679" y="246"/>
                      <a:pt x="679" y="246"/>
                      <a:pt x="679" y="246"/>
                    </a:cubicBezTo>
                    <a:cubicBezTo>
                      <a:pt x="684" y="258"/>
                      <a:pt x="692" y="258"/>
                      <a:pt x="699" y="267"/>
                    </a:cubicBezTo>
                    <a:cubicBezTo>
                      <a:pt x="707" y="278"/>
                      <a:pt x="702" y="289"/>
                      <a:pt x="710" y="297"/>
                    </a:cubicBezTo>
                    <a:cubicBezTo>
                      <a:pt x="717" y="304"/>
                      <a:pt x="722" y="305"/>
                      <a:pt x="730" y="310"/>
                    </a:cubicBezTo>
                    <a:cubicBezTo>
                      <a:pt x="737" y="316"/>
                      <a:pt x="741" y="334"/>
                      <a:pt x="755" y="334"/>
                    </a:cubicBezTo>
                    <a:cubicBezTo>
                      <a:pt x="755" y="341"/>
                      <a:pt x="759" y="343"/>
                      <a:pt x="755" y="348"/>
                    </a:cubicBezTo>
                    <a:cubicBezTo>
                      <a:pt x="761" y="352"/>
                      <a:pt x="767" y="366"/>
                      <a:pt x="774" y="366"/>
                    </a:cubicBezTo>
                    <a:cubicBezTo>
                      <a:pt x="781" y="366"/>
                      <a:pt x="782" y="361"/>
                      <a:pt x="787" y="359"/>
                    </a:cubicBezTo>
                    <a:cubicBezTo>
                      <a:pt x="794" y="357"/>
                      <a:pt x="798" y="360"/>
                      <a:pt x="805" y="359"/>
                    </a:cubicBezTo>
                    <a:cubicBezTo>
                      <a:pt x="822" y="356"/>
                      <a:pt x="838" y="350"/>
                      <a:pt x="853" y="346"/>
                    </a:cubicBezTo>
                    <a:cubicBezTo>
                      <a:pt x="855" y="348"/>
                      <a:pt x="856" y="350"/>
                      <a:pt x="856" y="352"/>
                    </a:cubicBezTo>
                    <a:cubicBezTo>
                      <a:pt x="856" y="377"/>
                      <a:pt x="837" y="410"/>
                      <a:pt x="826" y="425"/>
                    </a:cubicBezTo>
                    <a:cubicBezTo>
                      <a:pt x="812" y="443"/>
                      <a:pt x="807" y="459"/>
                      <a:pt x="790" y="471"/>
                    </a:cubicBezTo>
                    <a:cubicBezTo>
                      <a:pt x="761" y="494"/>
                      <a:pt x="730" y="501"/>
                      <a:pt x="719" y="541"/>
                    </a:cubicBezTo>
                    <a:cubicBezTo>
                      <a:pt x="716" y="552"/>
                      <a:pt x="704" y="555"/>
                      <a:pt x="704" y="567"/>
                    </a:cubicBezTo>
                    <a:cubicBezTo>
                      <a:pt x="704" y="581"/>
                      <a:pt x="708" y="587"/>
                      <a:pt x="708" y="600"/>
                    </a:cubicBezTo>
                    <a:cubicBezTo>
                      <a:pt x="708" y="615"/>
                      <a:pt x="724" y="623"/>
                      <a:pt x="724" y="631"/>
                    </a:cubicBezTo>
                    <a:cubicBezTo>
                      <a:pt x="724" y="634"/>
                      <a:pt x="722" y="637"/>
                      <a:pt x="721" y="638"/>
                    </a:cubicBezTo>
                    <a:cubicBezTo>
                      <a:pt x="721" y="649"/>
                      <a:pt x="721" y="649"/>
                      <a:pt x="721" y="649"/>
                    </a:cubicBezTo>
                    <a:cubicBezTo>
                      <a:pt x="721" y="656"/>
                      <a:pt x="720" y="664"/>
                      <a:pt x="720" y="676"/>
                    </a:cubicBezTo>
                    <a:cubicBezTo>
                      <a:pt x="722" y="679"/>
                      <a:pt x="723" y="682"/>
                      <a:pt x="723" y="685"/>
                    </a:cubicBezTo>
                    <a:cubicBezTo>
                      <a:pt x="723" y="720"/>
                      <a:pt x="665" y="716"/>
                      <a:pt x="660" y="745"/>
                    </a:cubicBezTo>
                    <a:cubicBezTo>
                      <a:pt x="654" y="746"/>
                      <a:pt x="647" y="753"/>
                      <a:pt x="647" y="758"/>
                    </a:cubicBezTo>
                    <a:cubicBezTo>
                      <a:pt x="647" y="768"/>
                      <a:pt x="659" y="774"/>
                      <a:pt x="659" y="788"/>
                    </a:cubicBezTo>
                    <a:cubicBezTo>
                      <a:pt x="659" y="795"/>
                      <a:pt x="658" y="809"/>
                      <a:pt x="656" y="813"/>
                    </a:cubicBezTo>
                    <a:cubicBezTo>
                      <a:pt x="653" y="817"/>
                      <a:pt x="646" y="815"/>
                      <a:pt x="643" y="816"/>
                    </a:cubicBezTo>
                    <a:cubicBezTo>
                      <a:pt x="632" y="822"/>
                      <a:pt x="626" y="826"/>
                      <a:pt x="621" y="837"/>
                    </a:cubicBezTo>
                    <a:cubicBezTo>
                      <a:pt x="624" y="839"/>
                      <a:pt x="627" y="842"/>
                      <a:pt x="627" y="846"/>
                    </a:cubicBezTo>
                    <a:cubicBezTo>
                      <a:pt x="627" y="859"/>
                      <a:pt x="615" y="868"/>
                      <a:pt x="610" y="874"/>
                    </a:cubicBezTo>
                    <a:cubicBezTo>
                      <a:pt x="600" y="883"/>
                      <a:pt x="599" y="893"/>
                      <a:pt x="592" y="902"/>
                    </a:cubicBezTo>
                    <a:cubicBezTo>
                      <a:pt x="581" y="916"/>
                      <a:pt x="576" y="929"/>
                      <a:pt x="558" y="938"/>
                    </a:cubicBezTo>
                    <a:cubicBezTo>
                      <a:pt x="550" y="941"/>
                      <a:pt x="539" y="938"/>
                      <a:pt x="538" y="946"/>
                    </a:cubicBezTo>
                    <a:cubicBezTo>
                      <a:pt x="532" y="946"/>
                      <a:pt x="529" y="949"/>
                      <a:pt x="525" y="949"/>
                    </a:cubicBezTo>
                    <a:cubicBezTo>
                      <a:pt x="520" y="949"/>
                      <a:pt x="517" y="944"/>
                      <a:pt x="512" y="944"/>
                    </a:cubicBezTo>
                    <a:cubicBezTo>
                      <a:pt x="494" y="944"/>
                      <a:pt x="483" y="957"/>
                      <a:pt x="466" y="957"/>
                    </a:cubicBezTo>
                    <a:cubicBezTo>
                      <a:pt x="459" y="957"/>
                      <a:pt x="455" y="953"/>
                      <a:pt x="452" y="949"/>
                    </a:cubicBezTo>
                    <a:cubicBezTo>
                      <a:pt x="449" y="949"/>
                      <a:pt x="449" y="950"/>
                      <a:pt x="448" y="951"/>
                    </a:cubicBezTo>
                    <a:cubicBezTo>
                      <a:pt x="448" y="942"/>
                      <a:pt x="443" y="932"/>
                      <a:pt x="440" y="929"/>
                    </a:cubicBezTo>
                    <a:cubicBezTo>
                      <a:pt x="443" y="925"/>
                      <a:pt x="445" y="922"/>
                      <a:pt x="445" y="917"/>
                    </a:cubicBezTo>
                    <a:cubicBezTo>
                      <a:pt x="445" y="910"/>
                      <a:pt x="433" y="897"/>
                      <a:pt x="431" y="893"/>
                    </a:cubicBezTo>
                    <a:cubicBezTo>
                      <a:pt x="415" y="866"/>
                      <a:pt x="395" y="840"/>
                      <a:pt x="395" y="801"/>
                    </a:cubicBezTo>
                    <a:cubicBezTo>
                      <a:pt x="395" y="794"/>
                      <a:pt x="395" y="792"/>
                      <a:pt x="395" y="789"/>
                    </a:cubicBezTo>
                    <a:cubicBezTo>
                      <a:pt x="395" y="783"/>
                      <a:pt x="389" y="781"/>
                      <a:pt x="386" y="774"/>
                    </a:cubicBezTo>
                    <a:cubicBezTo>
                      <a:pt x="374" y="754"/>
                      <a:pt x="360" y="737"/>
                      <a:pt x="360" y="708"/>
                    </a:cubicBezTo>
                    <a:cubicBezTo>
                      <a:pt x="360" y="677"/>
                      <a:pt x="388" y="670"/>
                      <a:pt x="388" y="646"/>
                    </a:cubicBezTo>
                    <a:cubicBezTo>
                      <a:pt x="388" y="635"/>
                      <a:pt x="384" y="631"/>
                      <a:pt x="382" y="621"/>
                    </a:cubicBezTo>
                    <a:cubicBezTo>
                      <a:pt x="379" y="602"/>
                      <a:pt x="376" y="596"/>
                      <a:pt x="371" y="585"/>
                    </a:cubicBezTo>
                    <a:cubicBezTo>
                      <a:pt x="368" y="576"/>
                      <a:pt x="370" y="566"/>
                      <a:pt x="364" y="558"/>
                    </a:cubicBezTo>
                    <a:cubicBezTo>
                      <a:pt x="352" y="544"/>
                      <a:pt x="327" y="528"/>
                      <a:pt x="327" y="508"/>
                    </a:cubicBezTo>
                    <a:cubicBezTo>
                      <a:pt x="327" y="503"/>
                      <a:pt x="334" y="492"/>
                      <a:pt x="337" y="490"/>
                    </a:cubicBezTo>
                    <a:cubicBezTo>
                      <a:pt x="336" y="486"/>
                      <a:pt x="337" y="485"/>
                      <a:pt x="337" y="483"/>
                    </a:cubicBezTo>
                    <a:cubicBezTo>
                      <a:pt x="337" y="478"/>
                      <a:pt x="337" y="465"/>
                      <a:pt x="342" y="461"/>
                    </a:cubicBezTo>
                    <a:cubicBezTo>
                      <a:pt x="337" y="451"/>
                      <a:pt x="329" y="443"/>
                      <a:pt x="314" y="443"/>
                    </a:cubicBezTo>
                    <a:cubicBezTo>
                      <a:pt x="306" y="443"/>
                      <a:pt x="299" y="443"/>
                      <a:pt x="295" y="443"/>
                    </a:cubicBezTo>
                    <a:cubicBezTo>
                      <a:pt x="282" y="443"/>
                      <a:pt x="279" y="417"/>
                      <a:pt x="261" y="417"/>
                    </a:cubicBezTo>
                    <a:cubicBezTo>
                      <a:pt x="239" y="417"/>
                      <a:pt x="223" y="427"/>
                      <a:pt x="206" y="433"/>
                    </a:cubicBezTo>
                    <a:cubicBezTo>
                      <a:pt x="199" y="435"/>
                      <a:pt x="197" y="440"/>
                      <a:pt x="191" y="440"/>
                    </a:cubicBezTo>
                    <a:cubicBezTo>
                      <a:pt x="184" y="440"/>
                      <a:pt x="173" y="434"/>
                      <a:pt x="164" y="434"/>
                    </a:cubicBezTo>
                    <a:cubicBezTo>
                      <a:pt x="147" y="434"/>
                      <a:pt x="139" y="443"/>
                      <a:pt x="122" y="443"/>
                    </a:cubicBezTo>
                    <a:cubicBezTo>
                      <a:pt x="117" y="443"/>
                      <a:pt x="111" y="440"/>
                      <a:pt x="109" y="439"/>
                    </a:cubicBezTo>
                    <a:cubicBezTo>
                      <a:pt x="97" y="430"/>
                      <a:pt x="71" y="415"/>
                      <a:pt x="62" y="401"/>
                    </a:cubicBezTo>
                    <a:cubicBezTo>
                      <a:pt x="53" y="388"/>
                      <a:pt x="51" y="377"/>
                      <a:pt x="40" y="369"/>
                    </a:cubicBezTo>
                    <a:cubicBezTo>
                      <a:pt x="37" y="366"/>
                      <a:pt x="13" y="346"/>
                      <a:pt x="13" y="344"/>
                    </a:cubicBezTo>
                    <a:cubicBezTo>
                      <a:pt x="11" y="341"/>
                      <a:pt x="10" y="340"/>
                      <a:pt x="7" y="338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9" y="331"/>
                      <a:pt x="7" y="328"/>
                      <a:pt x="7" y="324"/>
                    </a:cubicBezTo>
                    <a:cubicBezTo>
                      <a:pt x="7" y="317"/>
                      <a:pt x="3" y="315"/>
                      <a:pt x="0" y="309"/>
                    </a:cubicBezTo>
                    <a:cubicBezTo>
                      <a:pt x="10" y="304"/>
                      <a:pt x="18" y="280"/>
                      <a:pt x="18" y="269"/>
                    </a:cubicBezTo>
                    <a:cubicBezTo>
                      <a:pt x="18" y="250"/>
                      <a:pt x="10" y="238"/>
                      <a:pt x="10" y="220"/>
                    </a:cubicBezTo>
                    <a:cubicBezTo>
                      <a:pt x="10" y="211"/>
                      <a:pt x="20" y="206"/>
                      <a:pt x="22" y="199"/>
                    </a:cubicBezTo>
                    <a:cubicBezTo>
                      <a:pt x="28" y="182"/>
                      <a:pt x="41" y="158"/>
                      <a:pt x="52" y="144"/>
                    </a:cubicBezTo>
                    <a:cubicBezTo>
                      <a:pt x="58" y="135"/>
                      <a:pt x="69" y="136"/>
                      <a:pt x="77" y="132"/>
                    </a:cubicBezTo>
                    <a:cubicBezTo>
                      <a:pt x="84" y="128"/>
                      <a:pt x="95" y="119"/>
                      <a:pt x="97" y="112"/>
                    </a:cubicBezTo>
                    <a:cubicBezTo>
                      <a:pt x="102" y="96"/>
                      <a:pt x="96" y="89"/>
                      <a:pt x="104" y="77"/>
                    </a:cubicBezTo>
                    <a:cubicBezTo>
                      <a:pt x="116" y="63"/>
                      <a:pt x="131" y="49"/>
                      <a:pt x="142" y="36"/>
                    </a:cubicBezTo>
                    <a:cubicBezTo>
                      <a:pt x="141" y="36"/>
                      <a:pt x="141" y="36"/>
                      <a:pt x="141" y="36"/>
                    </a:cubicBezTo>
                    <a:cubicBezTo>
                      <a:pt x="145" y="31"/>
                      <a:pt x="146" y="27"/>
                      <a:pt x="150" y="24"/>
                    </a:cubicBezTo>
                    <a:cubicBezTo>
                      <a:pt x="161" y="32"/>
                      <a:pt x="172" y="35"/>
                      <a:pt x="187" y="35"/>
                    </a:cubicBezTo>
                    <a:cubicBezTo>
                      <a:pt x="197" y="35"/>
                      <a:pt x="198" y="29"/>
                      <a:pt x="204" y="27"/>
                    </a:cubicBezTo>
                    <a:cubicBezTo>
                      <a:pt x="221" y="18"/>
                      <a:pt x="254" y="6"/>
                      <a:pt x="273" y="6"/>
                    </a:cubicBezTo>
                    <a:cubicBezTo>
                      <a:pt x="280" y="6"/>
                      <a:pt x="285" y="10"/>
                      <a:pt x="289" y="10"/>
                    </a:cubicBezTo>
                    <a:cubicBezTo>
                      <a:pt x="294" y="10"/>
                      <a:pt x="301" y="4"/>
                      <a:pt x="307" y="4"/>
                    </a:cubicBezTo>
                    <a:cubicBezTo>
                      <a:pt x="313" y="4"/>
                      <a:pt x="316" y="7"/>
                      <a:pt x="321" y="7"/>
                    </a:cubicBezTo>
                    <a:cubicBezTo>
                      <a:pt x="329" y="7"/>
                      <a:pt x="330" y="0"/>
                      <a:pt x="338" y="0"/>
                    </a:cubicBezTo>
                    <a:cubicBezTo>
                      <a:pt x="347" y="0"/>
                      <a:pt x="344" y="8"/>
                      <a:pt x="351" y="8"/>
                    </a:cubicBezTo>
                    <a:cubicBezTo>
                      <a:pt x="354" y="8"/>
                      <a:pt x="355" y="6"/>
                      <a:pt x="358" y="6"/>
                    </a:cubicBezTo>
                    <a:cubicBezTo>
                      <a:pt x="358" y="12"/>
                      <a:pt x="351" y="11"/>
                      <a:pt x="351" y="17"/>
                    </a:cubicBezTo>
                    <a:cubicBezTo>
                      <a:pt x="351" y="21"/>
                      <a:pt x="357" y="23"/>
                      <a:pt x="357" y="27"/>
                    </a:cubicBezTo>
                    <a:cubicBezTo>
                      <a:pt x="357" y="33"/>
                      <a:pt x="351" y="37"/>
                      <a:pt x="351" y="44"/>
                    </a:cubicBezTo>
                    <a:cubicBezTo>
                      <a:pt x="351" y="55"/>
                      <a:pt x="363" y="64"/>
                      <a:pt x="371" y="64"/>
                    </a:cubicBezTo>
                    <a:cubicBezTo>
                      <a:pt x="377" y="64"/>
                      <a:pt x="380" y="64"/>
                      <a:pt x="384" y="64"/>
                    </a:cubicBezTo>
                    <a:cubicBezTo>
                      <a:pt x="412" y="64"/>
                      <a:pt x="423" y="100"/>
                      <a:pt x="455" y="100"/>
                    </a:cubicBezTo>
                    <a:cubicBezTo>
                      <a:pt x="459" y="100"/>
                      <a:pt x="464" y="95"/>
                      <a:pt x="464" y="93"/>
                    </a:cubicBezTo>
                    <a:cubicBezTo>
                      <a:pt x="464" y="90"/>
                      <a:pt x="464" y="87"/>
                      <a:pt x="464" y="84"/>
                    </a:cubicBezTo>
                    <a:cubicBezTo>
                      <a:pt x="464" y="70"/>
                      <a:pt x="475" y="70"/>
                      <a:pt x="488" y="66"/>
                    </a:cubicBezTo>
                    <a:lnTo>
                      <a:pt x="490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874886" y="1276350"/>
              <a:ext cx="3180780" cy="1832003"/>
              <a:chOff x="893725" y="1200132"/>
              <a:chExt cx="3180780" cy="1832003"/>
            </a:xfrm>
            <a:grpFill/>
          </p:grpSpPr>
          <p:sp>
            <p:nvSpPr>
              <p:cNvPr id="314" name="Freeform 39"/>
              <p:cNvSpPr>
                <a:spLocks/>
              </p:cNvSpPr>
              <p:nvPr/>
            </p:nvSpPr>
            <p:spPr bwMode="auto">
              <a:xfrm>
                <a:off x="3844522" y="1927086"/>
                <a:ext cx="208544" cy="95499"/>
              </a:xfrm>
              <a:custGeom>
                <a:avLst/>
                <a:gdLst/>
                <a:ahLst/>
                <a:cxnLst>
                  <a:cxn ang="0">
                    <a:pos x="127" y="31"/>
                  </a:cxn>
                  <a:cxn ang="0">
                    <a:pos x="108" y="47"/>
                  </a:cxn>
                  <a:cxn ang="0">
                    <a:pos x="74" y="58"/>
                  </a:cxn>
                  <a:cxn ang="0">
                    <a:pos x="34" y="50"/>
                  </a:cxn>
                  <a:cxn ang="0">
                    <a:pos x="14" y="42"/>
                  </a:cxn>
                  <a:cxn ang="0">
                    <a:pos x="18" y="40"/>
                  </a:cxn>
                  <a:cxn ang="0">
                    <a:pos x="21" y="27"/>
                  </a:cxn>
                  <a:cxn ang="0">
                    <a:pos x="2" y="25"/>
                  </a:cxn>
                  <a:cxn ang="0">
                    <a:pos x="25" y="21"/>
                  </a:cxn>
                  <a:cxn ang="0">
                    <a:pos x="23" y="18"/>
                  </a:cxn>
                  <a:cxn ang="0">
                    <a:pos x="0" y="8"/>
                  </a:cxn>
                  <a:cxn ang="0">
                    <a:pos x="9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1" y="0"/>
                  </a:cxn>
                  <a:cxn ang="0">
                    <a:pos x="23" y="7"/>
                  </a:cxn>
                  <a:cxn ang="0">
                    <a:pos x="30" y="16"/>
                  </a:cxn>
                  <a:cxn ang="0">
                    <a:pos x="38" y="13"/>
                  </a:cxn>
                  <a:cxn ang="0">
                    <a:pos x="38" y="8"/>
                  </a:cxn>
                  <a:cxn ang="0">
                    <a:pos x="44" y="12"/>
                  </a:cxn>
                  <a:cxn ang="0">
                    <a:pos x="54" y="9"/>
                  </a:cxn>
                  <a:cxn ang="0">
                    <a:pos x="60" y="12"/>
                  </a:cxn>
                  <a:cxn ang="0">
                    <a:pos x="60" y="8"/>
                  </a:cxn>
                  <a:cxn ang="0">
                    <a:pos x="74" y="9"/>
                  </a:cxn>
                  <a:cxn ang="0">
                    <a:pos x="89" y="8"/>
                  </a:cxn>
                  <a:cxn ang="0">
                    <a:pos x="91" y="1"/>
                  </a:cxn>
                  <a:cxn ang="0">
                    <a:pos x="96" y="1"/>
                  </a:cxn>
                  <a:cxn ang="0">
                    <a:pos x="104" y="7"/>
                  </a:cxn>
                  <a:cxn ang="0">
                    <a:pos x="115" y="4"/>
                  </a:cxn>
                  <a:cxn ang="0">
                    <a:pos x="112" y="8"/>
                  </a:cxn>
                  <a:cxn ang="0">
                    <a:pos x="128" y="30"/>
                  </a:cxn>
                  <a:cxn ang="0">
                    <a:pos x="127" y="31"/>
                  </a:cxn>
                </a:cxnLst>
                <a:rect l="0" t="0" r="r" b="b"/>
                <a:pathLst>
                  <a:path w="128" h="58">
                    <a:moveTo>
                      <a:pt x="127" y="31"/>
                    </a:moveTo>
                    <a:cubicBezTo>
                      <a:pt x="124" y="38"/>
                      <a:pt x="113" y="45"/>
                      <a:pt x="108" y="47"/>
                    </a:cubicBezTo>
                    <a:cubicBezTo>
                      <a:pt x="97" y="51"/>
                      <a:pt x="89" y="58"/>
                      <a:pt x="74" y="58"/>
                    </a:cubicBezTo>
                    <a:cubicBezTo>
                      <a:pt x="57" y="58"/>
                      <a:pt x="46" y="54"/>
                      <a:pt x="34" y="50"/>
                    </a:cubicBezTo>
                    <a:cubicBezTo>
                      <a:pt x="28" y="49"/>
                      <a:pt x="24" y="42"/>
                      <a:pt x="14" y="42"/>
                    </a:cubicBezTo>
                    <a:cubicBezTo>
                      <a:pt x="16" y="41"/>
                      <a:pt x="17" y="40"/>
                      <a:pt x="18" y="40"/>
                    </a:cubicBezTo>
                    <a:cubicBezTo>
                      <a:pt x="18" y="34"/>
                      <a:pt x="20" y="32"/>
                      <a:pt x="21" y="27"/>
                    </a:cubicBezTo>
                    <a:cubicBezTo>
                      <a:pt x="14" y="25"/>
                      <a:pt x="6" y="30"/>
                      <a:pt x="2" y="25"/>
                    </a:cubicBezTo>
                    <a:cubicBezTo>
                      <a:pt x="8" y="25"/>
                      <a:pt x="20" y="23"/>
                      <a:pt x="25" y="21"/>
                    </a:cubicBezTo>
                    <a:cubicBezTo>
                      <a:pt x="23" y="20"/>
                      <a:pt x="23" y="19"/>
                      <a:pt x="23" y="18"/>
                    </a:cubicBezTo>
                    <a:cubicBezTo>
                      <a:pt x="18" y="18"/>
                      <a:pt x="1" y="13"/>
                      <a:pt x="0" y="8"/>
                    </a:cubicBezTo>
                    <a:cubicBezTo>
                      <a:pt x="4" y="7"/>
                      <a:pt x="7" y="8"/>
                      <a:pt x="9" y="9"/>
                    </a:cubicBezTo>
                    <a:cubicBezTo>
                      <a:pt x="9" y="8"/>
                      <a:pt x="9" y="7"/>
                      <a:pt x="9" y="5"/>
                    </a:cubicBezTo>
                    <a:cubicBezTo>
                      <a:pt x="13" y="5"/>
                      <a:pt x="14" y="0"/>
                      <a:pt x="17" y="0"/>
                    </a:cubicBezTo>
                    <a:cubicBezTo>
                      <a:pt x="18" y="0"/>
                      <a:pt x="19" y="0"/>
                      <a:pt x="21" y="0"/>
                    </a:cubicBezTo>
                    <a:cubicBezTo>
                      <a:pt x="21" y="3"/>
                      <a:pt x="23" y="4"/>
                      <a:pt x="23" y="7"/>
                    </a:cubicBezTo>
                    <a:cubicBezTo>
                      <a:pt x="23" y="10"/>
                      <a:pt x="27" y="16"/>
                      <a:pt x="30" y="16"/>
                    </a:cubicBezTo>
                    <a:cubicBezTo>
                      <a:pt x="33" y="16"/>
                      <a:pt x="36" y="14"/>
                      <a:pt x="38" y="13"/>
                    </a:cubicBezTo>
                    <a:cubicBezTo>
                      <a:pt x="37" y="10"/>
                      <a:pt x="37" y="9"/>
                      <a:pt x="38" y="8"/>
                    </a:cubicBezTo>
                    <a:cubicBezTo>
                      <a:pt x="40" y="9"/>
                      <a:pt x="41" y="12"/>
                      <a:pt x="44" y="12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8" y="10"/>
                      <a:pt x="59" y="11"/>
                      <a:pt x="60" y="12"/>
                    </a:cubicBezTo>
                    <a:cubicBezTo>
                      <a:pt x="60" y="11"/>
                      <a:pt x="60" y="9"/>
                      <a:pt x="60" y="8"/>
                    </a:cubicBezTo>
                    <a:cubicBezTo>
                      <a:pt x="67" y="8"/>
                      <a:pt x="70" y="9"/>
                      <a:pt x="74" y="9"/>
                    </a:cubicBezTo>
                    <a:cubicBezTo>
                      <a:pt x="80" y="9"/>
                      <a:pt x="85" y="4"/>
                      <a:pt x="89" y="8"/>
                    </a:cubicBezTo>
                    <a:cubicBezTo>
                      <a:pt x="89" y="4"/>
                      <a:pt x="90" y="3"/>
                      <a:pt x="91" y="1"/>
                    </a:cubicBezTo>
                    <a:cubicBezTo>
                      <a:pt x="94" y="2"/>
                      <a:pt x="94" y="2"/>
                      <a:pt x="96" y="1"/>
                    </a:cubicBezTo>
                    <a:cubicBezTo>
                      <a:pt x="96" y="6"/>
                      <a:pt x="100" y="7"/>
                      <a:pt x="104" y="7"/>
                    </a:cubicBezTo>
                    <a:cubicBezTo>
                      <a:pt x="108" y="7"/>
                      <a:pt x="111" y="4"/>
                      <a:pt x="115" y="4"/>
                    </a:cubicBezTo>
                    <a:cubicBezTo>
                      <a:pt x="113" y="5"/>
                      <a:pt x="112" y="7"/>
                      <a:pt x="112" y="8"/>
                    </a:cubicBezTo>
                    <a:cubicBezTo>
                      <a:pt x="112" y="21"/>
                      <a:pt x="128" y="18"/>
                      <a:pt x="128" y="30"/>
                    </a:cubicBezTo>
                    <a:lnTo>
                      <a:pt x="127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5" name="Freeform 49"/>
              <p:cNvSpPr>
                <a:spLocks/>
              </p:cNvSpPr>
              <p:nvPr/>
            </p:nvSpPr>
            <p:spPr bwMode="auto">
              <a:xfrm>
                <a:off x="1772727" y="2451351"/>
                <a:ext cx="1186946" cy="580784"/>
              </a:xfrm>
              <a:custGeom>
                <a:avLst/>
                <a:gdLst/>
                <a:ahLst/>
                <a:cxnLst>
                  <a:cxn ang="0">
                    <a:pos x="543" y="285"/>
                  </a:cxn>
                  <a:cxn ang="0">
                    <a:pos x="555" y="317"/>
                  </a:cxn>
                  <a:cxn ang="0">
                    <a:pos x="560" y="338"/>
                  </a:cxn>
                  <a:cxn ang="0">
                    <a:pos x="542" y="345"/>
                  </a:cxn>
                  <a:cxn ang="0">
                    <a:pos x="507" y="287"/>
                  </a:cxn>
                  <a:cxn ang="0">
                    <a:pos x="474" y="283"/>
                  </a:cxn>
                  <a:cxn ang="0">
                    <a:pos x="460" y="283"/>
                  </a:cxn>
                  <a:cxn ang="0">
                    <a:pos x="443" y="286"/>
                  </a:cxn>
                  <a:cxn ang="0">
                    <a:pos x="412" y="292"/>
                  </a:cxn>
                  <a:cxn ang="0">
                    <a:pos x="393" y="291"/>
                  </a:cxn>
                  <a:cxn ang="0">
                    <a:pos x="357" y="309"/>
                  </a:cxn>
                  <a:cxn ang="0">
                    <a:pos x="343" y="342"/>
                  </a:cxn>
                  <a:cxn ang="0">
                    <a:pos x="282" y="290"/>
                  </a:cxn>
                  <a:cxn ang="0">
                    <a:pos x="246" y="281"/>
                  </a:cxn>
                  <a:cxn ang="0">
                    <a:pos x="207" y="262"/>
                  </a:cxn>
                  <a:cxn ang="0">
                    <a:pos x="170" y="268"/>
                  </a:cxn>
                  <a:cxn ang="0">
                    <a:pos x="95" y="252"/>
                  </a:cxn>
                  <a:cxn ang="0">
                    <a:pos x="47" y="214"/>
                  </a:cxn>
                  <a:cxn ang="0">
                    <a:pos x="4" y="141"/>
                  </a:cxn>
                  <a:cxn ang="0">
                    <a:pos x="4" y="95"/>
                  </a:cxn>
                  <a:cxn ang="0">
                    <a:pos x="0" y="23"/>
                  </a:cxn>
                  <a:cxn ang="0">
                    <a:pos x="20" y="27"/>
                  </a:cxn>
                  <a:cxn ang="0">
                    <a:pos x="20" y="5"/>
                  </a:cxn>
                  <a:cxn ang="0">
                    <a:pos x="373" y="0"/>
                  </a:cxn>
                  <a:cxn ang="0">
                    <a:pos x="406" y="11"/>
                  </a:cxn>
                  <a:cxn ang="0">
                    <a:pos x="408" y="45"/>
                  </a:cxn>
                  <a:cxn ang="0">
                    <a:pos x="423" y="42"/>
                  </a:cxn>
                  <a:cxn ang="0">
                    <a:pos x="441" y="40"/>
                  </a:cxn>
                  <a:cxn ang="0">
                    <a:pos x="456" y="42"/>
                  </a:cxn>
                  <a:cxn ang="0">
                    <a:pos x="472" y="47"/>
                  </a:cxn>
                  <a:cxn ang="0">
                    <a:pos x="510" y="48"/>
                  </a:cxn>
                  <a:cxn ang="0">
                    <a:pos x="490" y="54"/>
                  </a:cxn>
                  <a:cxn ang="0">
                    <a:pos x="472" y="69"/>
                  </a:cxn>
                  <a:cxn ang="0">
                    <a:pos x="471" y="121"/>
                  </a:cxn>
                  <a:cxn ang="0">
                    <a:pos x="480" y="88"/>
                  </a:cxn>
                  <a:cxn ang="0">
                    <a:pos x="501" y="57"/>
                  </a:cxn>
                  <a:cxn ang="0">
                    <a:pos x="516" y="87"/>
                  </a:cxn>
                  <a:cxn ang="0">
                    <a:pos x="531" y="97"/>
                  </a:cxn>
                  <a:cxn ang="0">
                    <a:pos x="527" y="123"/>
                  </a:cxn>
                  <a:cxn ang="0">
                    <a:pos x="564" y="97"/>
                  </a:cxn>
                  <a:cxn ang="0">
                    <a:pos x="610" y="84"/>
                  </a:cxn>
                  <a:cxn ang="0">
                    <a:pos x="653" y="65"/>
                  </a:cxn>
                  <a:cxn ang="0">
                    <a:pos x="675" y="63"/>
                  </a:cxn>
                  <a:cxn ang="0">
                    <a:pos x="699" y="28"/>
                  </a:cxn>
                  <a:cxn ang="0">
                    <a:pos x="726" y="73"/>
                  </a:cxn>
                  <a:cxn ang="0">
                    <a:pos x="701" y="80"/>
                  </a:cxn>
                  <a:cxn ang="0">
                    <a:pos x="681" y="113"/>
                  </a:cxn>
                  <a:cxn ang="0">
                    <a:pos x="690" y="118"/>
                  </a:cxn>
                  <a:cxn ang="0">
                    <a:pos x="676" y="122"/>
                  </a:cxn>
                  <a:cxn ang="0">
                    <a:pos x="648" y="132"/>
                  </a:cxn>
                  <a:cxn ang="0">
                    <a:pos x="642" y="134"/>
                  </a:cxn>
                  <a:cxn ang="0">
                    <a:pos x="635" y="137"/>
                  </a:cxn>
                  <a:cxn ang="0">
                    <a:pos x="627" y="161"/>
                  </a:cxn>
                  <a:cxn ang="0">
                    <a:pos x="622" y="159"/>
                  </a:cxn>
                  <a:cxn ang="0">
                    <a:pos x="615" y="186"/>
                  </a:cxn>
                  <a:cxn ang="0">
                    <a:pos x="614" y="178"/>
                  </a:cxn>
                  <a:cxn ang="0">
                    <a:pos x="608" y="170"/>
                  </a:cxn>
                  <a:cxn ang="0">
                    <a:pos x="611" y="192"/>
                  </a:cxn>
                  <a:cxn ang="0">
                    <a:pos x="614" y="196"/>
                  </a:cxn>
                  <a:cxn ang="0">
                    <a:pos x="614" y="205"/>
                  </a:cxn>
                  <a:cxn ang="0">
                    <a:pos x="607" y="213"/>
                  </a:cxn>
                  <a:cxn ang="0">
                    <a:pos x="607" y="221"/>
                  </a:cxn>
                  <a:cxn ang="0">
                    <a:pos x="589" y="232"/>
                  </a:cxn>
                </a:cxnLst>
                <a:rect l="0" t="0" r="r" b="b"/>
                <a:pathLst>
                  <a:path w="726" h="356">
                    <a:moveTo>
                      <a:pt x="590" y="233"/>
                    </a:moveTo>
                    <a:cubicBezTo>
                      <a:pt x="569" y="245"/>
                      <a:pt x="543" y="253"/>
                      <a:pt x="543" y="285"/>
                    </a:cubicBezTo>
                    <a:cubicBezTo>
                      <a:pt x="543" y="300"/>
                      <a:pt x="555" y="304"/>
                      <a:pt x="555" y="318"/>
                    </a:cubicBezTo>
                    <a:cubicBezTo>
                      <a:pt x="555" y="317"/>
                      <a:pt x="555" y="317"/>
                      <a:pt x="555" y="317"/>
                    </a:cubicBezTo>
                    <a:cubicBezTo>
                      <a:pt x="555" y="320"/>
                      <a:pt x="555" y="320"/>
                      <a:pt x="555" y="320"/>
                    </a:cubicBezTo>
                    <a:cubicBezTo>
                      <a:pt x="556" y="326"/>
                      <a:pt x="560" y="330"/>
                      <a:pt x="560" y="338"/>
                    </a:cubicBezTo>
                    <a:cubicBezTo>
                      <a:pt x="560" y="347"/>
                      <a:pt x="558" y="356"/>
                      <a:pt x="551" y="356"/>
                    </a:cubicBezTo>
                    <a:cubicBezTo>
                      <a:pt x="544" y="356"/>
                      <a:pt x="544" y="349"/>
                      <a:pt x="542" y="345"/>
                    </a:cubicBezTo>
                    <a:cubicBezTo>
                      <a:pt x="537" y="338"/>
                      <a:pt x="532" y="335"/>
                      <a:pt x="529" y="328"/>
                    </a:cubicBezTo>
                    <a:cubicBezTo>
                      <a:pt x="522" y="314"/>
                      <a:pt x="527" y="287"/>
                      <a:pt x="507" y="287"/>
                    </a:cubicBezTo>
                    <a:cubicBezTo>
                      <a:pt x="503" y="287"/>
                      <a:pt x="502" y="293"/>
                      <a:pt x="498" y="293"/>
                    </a:cubicBezTo>
                    <a:cubicBezTo>
                      <a:pt x="490" y="293"/>
                      <a:pt x="485" y="283"/>
                      <a:pt x="474" y="283"/>
                    </a:cubicBezTo>
                    <a:cubicBezTo>
                      <a:pt x="468" y="283"/>
                      <a:pt x="467" y="286"/>
                      <a:pt x="463" y="286"/>
                    </a:cubicBezTo>
                    <a:cubicBezTo>
                      <a:pt x="462" y="286"/>
                      <a:pt x="460" y="284"/>
                      <a:pt x="460" y="283"/>
                    </a:cubicBezTo>
                    <a:cubicBezTo>
                      <a:pt x="453" y="285"/>
                      <a:pt x="444" y="284"/>
                      <a:pt x="436" y="286"/>
                    </a:cubicBezTo>
                    <a:cubicBezTo>
                      <a:pt x="441" y="288"/>
                      <a:pt x="440" y="288"/>
                      <a:pt x="443" y="286"/>
                    </a:cubicBezTo>
                    <a:cubicBezTo>
                      <a:pt x="442" y="293"/>
                      <a:pt x="438" y="297"/>
                      <a:pt x="443" y="301"/>
                    </a:cubicBezTo>
                    <a:cubicBezTo>
                      <a:pt x="431" y="307"/>
                      <a:pt x="421" y="292"/>
                      <a:pt x="412" y="292"/>
                    </a:cubicBezTo>
                    <a:cubicBezTo>
                      <a:pt x="409" y="292"/>
                      <a:pt x="408" y="295"/>
                      <a:pt x="405" y="295"/>
                    </a:cubicBezTo>
                    <a:cubicBezTo>
                      <a:pt x="400" y="295"/>
                      <a:pt x="398" y="291"/>
                      <a:pt x="393" y="291"/>
                    </a:cubicBezTo>
                    <a:cubicBezTo>
                      <a:pt x="380" y="291"/>
                      <a:pt x="374" y="302"/>
                      <a:pt x="368" y="307"/>
                    </a:cubicBezTo>
                    <a:cubicBezTo>
                      <a:pt x="365" y="311"/>
                      <a:pt x="361" y="308"/>
                      <a:pt x="357" y="309"/>
                    </a:cubicBezTo>
                    <a:cubicBezTo>
                      <a:pt x="347" y="313"/>
                      <a:pt x="341" y="325"/>
                      <a:pt x="341" y="338"/>
                    </a:cubicBezTo>
                    <a:cubicBezTo>
                      <a:pt x="341" y="339"/>
                      <a:pt x="343" y="341"/>
                      <a:pt x="343" y="342"/>
                    </a:cubicBezTo>
                    <a:cubicBezTo>
                      <a:pt x="336" y="342"/>
                      <a:pt x="325" y="339"/>
                      <a:pt x="321" y="336"/>
                    </a:cubicBezTo>
                    <a:cubicBezTo>
                      <a:pt x="307" y="322"/>
                      <a:pt x="308" y="290"/>
                      <a:pt x="282" y="290"/>
                    </a:cubicBezTo>
                    <a:cubicBezTo>
                      <a:pt x="272" y="290"/>
                      <a:pt x="275" y="302"/>
                      <a:pt x="266" y="302"/>
                    </a:cubicBezTo>
                    <a:cubicBezTo>
                      <a:pt x="257" y="302"/>
                      <a:pt x="250" y="287"/>
                      <a:pt x="246" y="281"/>
                    </a:cubicBezTo>
                    <a:cubicBezTo>
                      <a:pt x="239" y="268"/>
                      <a:pt x="230" y="266"/>
                      <a:pt x="215" y="262"/>
                    </a:cubicBezTo>
                    <a:cubicBezTo>
                      <a:pt x="207" y="262"/>
                      <a:pt x="207" y="262"/>
                      <a:pt x="207" y="262"/>
                    </a:cubicBezTo>
                    <a:cubicBezTo>
                      <a:pt x="207" y="268"/>
                      <a:pt x="207" y="268"/>
                      <a:pt x="207" y="268"/>
                    </a:cubicBezTo>
                    <a:cubicBezTo>
                      <a:pt x="170" y="268"/>
                      <a:pt x="170" y="268"/>
                      <a:pt x="170" y="268"/>
                    </a:cubicBezTo>
                    <a:cubicBezTo>
                      <a:pt x="123" y="252"/>
                      <a:pt x="123" y="252"/>
                      <a:pt x="123" y="252"/>
                    </a:cubicBezTo>
                    <a:cubicBezTo>
                      <a:pt x="95" y="252"/>
                      <a:pt x="95" y="252"/>
                      <a:pt x="95" y="252"/>
                    </a:cubicBezTo>
                    <a:cubicBezTo>
                      <a:pt x="88" y="239"/>
                      <a:pt x="66" y="230"/>
                      <a:pt x="50" y="223"/>
                    </a:cubicBezTo>
                    <a:cubicBezTo>
                      <a:pt x="47" y="222"/>
                      <a:pt x="48" y="217"/>
                      <a:pt x="47" y="214"/>
                    </a:cubicBezTo>
                    <a:cubicBezTo>
                      <a:pt x="40" y="198"/>
                      <a:pt x="28" y="193"/>
                      <a:pt x="30" y="175"/>
                    </a:cubicBezTo>
                    <a:cubicBezTo>
                      <a:pt x="21" y="174"/>
                      <a:pt x="11" y="154"/>
                      <a:pt x="4" y="141"/>
                    </a:cubicBezTo>
                    <a:cubicBezTo>
                      <a:pt x="2" y="137"/>
                      <a:pt x="6" y="134"/>
                      <a:pt x="8" y="133"/>
                    </a:cubicBezTo>
                    <a:cubicBezTo>
                      <a:pt x="3" y="123"/>
                      <a:pt x="8" y="107"/>
                      <a:pt x="4" y="95"/>
                    </a:cubicBezTo>
                    <a:cubicBezTo>
                      <a:pt x="0" y="85"/>
                      <a:pt x="11" y="60"/>
                      <a:pt x="11" y="46"/>
                    </a:cubicBezTo>
                    <a:cubicBezTo>
                      <a:pt x="11" y="36"/>
                      <a:pt x="0" y="32"/>
                      <a:pt x="0" y="23"/>
                    </a:cubicBezTo>
                    <a:cubicBezTo>
                      <a:pt x="0" y="20"/>
                      <a:pt x="5" y="20"/>
                      <a:pt x="7" y="20"/>
                    </a:cubicBezTo>
                    <a:cubicBezTo>
                      <a:pt x="13" y="20"/>
                      <a:pt x="17" y="23"/>
                      <a:pt x="20" y="27"/>
                    </a:cubicBezTo>
                    <a:cubicBezTo>
                      <a:pt x="22" y="24"/>
                      <a:pt x="26" y="19"/>
                      <a:pt x="26" y="15"/>
                    </a:cubicBezTo>
                    <a:cubicBezTo>
                      <a:pt x="26" y="11"/>
                      <a:pt x="22" y="10"/>
                      <a:pt x="20" y="5"/>
                    </a:cubicBezTo>
                    <a:cubicBezTo>
                      <a:pt x="373" y="5"/>
                      <a:pt x="373" y="5"/>
                      <a:pt x="373" y="5"/>
                    </a:cubicBezTo>
                    <a:cubicBezTo>
                      <a:pt x="373" y="0"/>
                      <a:pt x="373" y="0"/>
                      <a:pt x="373" y="0"/>
                    </a:cubicBezTo>
                    <a:cubicBezTo>
                      <a:pt x="379" y="4"/>
                      <a:pt x="378" y="8"/>
                      <a:pt x="384" y="11"/>
                    </a:cubicBezTo>
                    <a:cubicBezTo>
                      <a:pt x="406" y="11"/>
                      <a:pt x="406" y="11"/>
                      <a:pt x="406" y="11"/>
                    </a:cubicBezTo>
                    <a:cubicBezTo>
                      <a:pt x="415" y="20"/>
                      <a:pt x="426" y="20"/>
                      <a:pt x="443" y="20"/>
                    </a:cubicBezTo>
                    <a:cubicBezTo>
                      <a:pt x="431" y="28"/>
                      <a:pt x="418" y="32"/>
                      <a:pt x="408" y="45"/>
                    </a:cubicBezTo>
                    <a:cubicBezTo>
                      <a:pt x="415" y="45"/>
                      <a:pt x="415" y="45"/>
                      <a:pt x="415" y="45"/>
                    </a:cubicBezTo>
                    <a:cubicBezTo>
                      <a:pt x="418" y="43"/>
                      <a:pt x="420" y="42"/>
                      <a:pt x="423" y="42"/>
                    </a:cubicBezTo>
                    <a:cubicBezTo>
                      <a:pt x="425" y="46"/>
                      <a:pt x="426" y="46"/>
                      <a:pt x="429" y="46"/>
                    </a:cubicBezTo>
                    <a:cubicBezTo>
                      <a:pt x="437" y="46"/>
                      <a:pt x="437" y="40"/>
                      <a:pt x="441" y="40"/>
                    </a:cubicBezTo>
                    <a:cubicBezTo>
                      <a:pt x="446" y="40"/>
                      <a:pt x="454" y="32"/>
                      <a:pt x="461" y="31"/>
                    </a:cubicBezTo>
                    <a:cubicBezTo>
                      <a:pt x="461" y="37"/>
                      <a:pt x="458" y="38"/>
                      <a:pt x="456" y="42"/>
                    </a:cubicBezTo>
                    <a:cubicBezTo>
                      <a:pt x="465" y="42"/>
                      <a:pt x="465" y="42"/>
                      <a:pt x="465" y="42"/>
                    </a:cubicBezTo>
                    <a:cubicBezTo>
                      <a:pt x="465" y="45"/>
                      <a:pt x="469" y="47"/>
                      <a:pt x="472" y="47"/>
                    </a:cubicBezTo>
                    <a:cubicBezTo>
                      <a:pt x="478" y="47"/>
                      <a:pt x="480" y="43"/>
                      <a:pt x="484" y="43"/>
                    </a:cubicBezTo>
                    <a:cubicBezTo>
                      <a:pt x="495" y="43"/>
                      <a:pt x="500" y="48"/>
                      <a:pt x="510" y="48"/>
                    </a:cubicBezTo>
                    <a:cubicBezTo>
                      <a:pt x="510" y="54"/>
                      <a:pt x="510" y="54"/>
                      <a:pt x="510" y="54"/>
                    </a:cubicBezTo>
                    <a:cubicBezTo>
                      <a:pt x="503" y="56"/>
                      <a:pt x="493" y="54"/>
                      <a:pt x="490" y="54"/>
                    </a:cubicBezTo>
                    <a:cubicBezTo>
                      <a:pt x="480" y="54"/>
                      <a:pt x="462" y="66"/>
                      <a:pt x="462" y="75"/>
                    </a:cubicBezTo>
                    <a:cubicBezTo>
                      <a:pt x="466" y="72"/>
                      <a:pt x="468" y="69"/>
                      <a:pt x="472" y="69"/>
                    </a:cubicBezTo>
                    <a:cubicBezTo>
                      <a:pt x="465" y="78"/>
                      <a:pt x="461" y="101"/>
                      <a:pt x="461" y="112"/>
                    </a:cubicBezTo>
                    <a:cubicBezTo>
                      <a:pt x="461" y="117"/>
                      <a:pt x="466" y="121"/>
                      <a:pt x="471" y="121"/>
                    </a:cubicBezTo>
                    <a:cubicBezTo>
                      <a:pt x="478" y="121"/>
                      <a:pt x="480" y="108"/>
                      <a:pt x="480" y="102"/>
                    </a:cubicBezTo>
                    <a:cubicBezTo>
                      <a:pt x="480" y="97"/>
                      <a:pt x="480" y="88"/>
                      <a:pt x="480" y="88"/>
                    </a:cubicBezTo>
                    <a:cubicBezTo>
                      <a:pt x="480" y="82"/>
                      <a:pt x="480" y="69"/>
                      <a:pt x="485" y="69"/>
                    </a:cubicBezTo>
                    <a:cubicBezTo>
                      <a:pt x="501" y="68"/>
                      <a:pt x="494" y="57"/>
                      <a:pt x="501" y="57"/>
                    </a:cubicBezTo>
                    <a:cubicBezTo>
                      <a:pt x="504" y="57"/>
                      <a:pt x="521" y="65"/>
                      <a:pt x="521" y="70"/>
                    </a:cubicBezTo>
                    <a:cubicBezTo>
                      <a:pt x="521" y="77"/>
                      <a:pt x="517" y="81"/>
                      <a:pt x="516" y="87"/>
                    </a:cubicBezTo>
                    <a:cubicBezTo>
                      <a:pt x="521" y="87"/>
                      <a:pt x="520" y="85"/>
                      <a:pt x="525" y="84"/>
                    </a:cubicBezTo>
                    <a:cubicBezTo>
                      <a:pt x="526" y="91"/>
                      <a:pt x="526" y="94"/>
                      <a:pt x="531" y="97"/>
                    </a:cubicBezTo>
                    <a:cubicBezTo>
                      <a:pt x="526" y="103"/>
                      <a:pt x="521" y="106"/>
                      <a:pt x="521" y="112"/>
                    </a:cubicBezTo>
                    <a:cubicBezTo>
                      <a:pt x="521" y="117"/>
                      <a:pt x="523" y="123"/>
                      <a:pt x="527" y="123"/>
                    </a:cubicBezTo>
                    <a:cubicBezTo>
                      <a:pt x="539" y="123"/>
                      <a:pt x="559" y="112"/>
                      <a:pt x="568" y="108"/>
                    </a:cubicBezTo>
                    <a:cubicBezTo>
                      <a:pt x="567" y="103"/>
                      <a:pt x="565" y="99"/>
                      <a:pt x="564" y="97"/>
                    </a:cubicBezTo>
                    <a:cubicBezTo>
                      <a:pt x="567" y="97"/>
                      <a:pt x="567" y="97"/>
                      <a:pt x="569" y="97"/>
                    </a:cubicBezTo>
                    <a:cubicBezTo>
                      <a:pt x="582" y="97"/>
                      <a:pt x="610" y="101"/>
                      <a:pt x="610" y="84"/>
                    </a:cubicBezTo>
                    <a:cubicBezTo>
                      <a:pt x="611" y="84"/>
                      <a:pt x="627" y="68"/>
                      <a:pt x="630" y="66"/>
                    </a:cubicBezTo>
                    <a:cubicBezTo>
                      <a:pt x="632" y="64"/>
                      <a:pt x="643" y="65"/>
                      <a:pt x="653" y="65"/>
                    </a:cubicBezTo>
                    <a:cubicBezTo>
                      <a:pt x="657" y="65"/>
                      <a:pt x="660" y="65"/>
                      <a:pt x="664" y="65"/>
                    </a:cubicBezTo>
                    <a:cubicBezTo>
                      <a:pt x="668" y="65"/>
                      <a:pt x="672" y="63"/>
                      <a:pt x="675" y="63"/>
                    </a:cubicBezTo>
                    <a:cubicBezTo>
                      <a:pt x="680" y="62"/>
                      <a:pt x="678" y="61"/>
                      <a:pt x="680" y="59"/>
                    </a:cubicBezTo>
                    <a:cubicBezTo>
                      <a:pt x="688" y="51"/>
                      <a:pt x="688" y="36"/>
                      <a:pt x="699" y="28"/>
                    </a:cubicBezTo>
                    <a:cubicBezTo>
                      <a:pt x="704" y="35"/>
                      <a:pt x="712" y="25"/>
                      <a:pt x="716" y="32"/>
                    </a:cubicBezTo>
                    <a:cubicBezTo>
                      <a:pt x="723" y="44"/>
                      <a:pt x="717" y="62"/>
                      <a:pt x="726" y="73"/>
                    </a:cubicBezTo>
                    <a:cubicBezTo>
                      <a:pt x="723" y="77"/>
                      <a:pt x="718" y="80"/>
                      <a:pt x="712" y="80"/>
                    </a:cubicBezTo>
                    <a:cubicBezTo>
                      <a:pt x="706" y="80"/>
                      <a:pt x="706" y="78"/>
                      <a:pt x="701" y="80"/>
                    </a:cubicBezTo>
                    <a:cubicBezTo>
                      <a:pt x="694" y="87"/>
                      <a:pt x="679" y="92"/>
                      <a:pt x="679" y="109"/>
                    </a:cubicBezTo>
                    <a:cubicBezTo>
                      <a:pt x="679" y="110"/>
                      <a:pt x="680" y="112"/>
                      <a:pt x="681" y="113"/>
                    </a:cubicBezTo>
                    <a:cubicBezTo>
                      <a:pt x="681" y="115"/>
                      <a:pt x="683" y="121"/>
                      <a:pt x="686" y="121"/>
                    </a:cubicBezTo>
                    <a:cubicBezTo>
                      <a:pt x="687" y="121"/>
                      <a:pt x="690" y="118"/>
                      <a:pt x="690" y="118"/>
                    </a:cubicBezTo>
                    <a:cubicBezTo>
                      <a:pt x="690" y="121"/>
                      <a:pt x="690" y="121"/>
                      <a:pt x="690" y="121"/>
                    </a:cubicBezTo>
                    <a:cubicBezTo>
                      <a:pt x="685" y="122"/>
                      <a:pt x="678" y="124"/>
                      <a:pt x="676" y="122"/>
                    </a:cubicBezTo>
                    <a:cubicBezTo>
                      <a:pt x="667" y="129"/>
                      <a:pt x="652" y="126"/>
                      <a:pt x="643" y="132"/>
                    </a:cubicBezTo>
                    <a:cubicBezTo>
                      <a:pt x="648" y="132"/>
                      <a:pt x="648" y="132"/>
                      <a:pt x="648" y="132"/>
                    </a:cubicBezTo>
                    <a:cubicBezTo>
                      <a:pt x="652" y="132"/>
                      <a:pt x="656" y="129"/>
                      <a:pt x="659" y="132"/>
                    </a:cubicBezTo>
                    <a:cubicBezTo>
                      <a:pt x="653" y="134"/>
                      <a:pt x="648" y="134"/>
                      <a:pt x="642" y="134"/>
                    </a:cubicBezTo>
                    <a:cubicBezTo>
                      <a:pt x="641" y="134"/>
                      <a:pt x="639" y="133"/>
                      <a:pt x="638" y="133"/>
                    </a:cubicBezTo>
                    <a:cubicBezTo>
                      <a:pt x="637" y="134"/>
                      <a:pt x="635" y="135"/>
                      <a:pt x="635" y="137"/>
                    </a:cubicBezTo>
                    <a:cubicBezTo>
                      <a:pt x="635" y="139"/>
                      <a:pt x="639" y="142"/>
                      <a:pt x="639" y="142"/>
                    </a:cubicBezTo>
                    <a:cubicBezTo>
                      <a:pt x="638" y="145"/>
                      <a:pt x="630" y="161"/>
                      <a:pt x="627" y="161"/>
                    </a:cubicBezTo>
                    <a:cubicBezTo>
                      <a:pt x="626" y="161"/>
                      <a:pt x="625" y="158"/>
                      <a:pt x="624" y="157"/>
                    </a:cubicBezTo>
                    <a:cubicBezTo>
                      <a:pt x="622" y="159"/>
                      <a:pt x="622" y="159"/>
                      <a:pt x="622" y="159"/>
                    </a:cubicBezTo>
                    <a:cubicBezTo>
                      <a:pt x="623" y="163"/>
                      <a:pt x="626" y="164"/>
                      <a:pt x="626" y="168"/>
                    </a:cubicBezTo>
                    <a:cubicBezTo>
                      <a:pt x="626" y="170"/>
                      <a:pt x="617" y="186"/>
                      <a:pt x="615" y="186"/>
                    </a:cubicBezTo>
                    <a:cubicBezTo>
                      <a:pt x="615" y="186"/>
                      <a:pt x="614" y="184"/>
                      <a:pt x="614" y="183"/>
                    </a:cubicBezTo>
                    <a:cubicBezTo>
                      <a:pt x="614" y="181"/>
                      <a:pt x="614" y="180"/>
                      <a:pt x="614" y="178"/>
                    </a:cubicBezTo>
                    <a:cubicBezTo>
                      <a:pt x="614" y="175"/>
                      <a:pt x="610" y="168"/>
                      <a:pt x="609" y="164"/>
                    </a:cubicBezTo>
                    <a:cubicBezTo>
                      <a:pt x="608" y="166"/>
                      <a:pt x="608" y="170"/>
                      <a:pt x="608" y="170"/>
                    </a:cubicBezTo>
                    <a:cubicBezTo>
                      <a:pt x="608" y="173"/>
                      <a:pt x="611" y="181"/>
                      <a:pt x="611" y="185"/>
                    </a:cubicBezTo>
                    <a:cubicBezTo>
                      <a:pt x="611" y="189"/>
                      <a:pt x="608" y="189"/>
                      <a:pt x="611" y="192"/>
                    </a:cubicBezTo>
                    <a:cubicBezTo>
                      <a:pt x="612" y="192"/>
                      <a:pt x="613" y="192"/>
                      <a:pt x="614" y="192"/>
                    </a:cubicBezTo>
                    <a:cubicBezTo>
                      <a:pt x="614" y="193"/>
                      <a:pt x="614" y="195"/>
                      <a:pt x="614" y="196"/>
                    </a:cubicBezTo>
                    <a:cubicBezTo>
                      <a:pt x="614" y="200"/>
                      <a:pt x="610" y="201"/>
                      <a:pt x="608" y="201"/>
                    </a:cubicBezTo>
                    <a:cubicBezTo>
                      <a:pt x="610" y="205"/>
                      <a:pt x="612" y="205"/>
                      <a:pt x="614" y="205"/>
                    </a:cubicBezTo>
                    <a:cubicBezTo>
                      <a:pt x="613" y="210"/>
                      <a:pt x="611" y="210"/>
                      <a:pt x="607" y="210"/>
                    </a:cubicBezTo>
                    <a:cubicBezTo>
                      <a:pt x="607" y="213"/>
                      <a:pt x="607" y="213"/>
                      <a:pt x="607" y="213"/>
                    </a:cubicBezTo>
                    <a:cubicBezTo>
                      <a:pt x="612" y="216"/>
                      <a:pt x="612" y="216"/>
                      <a:pt x="612" y="216"/>
                    </a:cubicBezTo>
                    <a:cubicBezTo>
                      <a:pt x="611" y="218"/>
                      <a:pt x="610" y="221"/>
                      <a:pt x="607" y="221"/>
                    </a:cubicBezTo>
                    <a:cubicBezTo>
                      <a:pt x="602" y="222"/>
                      <a:pt x="600" y="226"/>
                      <a:pt x="596" y="226"/>
                    </a:cubicBezTo>
                    <a:cubicBezTo>
                      <a:pt x="591" y="228"/>
                      <a:pt x="591" y="230"/>
                      <a:pt x="589" y="232"/>
                    </a:cubicBezTo>
                    <a:lnTo>
                      <a:pt x="590" y="2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6" name="Freeform 50"/>
              <p:cNvSpPr>
                <a:spLocks/>
              </p:cNvSpPr>
              <p:nvPr/>
            </p:nvSpPr>
            <p:spPr bwMode="auto">
              <a:xfrm>
                <a:off x="1439447" y="1739987"/>
                <a:ext cx="1750209" cy="904308"/>
              </a:xfrm>
              <a:custGeom>
                <a:avLst/>
                <a:gdLst/>
                <a:ahLst/>
                <a:cxnLst>
                  <a:cxn ang="0">
                    <a:pos x="950" y="501"/>
                  </a:cxn>
                  <a:cxn ang="0">
                    <a:pos x="950" y="527"/>
                  </a:cxn>
                  <a:cxn ang="0">
                    <a:pos x="955" y="469"/>
                  </a:cxn>
                  <a:cxn ang="0">
                    <a:pos x="944" y="436"/>
                  </a:cxn>
                  <a:cxn ang="0">
                    <a:pos x="982" y="418"/>
                  </a:cxn>
                  <a:cxn ang="0">
                    <a:pos x="1060" y="356"/>
                  </a:cxn>
                  <a:cxn ang="0">
                    <a:pos x="1050" y="346"/>
                  </a:cxn>
                  <a:cxn ang="0">
                    <a:pos x="991" y="310"/>
                  </a:cxn>
                  <a:cxn ang="0">
                    <a:pos x="965" y="247"/>
                  </a:cxn>
                  <a:cxn ang="0">
                    <a:pos x="908" y="267"/>
                  </a:cxn>
                  <a:cxn ang="0">
                    <a:pos x="831" y="204"/>
                  </a:cxn>
                  <a:cxn ang="0">
                    <a:pos x="794" y="247"/>
                  </a:cxn>
                  <a:cxn ang="0">
                    <a:pos x="783" y="387"/>
                  </a:cxn>
                  <a:cxn ang="0">
                    <a:pos x="726" y="334"/>
                  </a:cxn>
                  <a:cxn ang="0">
                    <a:pos x="607" y="306"/>
                  </a:cxn>
                  <a:cxn ang="0">
                    <a:pos x="595" y="216"/>
                  </a:cxn>
                  <a:cxn ang="0">
                    <a:pos x="633" y="178"/>
                  </a:cxn>
                  <a:cxn ang="0">
                    <a:pos x="675" y="146"/>
                  </a:cxn>
                  <a:cxn ang="0">
                    <a:pos x="686" y="127"/>
                  </a:cxn>
                  <a:cxn ang="0">
                    <a:pos x="722" y="120"/>
                  </a:cxn>
                  <a:cxn ang="0">
                    <a:pos x="746" y="61"/>
                  </a:cxn>
                  <a:cxn ang="0">
                    <a:pos x="702" y="67"/>
                  </a:cxn>
                  <a:cxn ang="0">
                    <a:pos x="665" y="74"/>
                  </a:cxn>
                  <a:cxn ang="0">
                    <a:pos x="625" y="55"/>
                  </a:cxn>
                  <a:cxn ang="0">
                    <a:pos x="574" y="0"/>
                  </a:cxn>
                  <a:cxn ang="0">
                    <a:pos x="555" y="38"/>
                  </a:cxn>
                  <a:cxn ang="0">
                    <a:pos x="567" y="98"/>
                  </a:cxn>
                  <a:cxn ang="0">
                    <a:pos x="492" y="92"/>
                  </a:cxn>
                  <a:cxn ang="0">
                    <a:pos x="430" y="75"/>
                  </a:cxn>
                  <a:cxn ang="0">
                    <a:pos x="387" y="89"/>
                  </a:cxn>
                  <a:cxn ang="0">
                    <a:pos x="333" y="81"/>
                  </a:cxn>
                  <a:cxn ang="0">
                    <a:pos x="202" y="42"/>
                  </a:cxn>
                  <a:cxn ang="0">
                    <a:pos x="138" y="40"/>
                  </a:cxn>
                  <a:cxn ang="0">
                    <a:pos x="61" y="70"/>
                  </a:cxn>
                  <a:cxn ang="0">
                    <a:pos x="0" y="242"/>
                  </a:cxn>
                  <a:cxn ang="0">
                    <a:pos x="67" y="253"/>
                  </a:cxn>
                  <a:cxn ang="0">
                    <a:pos x="124" y="316"/>
                  </a:cxn>
                  <a:cxn ang="0">
                    <a:pos x="136" y="366"/>
                  </a:cxn>
                  <a:cxn ang="0">
                    <a:pos x="181" y="413"/>
                  </a:cxn>
                  <a:cxn ang="0">
                    <a:pos x="224" y="440"/>
                  </a:cxn>
                  <a:cxn ang="0">
                    <a:pos x="610" y="446"/>
                  </a:cxn>
                  <a:cxn ang="0">
                    <a:pos x="676" y="453"/>
                  </a:cxn>
                  <a:cxn ang="0">
                    <a:pos x="705" y="477"/>
                  </a:cxn>
                  <a:cxn ang="0">
                    <a:pos x="759" y="512"/>
                  </a:cxn>
                  <a:cxn ang="0">
                    <a:pos x="732" y="553"/>
                  </a:cxn>
                  <a:cxn ang="0">
                    <a:pos x="772" y="543"/>
                  </a:cxn>
                  <a:cxn ang="0">
                    <a:pos x="814" y="519"/>
                  </a:cxn>
                  <a:cxn ang="0">
                    <a:pos x="879" y="498"/>
                  </a:cxn>
                  <a:cxn ang="0">
                    <a:pos x="928" y="505"/>
                  </a:cxn>
                </a:cxnLst>
                <a:rect l="0" t="0" r="r" b="b"/>
                <a:pathLst>
                  <a:path w="1071" h="553">
                    <a:moveTo>
                      <a:pt x="928" y="503"/>
                    </a:moveTo>
                    <a:cubicBezTo>
                      <a:pt x="928" y="502"/>
                      <a:pt x="928" y="502"/>
                      <a:pt x="928" y="502"/>
                    </a:cubicBezTo>
                    <a:cubicBezTo>
                      <a:pt x="928" y="502"/>
                      <a:pt x="931" y="502"/>
                      <a:pt x="932" y="502"/>
                    </a:cubicBezTo>
                    <a:cubicBezTo>
                      <a:pt x="935" y="502"/>
                      <a:pt x="946" y="504"/>
                      <a:pt x="950" y="501"/>
                    </a:cubicBezTo>
                    <a:cubicBezTo>
                      <a:pt x="954" y="498"/>
                      <a:pt x="954" y="493"/>
                      <a:pt x="960" y="492"/>
                    </a:cubicBezTo>
                    <a:cubicBezTo>
                      <a:pt x="960" y="498"/>
                      <a:pt x="960" y="499"/>
                      <a:pt x="967" y="499"/>
                    </a:cubicBezTo>
                    <a:cubicBezTo>
                      <a:pt x="957" y="500"/>
                      <a:pt x="941" y="507"/>
                      <a:pt x="941" y="516"/>
                    </a:cubicBezTo>
                    <a:cubicBezTo>
                      <a:pt x="941" y="520"/>
                      <a:pt x="947" y="527"/>
                      <a:pt x="950" y="527"/>
                    </a:cubicBezTo>
                    <a:cubicBezTo>
                      <a:pt x="953" y="527"/>
                      <a:pt x="961" y="516"/>
                      <a:pt x="970" y="513"/>
                    </a:cubicBezTo>
                    <a:cubicBezTo>
                      <a:pt x="972" y="513"/>
                      <a:pt x="1003" y="501"/>
                      <a:pt x="1003" y="497"/>
                    </a:cubicBezTo>
                    <a:cubicBezTo>
                      <a:pt x="1003" y="493"/>
                      <a:pt x="991" y="492"/>
                      <a:pt x="988" y="492"/>
                    </a:cubicBezTo>
                    <a:cubicBezTo>
                      <a:pt x="976" y="492"/>
                      <a:pt x="955" y="480"/>
                      <a:pt x="955" y="469"/>
                    </a:cubicBezTo>
                    <a:cubicBezTo>
                      <a:pt x="955" y="466"/>
                      <a:pt x="959" y="463"/>
                      <a:pt x="960" y="458"/>
                    </a:cubicBezTo>
                    <a:cubicBezTo>
                      <a:pt x="958" y="458"/>
                      <a:pt x="953" y="457"/>
                      <a:pt x="949" y="457"/>
                    </a:cubicBezTo>
                    <a:cubicBezTo>
                      <a:pt x="951" y="453"/>
                      <a:pt x="967" y="451"/>
                      <a:pt x="967" y="442"/>
                    </a:cubicBezTo>
                    <a:cubicBezTo>
                      <a:pt x="967" y="434"/>
                      <a:pt x="954" y="436"/>
                      <a:pt x="944" y="436"/>
                    </a:cubicBezTo>
                    <a:cubicBezTo>
                      <a:pt x="925" y="436"/>
                      <a:pt x="916" y="449"/>
                      <a:pt x="903" y="451"/>
                    </a:cubicBezTo>
                    <a:cubicBezTo>
                      <a:pt x="909" y="439"/>
                      <a:pt x="918" y="443"/>
                      <a:pt x="928" y="433"/>
                    </a:cubicBezTo>
                    <a:cubicBezTo>
                      <a:pt x="934" y="427"/>
                      <a:pt x="929" y="423"/>
                      <a:pt x="939" y="420"/>
                    </a:cubicBezTo>
                    <a:cubicBezTo>
                      <a:pt x="955" y="415"/>
                      <a:pt x="965" y="418"/>
                      <a:pt x="982" y="418"/>
                    </a:cubicBezTo>
                    <a:cubicBezTo>
                      <a:pt x="1004" y="418"/>
                      <a:pt x="1016" y="425"/>
                      <a:pt x="1029" y="408"/>
                    </a:cubicBezTo>
                    <a:cubicBezTo>
                      <a:pt x="1035" y="400"/>
                      <a:pt x="1071" y="398"/>
                      <a:pt x="1071" y="384"/>
                    </a:cubicBezTo>
                    <a:cubicBezTo>
                      <a:pt x="1071" y="374"/>
                      <a:pt x="1067" y="370"/>
                      <a:pt x="1063" y="363"/>
                    </a:cubicBezTo>
                    <a:cubicBezTo>
                      <a:pt x="1060" y="363"/>
                      <a:pt x="1065" y="359"/>
                      <a:pt x="1060" y="356"/>
                    </a:cubicBezTo>
                    <a:cubicBezTo>
                      <a:pt x="1060" y="351"/>
                      <a:pt x="1060" y="351"/>
                      <a:pt x="1060" y="351"/>
                    </a:cubicBezTo>
                    <a:cubicBezTo>
                      <a:pt x="1050" y="357"/>
                      <a:pt x="1029" y="364"/>
                      <a:pt x="1018" y="364"/>
                    </a:cubicBezTo>
                    <a:cubicBezTo>
                      <a:pt x="1017" y="364"/>
                      <a:pt x="1014" y="363"/>
                      <a:pt x="1014" y="362"/>
                    </a:cubicBezTo>
                    <a:cubicBezTo>
                      <a:pt x="1022" y="358"/>
                      <a:pt x="1047" y="354"/>
                      <a:pt x="1050" y="346"/>
                    </a:cubicBezTo>
                    <a:cubicBezTo>
                      <a:pt x="1050" y="344"/>
                      <a:pt x="1046" y="343"/>
                      <a:pt x="1046" y="341"/>
                    </a:cubicBezTo>
                    <a:cubicBezTo>
                      <a:pt x="1035" y="342"/>
                      <a:pt x="1013" y="337"/>
                      <a:pt x="1013" y="322"/>
                    </a:cubicBezTo>
                    <a:cubicBezTo>
                      <a:pt x="1013" y="321"/>
                      <a:pt x="1013" y="321"/>
                      <a:pt x="1013" y="321"/>
                    </a:cubicBezTo>
                    <a:cubicBezTo>
                      <a:pt x="1003" y="321"/>
                      <a:pt x="997" y="315"/>
                      <a:pt x="991" y="310"/>
                    </a:cubicBezTo>
                    <a:cubicBezTo>
                      <a:pt x="994" y="309"/>
                      <a:pt x="998" y="308"/>
                      <a:pt x="998" y="302"/>
                    </a:cubicBezTo>
                    <a:cubicBezTo>
                      <a:pt x="998" y="298"/>
                      <a:pt x="994" y="295"/>
                      <a:pt x="995" y="290"/>
                    </a:cubicBezTo>
                    <a:cubicBezTo>
                      <a:pt x="991" y="289"/>
                      <a:pt x="977" y="280"/>
                      <a:pt x="980" y="272"/>
                    </a:cubicBezTo>
                    <a:cubicBezTo>
                      <a:pt x="985" y="262"/>
                      <a:pt x="966" y="259"/>
                      <a:pt x="965" y="247"/>
                    </a:cubicBezTo>
                    <a:cubicBezTo>
                      <a:pt x="964" y="247"/>
                      <a:pt x="959" y="243"/>
                      <a:pt x="958" y="242"/>
                    </a:cubicBezTo>
                    <a:cubicBezTo>
                      <a:pt x="954" y="244"/>
                      <a:pt x="947" y="248"/>
                      <a:pt x="947" y="254"/>
                    </a:cubicBezTo>
                    <a:cubicBezTo>
                      <a:pt x="947" y="261"/>
                      <a:pt x="933" y="277"/>
                      <a:pt x="922" y="277"/>
                    </a:cubicBezTo>
                    <a:cubicBezTo>
                      <a:pt x="914" y="277"/>
                      <a:pt x="913" y="267"/>
                      <a:pt x="908" y="267"/>
                    </a:cubicBezTo>
                    <a:cubicBezTo>
                      <a:pt x="900" y="267"/>
                      <a:pt x="897" y="246"/>
                      <a:pt x="896" y="236"/>
                    </a:cubicBezTo>
                    <a:cubicBezTo>
                      <a:pt x="894" y="224"/>
                      <a:pt x="870" y="233"/>
                      <a:pt x="870" y="216"/>
                    </a:cubicBezTo>
                    <a:cubicBezTo>
                      <a:pt x="858" y="215"/>
                      <a:pt x="855" y="200"/>
                      <a:pt x="843" y="200"/>
                    </a:cubicBezTo>
                    <a:cubicBezTo>
                      <a:pt x="837" y="200"/>
                      <a:pt x="837" y="204"/>
                      <a:pt x="831" y="204"/>
                    </a:cubicBezTo>
                    <a:cubicBezTo>
                      <a:pt x="818" y="204"/>
                      <a:pt x="810" y="197"/>
                      <a:pt x="797" y="197"/>
                    </a:cubicBezTo>
                    <a:cubicBezTo>
                      <a:pt x="791" y="197"/>
                      <a:pt x="784" y="200"/>
                      <a:pt x="784" y="208"/>
                    </a:cubicBezTo>
                    <a:cubicBezTo>
                      <a:pt x="784" y="212"/>
                      <a:pt x="800" y="218"/>
                      <a:pt x="786" y="227"/>
                    </a:cubicBezTo>
                    <a:cubicBezTo>
                      <a:pt x="780" y="231"/>
                      <a:pt x="794" y="241"/>
                      <a:pt x="794" y="247"/>
                    </a:cubicBezTo>
                    <a:cubicBezTo>
                      <a:pt x="796" y="260"/>
                      <a:pt x="783" y="264"/>
                      <a:pt x="778" y="266"/>
                    </a:cubicBezTo>
                    <a:cubicBezTo>
                      <a:pt x="788" y="283"/>
                      <a:pt x="803" y="289"/>
                      <a:pt x="803" y="318"/>
                    </a:cubicBezTo>
                    <a:cubicBezTo>
                      <a:pt x="803" y="326"/>
                      <a:pt x="777" y="346"/>
                      <a:pt x="768" y="347"/>
                    </a:cubicBezTo>
                    <a:cubicBezTo>
                      <a:pt x="783" y="355"/>
                      <a:pt x="777" y="379"/>
                      <a:pt x="783" y="387"/>
                    </a:cubicBezTo>
                    <a:cubicBezTo>
                      <a:pt x="782" y="389"/>
                      <a:pt x="776" y="392"/>
                      <a:pt x="775" y="397"/>
                    </a:cubicBezTo>
                    <a:cubicBezTo>
                      <a:pt x="770" y="397"/>
                      <a:pt x="766" y="406"/>
                      <a:pt x="762" y="403"/>
                    </a:cubicBezTo>
                    <a:cubicBezTo>
                      <a:pt x="751" y="394"/>
                      <a:pt x="736" y="380"/>
                      <a:pt x="736" y="367"/>
                    </a:cubicBezTo>
                    <a:cubicBezTo>
                      <a:pt x="736" y="353"/>
                      <a:pt x="738" y="342"/>
                      <a:pt x="726" y="334"/>
                    </a:cubicBezTo>
                    <a:cubicBezTo>
                      <a:pt x="697" y="334"/>
                      <a:pt x="697" y="334"/>
                      <a:pt x="697" y="334"/>
                    </a:cubicBezTo>
                    <a:cubicBezTo>
                      <a:pt x="681" y="322"/>
                      <a:pt x="662" y="315"/>
                      <a:pt x="643" y="308"/>
                    </a:cubicBezTo>
                    <a:cubicBezTo>
                      <a:pt x="640" y="306"/>
                      <a:pt x="629" y="299"/>
                      <a:pt x="623" y="299"/>
                    </a:cubicBezTo>
                    <a:cubicBezTo>
                      <a:pt x="617" y="299"/>
                      <a:pt x="614" y="306"/>
                      <a:pt x="607" y="306"/>
                    </a:cubicBezTo>
                    <a:cubicBezTo>
                      <a:pt x="607" y="295"/>
                      <a:pt x="600" y="270"/>
                      <a:pt x="590" y="270"/>
                    </a:cubicBezTo>
                    <a:cubicBezTo>
                      <a:pt x="586" y="270"/>
                      <a:pt x="584" y="274"/>
                      <a:pt x="579" y="275"/>
                    </a:cubicBezTo>
                    <a:cubicBezTo>
                      <a:pt x="581" y="269"/>
                      <a:pt x="579" y="268"/>
                      <a:pt x="579" y="255"/>
                    </a:cubicBezTo>
                    <a:cubicBezTo>
                      <a:pt x="579" y="237"/>
                      <a:pt x="584" y="227"/>
                      <a:pt x="595" y="216"/>
                    </a:cubicBezTo>
                    <a:cubicBezTo>
                      <a:pt x="598" y="213"/>
                      <a:pt x="606" y="196"/>
                      <a:pt x="609" y="194"/>
                    </a:cubicBezTo>
                    <a:cubicBezTo>
                      <a:pt x="617" y="192"/>
                      <a:pt x="630" y="196"/>
                      <a:pt x="630" y="186"/>
                    </a:cubicBezTo>
                    <a:cubicBezTo>
                      <a:pt x="630" y="179"/>
                      <a:pt x="613" y="178"/>
                      <a:pt x="607" y="175"/>
                    </a:cubicBezTo>
                    <a:cubicBezTo>
                      <a:pt x="611" y="176"/>
                      <a:pt x="597" y="167"/>
                      <a:pt x="633" y="178"/>
                    </a:cubicBezTo>
                    <a:cubicBezTo>
                      <a:pt x="643" y="181"/>
                      <a:pt x="637" y="169"/>
                      <a:pt x="642" y="169"/>
                    </a:cubicBezTo>
                    <a:cubicBezTo>
                      <a:pt x="643" y="169"/>
                      <a:pt x="647" y="169"/>
                      <a:pt x="652" y="169"/>
                    </a:cubicBezTo>
                    <a:cubicBezTo>
                      <a:pt x="662" y="169"/>
                      <a:pt x="668" y="158"/>
                      <a:pt x="675" y="153"/>
                    </a:cubicBezTo>
                    <a:cubicBezTo>
                      <a:pt x="675" y="146"/>
                      <a:pt x="675" y="146"/>
                      <a:pt x="675" y="146"/>
                    </a:cubicBezTo>
                    <a:cubicBezTo>
                      <a:pt x="660" y="142"/>
                      <a:pt x="645" y="145"/>
                      <a:pt x="639" y="131"/>
                    </a:cubicBezTo>
                    <a:cubicBezTo>
                      <a:pt x="639" y="131"/>
                      <a:pt x="643" y="131"/>
                      <a:pt x="647" y="131"/>
                    </a:cubicBezTo>
                    <a:cubicBezTo>
                      <a:pt x="652" y="135"/>
                      <a:pt x="658" y="141"/>
                      <a:pt x="666" y="141"/>
                    </a:cubicBezTo>
                    <a:cubicBezTo>
                      <a:pt x="673" y="141"/>
                      <a:pt x="686" y="132"/>
                      <a:pt x="686" y="127"/>
                    </a:cubicBezTo>
                    <a:cubicBezTo>
                      <a:pt x="686" y="125"/>
                      <a:pt x="680" y="117"/>
                      <a:pt x="683" y="117"/>
                    </a:cubicBezTo>
                    <a:cubicBezTo>
                      <a:pt x="693" y="117"/>
                      <a:pt x="696" y="126"/>
                      <a:pt x="703" y="126"/>
                    </a:cubicBezTo>
                    <a:cubicBezTo>
                      <a:pt x="707" y="126"/>
                      <a:pt x="709" y="123"/>
                      <a:pt x="717" y="123"/>
                    </a:cubicBezTo>
                    <a:cubicBezTo>
                      <a:pt x="715" y="120"/>
                      <a:pt x="717" y="112"/>
                      <a:pt x="722" y="120"/>
                    </a:cubicBezTo>
                    <a:cubicBezTo>
                      <a:pt x="725" y="125"/>
                      <a:pt x="748" y="105"/>
                      <a:pt x="748" y="100"/>
                    </a:cubicBezTo>
                    <a:cubicBezTo>
                      <a:pt x="748" y="96"/>
                      <a:pt x="738" y="91"/>
                      <a:pt x="738" y="89"/>
                    </a:cubicBezTo>
                    <a:cubicBezTo>
                      <a:pt x="738" y="85"/>
                      <a:pt x="732" y="78"/>
                      <a:pt x="746" y="72"/>
                    </a:cubicBezTo>
                    <a:cubicBezTo>
                      <a:pt x="748" y="68"/>
                      <a:pt x="746" y="68"/>
                      <a:pt x="746" y="61"/>
                    </a:cubicBezTo>
                    <a:cubicBezTo>
                      <a:pt x="732" y="61"/>
                      <a:pt x="735" y="50"/>
                      <a:pt x="717" y="50"/>
                    </a:cubicBezTo>
                    <a:cubicBezTo>
                      <a:pt x="713" y="49"/>
                      <a:pt x="710" y="47"/>
                      <a:pt x="706" y="47"/>
                    </a:cubicBezTo>
                    <a:cubicBezTo>
                      <a:pt x="701" y="47"/>
                      <a:pt x="695" y="50"/>
                      <a:pt x="695" y="55"/>
                    </a:cubicBezTo>
                    <a:cubicBezTo>
                      <a:pt x="695" y="61"/>
                      <a:pt x="702" y="63"/>
                      <a:pt x="702" y="67"/>
                    </a:cubicBezTo>
                    <a:cubicBezTo>
                      <a:pt x="702" y="72"/>
                      <a:pt x="692" y="72"/>
                      <a:pt x="689" y="76"/>
                    </a:cubicBezTo>
                    <a:cubicBezTo>
                      <a:pt x="686" y="84"/>
                      <a:pt x="687" y="90"/>
                      <a:pt x="681" y="98"/>
                    </a:cubicBezTo>
                    <a:cubicBezTo>
                      <a:pt x="671" y="110"/>
                      <a:pt x="658" y="90"/>
                      <a:pt x="658" y="85"/>
                    </a:cubicBezTo>
                    <a:cubicBezTo>
                      <a:pt x="658" y="79"/>
                      <a:pt x="665" y="81"/>
                      <a:pt x="665" y="74"/>
                    </a:cubicBezTo>
                    <a:cubicBezTo>
                      <a:pt x="665" y="71"/>
                      <a:pt x="652" y="59"/>
                      <a:pt x="649" y="59"/>
                    </a:cubicBezTo>
                    <a:cubicBezTo>
                      <a:pt x="636" y="59"/>
                      <a:pt x="645" y="78"/>
                      <a:pt x="631" y="78"/>
                    </a:cubicBezTo>
                    <a:cubicBezTo>
                      <a:pt x="631" y="70"/>
                      <a:pt x="630" y="65"/>
                      <a:pt x="621" y="60"/>
                    </a:cubicBezTo>
                    <a:cubicBezTo>
                      <a:pt x="622" y="58"/>
                      <a:pt x="623" y="57"/>
                      <a:pt x="625" y="55"/>
                    </a:cubicBezTo>
                    <a:cubicBezTo>
                      <a:pt x="618" y="51"/>
                      <a:pt x="609" y="55"/>
                      <a:pt x="603" y="48"/>
                    </a:cubicBezTo>
                    <a:cubicBezTo>
                      <a:pt x="606" y="47"/>
                      <a:pt x="614" y="44"/>
                      <a:pt x="614" y="38"/>
                    </a:cubicBezTo>
                    <a:cubicBezTo>
                      <a:pt x="614" y="29"/>
                      <a:pt x="601" y="30"/>
                      <a:pt x="601" y="23"/>
                    </a:cubicBezTo>
                    <a:cubicBezTo>
                      <a:pt x="601" y="10"/>
                      <a:pt x="591" y="1"/>
                      <a:pt x="574" y="0"/>
                    </a:cubicBezTo>
                    <a:cubicBezTo>
                      <a:pt x="565" y="0"/>
                      <a:pt x="569" y="6"/>
                      <a:pt x="569" y="10"/>
                    </a:cubicBezTo>
                    <a:cubicBezTo>
                      <a:pt x="564" y="11"/>
                      <a:pt x="557" y="10"/>
                      <a:pt x="557" y="17"/>
                    </a:cubicBezTo>
                    <a:cubicBezTo>
                      <a:pt x="557" y="21"/>
                      <a:pt x="561" y="23"/>
                      <a:pt x="561" y="28"/>
                    </a:cubicBezTo>
                    <a:cubicBezTo>
                      <a:pt x="561" y="32"/>
                      <a:pt x="555" y="32"/>
                      <a:pt x="555" y="38"/>
                    </a:cubicBezTo>
                    <a:cubicBezTo>
                      <a:pt x="555" y="52"/>
                      <a:pt x="585" y="44"/>
                      <a:pt x="585" y="59"/>
                    </a:cubicBezTo>
                    <a:cubicBezTo>
                      <a:pt x="585" y="61"/>
                      <a:pt x="581" y="72"/>
                      <a:pt x="581" y="72"/>
                    </a:cubicBezTo>
                    <a:cubicBezTo>
                      <a:pt x="584" y="70"/>
                      <a:pt x="587" y="69"/>
                      <a:pt x="591" y="67"/>
                    </a:cubicBezTo>
                    <a:cubicBezTo>
                      <a:pt x="596" y="85"/>
                      <a:pt x="567" y="77"/>
                      <a:pt x="567" y="98"/>
                    </a:cubicBezTo>
                    <a:cubicBezTo>
                      <a:pt x="553" y="102"/>
                      <a:pt x="564" y="88"/>
                      <a:pt x="561" y="83"/>
                    </a:cubicBezTo>
                    <a:cubicBezTo>
                      <a:pt x="559" y="81"/>
                      <a:pt x="547" y="78"/>
                      <a:pt x="541" y="78"/>
                    </a:cubicBezTo>
                    <a:cubicBezTo>
                      <a:pt x="533" y="78"/>
                      <a:pt x="530" y="82"/>
                      <a:pt x="530" y="92"/>
                    </a:cubicBezTo>
                    <a:cubicBezTo>
                      <a:pt x="522" y="91"/>
                      <a:pt x="517" y="92"/>
                      <a:pt x="492" y="92"/>
                    </a:cubicBezTo>
                    <a:cubicBezTo>
                      <a:pt x="468" y="92"/>
                      <a:pt x="441" y="83"/>
                      <a:pt x="435" y="65"/>
                    </a:cubicBezTo>
                    <a:cubicBezTo>
                      <a:pt x="427" y="67"/>
                      <a:pt x="400" y="68"/>
                      <a:pt x="400" y="78"/>
                    </a:cubicBezTo>
                    <a:cubicBezTo>
                      <a:pt x="400" y="81"/>
                      <a:pt x="403" y="82"/>
                      <a:pt x="406" y="82"/>
                    </a:cubicBezTo>
                    <a:cubicBezTo>
                      <a:pt x="413" y="82"/>
                      <a:pt x="425" y="79"/>
                      <a:pt x="430" y="75"/>
                    </a:cubicBezTo>
                    <a:cubicBezTo>
                      <a:pt x="432" y="90"/>
                      <a:pt x="409" y="78"/>
                      <a:pt x="409" y="93"/>
                    </a:cubicBezTo>
                    <a:cubicBezTo>
                      <a:pt x="409" y="96"/>
                      <a:pt x="414" y="106"/>
                      <a:pt x="412" y="106"/>
                    </a:cubicBezTo>
                    <a:cubicBezTo>
                      <a:pt x="403" y="106"/>
                      <a:pt x="401" y="95"/>
                      <a:pt x="394" y="92"/>
                    </a:cubicBezTo>
                    <a:cubicBezTo>
                      <a:pt x="387" y="89"/>
                      <a:pt x="387" y="89"/>
                      <a:pt x="387" y="89"/>
                    </a:cubicBezTo>
                    <a:cubicBezTo>
                      <a:pt x="377" y="89"/>
                      <a:pt x="370" y="89"/>
                      <a:pt x="359" y="89"/>
                    </a:cubicBezTo>
                    <a:cubicBezTo>
                      <a:pt x="350" y="89"/>
                      <a:pt x="344" y="92"/>
                      <a:pt x="335" y="93"/>
                    </a:cubicBezTo>
                    <a:cubicBezTo>
                      <a:pt x="317" y="93"/>
                      <a:pt x="317" y="87"/>
                      <a:pt x="317" y="86"/>
                    </a:cubicBezTo>
                    <a:cubicBezTo>
                      <a:pt x="317" y="82"/>
                      <a:pt x="331" y="83"/>
                      <a:pt x="333" y="81"/>
                    </a:cubicBezTo>
                    <a:cubicBezTo>
                      <a:pt x="321" y="64"/>
                      <a:pt x="323" y="66"/>
                      <a:pt x="298" y="68"/>
                    </a:cubicBezTo>
                    <a:cubicBezTo>
                      <a:pt x="271" y="70"/>
                      <a:pt x="258" y="48"/>
                      <a:pt x="231" y="48"/>
                    </a:cubicBezTo>
                    <a:cubicBezTo>
                      <a:pt x="223" y="48"/>
                      <a:pt x="219" y="54"/>
                      <a:pt x="212" y="54"/>
                    </a:cubicBezTo>
                    <a:cubicBezTo>
                      <a:pt x="207" y="54"/>
                      <a:pt x="202" y="46"/>
                      <a:pt x="202" y="42"/>
                    </a:cubicBezTo>
                    <a:cubicBezTo>
                      <a:pt x="193" y="44"/>
                      <a:pt x="193" y="54"/>
                      <a:pt x="184" y="54"/>
                    </a:cubicBezTo>
                    <a:cubicBezTo>
                      <a:pt x="176" y="54"/>
                      <a:pt x="164" y="34"/>
                      <a:pt x="161" y="34"/>
                    </a:cubicBezTo>
                    <a:cubicBezTo>
                      <a:pt x="153" y="34"/>
                      <a:pt x="156" y="47"/>
                      <a:pt x="146" y="47"/>
                    </a:cubicBezTo>
                    <a:cubicBezTo>
                      <a:pt x="143" y="47"/>
                      <a:pt x="140" y="44"/>
                      <a:pt x="138" y="40"/>
                    </a:cubicBezTo>
                    <a:cubicBezTo>
                      <a:pt x="125" y="44"/>
                      <a:pt x="120" y="44"/>
                      <a:pt x="108" y="49"/>
                    </a:cubicBezTo>
                    <a:cubicBezTo>
                      <a:pt x="103" y="50"/>
                      <a:pt x="91" y="59"/>
                      <a:pt x="87" y="55"/>
                    </a:cubicBezTo>
                    <a:cubicBezTo>
                      <a:pt x="76" y="44"/>
                      <a:pt x="78" y="58"/>
                      <a:pt x="74" y="58"/>
                    </a:cubicBezTo>
                    <a:cubicBezTo>
                      <a:pt x="45" y="59"/>
                      <a:pt x="65" y="70"/>
                      <a:pt x="61" y="70"/>
                    </a:cubicBezTo>
                    <a:cubicBezTo>
                      <a:pt x="50" y="70"/>
                      <a:pt x="30" y="67"/>
                      <a:pt x="12" y="56"/>
                    </a:cubicBezTo>
                    <a:cubicBezTo>
                      <a:pt x="11" y="56"/>
                      <a:pt x="6" y="52"/>
                      <a:pt x="6" y="51"/>
                    </a:cubicBezTo>
                    <a:cubicBezTo>
                      <a:pt x="3" y="52"/>
                      <a:pt x="5" y="52"/>
                      <a:pt x="0" y="51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6" y="247"/>
                      <a:pt x="19" y="240"/>
                      <a:pt x="25" y="248"/>
                    </a:cubicBezTo>
                    <a:cubicBezTo>
                      <a:pt x="29" y="254"/>
                      <a:pt x="38" y="266"/>
                      <a:pt x="47" y="266"/>
                    </a:cubicBezTo>
                    <a:cubicBezTo>
                      <a:pt x="53" y="266"/>
                      <a:pt x="53" y="257"/>
                      <a:pt x="59" y="255"/>
                    </a:cubicBezTo>
                    <a:cubicBezTo>
                      <a:pt x="62" y="254"/>
                      <a:pt x="64" y="255"/>
                      <a:pt x="67" y="253"/>
                    </a:cubicBezTo>
                    <a:cubicBezTo>
                      <a:pt x="81" y="266"/>
                      <a:pt x="87" y="271"/>
                      <a:pt x="99" y="288"/>
                    </a:cubicBezTo>
                    <a:cubicBezTo>
                      <a:pt x="100" y="290"/>
                      <a:pt x="103" y="291"/>
                      <a:pt x="105" y="295"/>
                    </a:cubicBezTo>
                    <a:cubicBezTo>
                      <a:pt x="106" y="300"/>
                      <a:pt x="108" y="306"/>
                      <a:pt x="113" y="311"/>
                    </a:cubicBezTo>
                    <a:cubicBezTo>
                      <a:pt x="116" y="314"/>
                      <a:pt x="121" y="313"/>
                      <a:pt x="124" y="316"/>
                    </a:cubicBezTo>
                    <a:cubicBezTo>
                      <a:pt x="128" y="320"/>
                      <a:pt x="135" y="322"/>
                      <a:pt x="135" y="332"/>
                    </a:cubicBezTo>
                    <a:cubicBezTo>
                      <a:pt x="135" y="336"/>
                      <a:pt x="129" y="337"/>
                      <a:pt x="129" y="340"/>
                    </a:cubicBezTo>
                    <a:cubicBezTo>
                      <a:pt x="129" y="343"/>
                      <a:pt x="132" y="344"/>
                      <a:pt x="132" y="347"/>
                    </a:cubicBezTo>
                    <a:cubicBezTo>
                      <a:pt x="132" y="352"/>
                      <a:pt x="130" y="364"/>
                      <a:pt x="136" y="366"/>
                    </a:cubicBezTo>
                    <a:cubicBezTo>
                      <a:pt x="140" y="367"/>
                      <a:pt x="143" y="367"/>
                      <a:pt x="146" y="370"/>
                    </a:cubicBezTo>
                    <a:cubicBezTo>
                      <a:pt x="150" y="373"/>
                      <a:pt x="145" y="379"/>
                      <a:pt x="150" y="383"/>
                    </a:cubicBezTo>
                    <a:cubicBezTo>
                      <a:pt x="150" y="383"/>
                      <a:pt x="162" y="390"/>
                      <a:pt x="162" y="391"/>
                    </a:cubicBezTo>
                    <a:cubicBezTo>
                      <a:pt x="165" y="401"/>
                      <a:pt x="166" y="413"/>
                      <a:pt x="181" y="413"/>
                    </a:cubicBezTo>
                    <a:cubicBezTo>
                      <a:pt x="183" y="422"/>
                      <a:pt x="199" y="416"/>
                      <a:pt x="202" y="428"/>
                    </a:cubicBezTo>
                    <a:cubicBezTo>
                      <a:pt x="204" y="432"/>
                      <a:pt x="215" y="433"/>
                      <a:pt x="219" y="437"/>
                    </a:cubicBezTo>
                    <a:cubicBezTo>
                      <a:pt x="220" y="438"/>
                      <a:pt x="222" y="439"/>
                      <a:pt x="224" y="440"/>
                    </a:cubicBezTo>
                    <a:cubicBezTo>
                      <a:pt x="224" y="440"/>
                      <a:pt x="224" y="440"/>
                      <a:pt x="224" y="440"/>
                    </a:cubicBezTo>
                    <a:cubicBezTo>
                      <a:pt x="577" y="440"/>
                      <a:pt x="577" y="440"/>
                      <a:pt x="577" y="440"/>
                    </a:cubicBezTo>
                    <a:cubicBezTo>
                      <a:pt x="577" y="435"/>
                      <a:pt x="577" y="435"/>
                      <a:pt x="577" y="435"/>
                    </a:cubicBezTo>
                    <a:cubicBezTo>
                      <a:pt x="583" y="439"/>
                      <a:pt x="582" y="443"/>
                      <a:pt x="588" y="446"/>
                    </a:cubicBezTo>
                    <a:cubicBezTo>
                      <a:pt x="610" y="446"/>
                      <a:pt x="610" y="446"/>
                      <a:pt x="610" y="446"/>
                    </a:cubicBezTo>
                    <a:cubicBezTo>
                      <a:pt x="619" y="455"/>
                      <a:pt x="630" y="455"/>
                      <a:pt x="647" y="455"/>
                    </a:cubicBezTo>
                    <a:cubicBezTo>
                      <a:pt x="652" y="453"/>
                      <a:pt x="653" y="455"/>
                      <a:pt x="658" y="452"/>
                    </a:cubicBezTo>
                    <a:cubicBezTo>
                      <a:pt x="662" y="450"/>
                      <a:pt x="661" y="443"/>
                      <a:pt x="665" y="443"/>
                    </a:cubicBezTo>
                    <a:cubicBezTo>
                      <a:pt x="670" y="443"/>
                      <a:pt x="674" y="451"/>
                      <a:pt x="676" y="453"/>
                    </a:cubicBezTo>
                    <a:cubicBezTo>
                      <a:pt x="677" y="451"/>
                      <a:pt x="676" y="448"/>
                      <a:pt x="676" y="447"/>
                    </a:cubicBezTo>
                    <a:cubicBezTo>
                      <a:pt x="677" y="447"/>
                      <a:pt x="678" y="447"/>
                      <a:pt x="680" y="447"/>
                    </a:cubicBezTo>
                    <a:cubicBezTo>
                      <a:pt x="682" y="447"/>
                      <a:pt x="701" y="462"/>
                      <a:pt x="702" y="463"/>
                    </a:cubicBezTo>
                    <a:cubicBezTo>
                      <a:pt x="704" y="469"/>
                      <a:pt x="702" y="473"/>
                      <a:pt x="705" y="477"/>
                    </a:cubicBezTo>
                    <a:cubicBezTo>
                      <a:pt x="715" y="487"/>
                      <a:pt x="729" y="485"/>
                      <a:pt x="740" y="492"/>
                    </a:cubicBezTo>
                    <a:cubicBezTo>
                      <a:pt x="752" y="492"/>
                      <a:pt x="752" y="492"/>
                      <a:pt x="752" y="492"/>
                    </a:cubicBezTo>
                    <a:cubicBezTo>
                      <a:pt x="757" y="495"/>
                      <a:pt x="763" y="500"/>
                      <a:pt x="763" y="506"/>
                    </a:cubicBezTo>
                    <a:cubicBezTo>
                      <a:pt x="763" y="509"/>
                      <a:pt x="762" y="512"/>
                      <a:pt x="759" y="512"/>
                    </a:cubicBezTo>
                    <a:cubicBezTo>
                      <a:pt x="754" y="512"/>
                      <a:pt x="748" y="506"/>
                      <a:pt x="747" y="504"/>
                    </a:cubicBezTo>
                    <a:cubicBezTo>
                      <a:pt x="745" y="511"/>
                      <a:pt x="741" y="532"/>
                      <a:pt x="735" y="532"/>
                    </a:cubicBezTo>
                    <a:cubicBezTo>
                      <a:pt x="730" y="538"/>
                      <a:pt x="725" y="541"/>
                      <a:pt x="725" y="547"/>
                    </a:cubicBezTo>
                    <a:cubicBezTo>
                      <a:pt x="726" y="549"/>
                      <a:pt x="729" y="553"/>
                      <a:pt x="732" y="553"/>
                    </a:cubicBezTo>
                    <a:cubicBezTo>
                      <a:pt x="736" y="553"/>
                      <a:pt x="736" y="550"/>
                      <a:pt x="738" y="548"/>
                    </a:cubicBezTo>
                    <a:cubicBezTo>
                      <a:pt x="742" y="544"/>
                      <a:pt x="748" y="545"/>
                      <a:pt x="755" y="545"/>
                    </a:cubicBezTo>
                    <a:cubicBezTo>
                      <a:pt x="760" y="545"/>
                      <a:pt x="763" y="548"/>
                      <a:pt x="765" y="546"/>
                    </a:cubicBezTo>
                    <a:cubicBezTo>
                      <a:pt x="768" y="545"/>
                      <a:pt x="770" y="544"/>
                      <a:pt x="772" y="543"/>
                    </a:cubicBezTo>
                    <a:cubicBezTo>
                      <a:pt x="772" y="540"/>
                      <a:pt x="771" y="538"/>
                      <a:pt x="770" y="536"/>
                    </a:cubicBezTo>
                    <a:cubicBezTo>
                      <a:pt x="769" y="534"/>
                      <a:pt x="767" y="533"/>
                      <a:pt x="767" y="531"/>
                    </a:cubicBezTo>
                    <a:cubicBezTo>
                      <a:pt x="767" y="529"/>
                      <a:pt x="771" y="528"/>
                      <a:pt x="773" y="528"/>
                    </a:cubicBezTo>
                    <a:cubicBezTo>
                      <a:pt x="782" y="525"/>
                      <a:pt x="803" y="519"/>
                      <a:pt x="814" y="519"/>
                    </a:cubicBezTo>
                    <a:cubicBezTo>
                      <a:pt x="815" y="519"/>
                      <a:pt x="831" y="503"/>
                      <a:pt x="834" y="501"/>
                    </a:cubicBezTo>
                    <a:cubicBezTo>
                      <a:pt x="836" y="499"/>
                      <a:pt x="847" y="500"/>
                      <a:pt x="857" y="500"/>
                    </a:cubicBezTo>
                    <a:cubicBezTo>
                      <a:pt x="861" y="500"/>
                      <a:pt x="864" y="500"/>
                      <a:pt x="868" y="500"/>
                    </a:cubicBezTo>
                    <a:cubicBezTo>
                      <a:pt x="872" y="500"/>
                      <a:pt x="876" y="498"/>
                      <a:pt x="879" y="498"/>
                    </a:cubicBezTo>
                    <a:cubicBezTo>
                      <a:pt x="884" y="497"/>
                      <a:pt x="882" y="496"/>
                      <a:pt x="884" y="494"/>
                    </a:cubicBezTo>
                    <a:cubicBezTo>
                      <a:pt x="892" y="486"/>
                      <a:pt x="892" y="471"/>
                      <a:pt x="903" y="463"/>
                    </a:cubicBezTo>
                    <a:cubicBezTo>
                      <a:pt x="908" y="470"/>
                      <a:pt x="916" y="460"/>
                      <a:pt x="920" y="467"/>
                    </a:cubicBezTo>
                    <a:cubicBezTo>
                      <a:pt x="926" y="478"/>
                      <a:pt x="922" y="494"/>
                      <a:pt x="928" y="505"/>
                    </a:cubicBezTo>
                    <a:lnTo>
                      <a:pt x="928" y="5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7" name="Freeform 51"/>
              <p:cNvSpPr>
                <a:spLocks/>
              </p:cNvSpPr>
              <p:nvPr/>
            </p:nvSpPr>
            <p:spPr bwMode="auto">
              <a:xfrm>
                <a:off x="893725" y="1761426"/>
                <a:ext cx="765961" cy="561294"/>
              </a:xfrm>
              <a:custGeom>
                <a:avLst/>
                <a:gdLst/>
                <a:ahLst/>
                <a:cxnLst>
                  <a:cxn ang="0">
                    <a:pos x="334" y="228"/>
                  </a:cxn>
                  <a:cxn ang="0">
                    <a:pos x="381" y="252"/>
                  </a:cxn>
                  <a:cxn ang="0">
                    <a:pos x="401" y="239"/>
                  </a:cxn>
                  <a:cxn ang="0">
                    <a:pos x="439" y="281"/>
                  </a:cxn>
                  <a:cxn ang="0">
                    <a:pos x="458" y="302"/>
                  </a:cxn>
                  <a:cxn ang="0">
                    <a:pos x="463" y="326"/>
                  </a:cxn>
                  <a:cxn ang="0">
                    <a:pos x="440" y="314"/>
                  </a:cxn>
                  <a:cxn ang="0">
                    <a:pos x="427" y="300"/>
                  </a:cxn>
                  <a:cxn ang="0">
                    <a:pos x="426" y="286"/>
                  </a:cxn>
                  <a:cxn ang="0">
                    <a:pos x="414" y="286"/>
                  </a:cxn>
                  <a:cxn ang="0">
                    <a:pos x="412" y="270"/>
                  </a:cxn>
                  <a:cxn ang="0">
                    <a:pos x="390" y="261"/>
                  </a:cxn>
                  <a:cxn ang="0">
                    <a:pos x="363" y="252"/>
                  </a:cxn>
                  <a:cxn ang="0">
                    <a:pos x="299" y="236"/>
                  </a:cxn>
                  <a:cxn ang="0">
                    <a:pos x="240" y="221"/>
                  </a:cxn>
                  <a:cxn ang="0">
                    <a:pos x="200" y="252"/>
                  </a:cxn>
                  <a:cxn ang="0">
                    <a:pos x="199" y="245"/>
                  </a:cxn>
                  <a:cxn ang="0">
                    <a:pos x="218" y="219"/>
                  </a:cxn>
                  <a:cxn ang="0">
                    <a:pos x="213" y="214"/>
                  </a:cxn>
                  <a:cxn ang="0">
                    <a:pos x="173" y="260"/>
                  </a:cxn>
                  <a:cxn ang="0">
                    <a:pos x="143" y="288"/>
                  </a:cxn>
                  <a:cxn ang="0">
                    <a:pos x="79" y="322"/>
                  </a:cxn>
                  <a:cxn ang="0">
                    <a:pos x="57" y="328"/>
                  </a:cxn>
                  <a:cxn ang="0">
                    <a:pos x="92" y="307"/>
                  </a:cxn>
                  <a:cxn ang="0">
                    <a:pos x="148" y="256"/>
                  </a:cxn>
                  <a:cxn ang="0">
                    <a:pos x="125" y="262"/>
                  </a:cxn>
                  <a:cxn ang="0">
                    <a:pos x="110" y="266"/>
                  </a:cxn>
                  <a:cxn ang="0">
                    <a:pos x="88" y="261"/>
                  </a:cxn>
                  <a:cxn ang="0">
                    <a:pos x="76" y="264"/>
                  </a:cxn>
                  <a:cxn ang="0">
                    <a:pos x="72" y="244"/>
                  </a:cxn>
                  <a:cxn ang="0">
                    <a:pos x="60" y="245"/>
                  </a:cxn>
                  <a:cxn ang="0">
                    <a:pos x="37" y="224"/>
                  </a:cxn>
                  <a:cxn ang="0">
                    <a:pos x="52" y="180"/>
                  </a:cxn>
                  <a:cxn ang="0">
                    <a:pos x="79" y="152"/>
                  </a:cxn>
                  <a:cxn ang="0">
                    <a:pos x="85" y="145"/>
                  </a:cxn>
                  <a:cxn ang="0">
                    <a:pos x="60" y="153"/>
                  </a:cxn>
                  <a:cxn ang="0">
                    <a:pos x="18" y="150"/>
                  </a:cxn>
                  <a:cxn ang="0">
                    <a:pos x="13" y="133"/>
                  </a:cxn>
                  <a:cxn ang="0">
                    <a:pos x="40" y="106"/>
                  </a:cxn>
                  <a:cxn ang="0">
                    <a:pos x="64" y="116"/>
                  </a:cxn>
                  <a:cxn ang="0">
                    <a:pos x="50" y="95"/>
                  </a:cxn>
                  <a:cxn ang="0">
                    <a:pos x="13" y="68"/>
                  </a:cxn>
                  <a:cxn ang="0">
                    <a:pos x="44" y="56"/>
                  </a:cxn>
                  <a:cxn ang="0">
                    <a:pos x="117" y="13"/>
                  </a:cxn>
                  <a:cxn ang="0">
                    <a:pos x="150" y="7"/>
                  </a:cxn>
                  <a:cxn ang="0">
                    <a:pos x="157" y="7"/>
                  </a:cxn>
                  <a:cxn ang="0">
                    <a:pos x="189" y="11"/>
                  </a:cxn>
                  <a:cxn ang="0">
                    <a:pos x="236" y="20"/>
                  </a:cxn>
                  <a:cxn ang="0">
                    <a:pos x="307" y="28"/>
                  </a:cxn>
                  <a:cxn ang="0">
                    <a:pos x="334" y="36"/>
                  </a:cxn>
                </a:cxnLst>
                <a:rect l="0" t="0" r="r" b="b"/>
                <a:pathLst>
                  <a:path w="469" h="343">
                    <a:moveTo>
                      <a:pt x="334" y="37"/>
                    </a:moveTo>
                    <a:cubicBezTo>
                      <a:pt x="334" y="228"/>
                      <a:pt x="334" y="228"/>
                      <a:pt x="334" y="228"/>
                    </a:cubicBezTo>
                    <a:cubicBezTo>
                      <a:pt x="340" y="233"/>
                      <a:pt x="353" y="226"/>
                      <a:pt x="359" y="234"/>
                    </a:cubicBezTo>
                    <a:cubicBezTo>
                      <a:pt x="363" y="240"/>
                      <a:pt x="372" y="252"/>
                      <a:pt x="381" y="252"/>
                    </a:cubicBezTo>
                    <a:cubicBezTo>
                      <a:pt x="387" y="252"/>
                      <a:pt x="387" y="243"/>
                      <a:pt x="393" y="241"/>
                    </a:cubicBezTo>
                    <a:cubicBezTo>
                      <a:pt x="396" y="240"/>
                      <a:pt x="398" y="241"/>
                      <a:pt x="401" y="239"/>
                    </a:cubicBezTo>
                    <a:cubicBezTo>
                      <a:pt x="415" y="252"/>
                      <a:pt x="421" y="257"/>
                      <a:pt x="433" y="274"/>
                    </a:cubicBezTo>
                    <a:cubicBezTo>
                      <a:pt x="434" y="276"/>
                      <a:pt x="437" y="277"/>
                      <a:pt x="439" y="281"/>
                    </a:cubicBezTo>
                    <a:cubicBezTo>
                      <a:pt x="440" y="286"/>
                      <a:pt x="442" y="292"/>
                      <a:pt x="447" y="297"/>
                    </a:cubicBezTo>
                    <a:cubicBezTo>
                      <a:pt x="450" y="300"/>
                      <a:pt x="455" y="299"/>
                      <a:pt x="458" y="302"/>
                    </a:cubicBezTo>
                    <a:cubicBezTo>
                      <a:pt x="462" y="306"/>
                      <a:pt x="469" y="308"/>
                      <a:pt x="469" y="318"/>
                    </a:cubicBezTo>
                    <a:cubicBezTo>
                      <a:pt x="469" y="322"/>
                      <a:pt x="463" y="323"/>
                      <a:pt x="463" y="326"/>
                    </a:cubicBezTo>
                    <a:cubicBezTo>
                      <a:pt x="461" y="326"/>
                      <a:pt x="461" y="327"/>
                      <a:pt x="459" y="327"/>
                    </a:cubicBezTo>
                    <a:cubicBezTo>
                      <a:pt x="451" y="327"/>
                      <a:pt x="440" y="318"/>
                      <a:pt x="440" y="314"/>
                    </a:cubicBezTo>
                    <a:cubicBezTo>
                      <a:pt x="440" y="310"/>
                      <a:pt x="440" y="311"/>
                      <a:pt x="440" y="307"/>
                    </a:cubicBezTo>
                    <a:cubicBezTo>
                      <a:pt x="440" y="300"/>
                      <a:pt x="435" y="300"/>
                      <a:pt x="427" y="300"/>
                    </a:cubicBezTo>
                    <a:cubicBezTo>
                      <a:pt x="421" y="300"/>
                      <a:pt x="419" y="296"/>
                      <a:pt x="419" y="294"/>
                    </a:cubicBezTo>
                    <a:cubicBezTo>
                      <a:pt x="419" y="290"/>
                      <a:pt x="426" y="290"/>
                      <a:pt x="426" y="286"/>
                    </a:cubicBezTo>
                    <a:cubicBezTo>
                      <a:pt x="426" y="283"/>
                      <a:pt x="426" y="281"/>
                      <a:pt x="426" y="281"/>
                    </a:cubicBezTo>
                    <a:cubicBezTo>
                      <a:pt x="417" y="281"/>
                      <a:pt x="420" y="286"/>
                      <a:pt x="414" y="286"/>
                    </a:cubicBezTo>
                    <a:cubicBezTo>
                      <a:pt x="412" y="286"/>
                      <a:pt x="407" y="282"/>
                      <a:pt x="407" y="280"/>
                    </a:cubicBezTo>
                    <a:cubicBezTo>
                      <a:pt x="407" y="274"/>
                      <a:pt x="410" y="273"/>
                      <a:pt x="412" y="270"/>
                    </a:cubicBezTo>
                    <a:cubicBezTo>
                      <a:pt x="409" y="268"/>
                      <a:pt x="405" y="264"/>
                      <a:pt x="404" y="267"/>
                    </a:cubicBezTo>
                    <a:cubicBezTo>
                      <a:pt x="397" y="267"/>
                      <a:pt x="394" y="264"/>
                      <a:pt x="390" y="261"/>
                    </a:cubicBezTo>
                    <a:cubicBezTo>
                      <a:pt x="389" y="264"/>
                      <a:pt x="387" y="269"/>
                      <a:pt x="384" y="269"/>
                    </a:cubicBezTo>
                    <a:cubicBezTo>
                      <a:pt x="375" y="269"/>
                      <a:pt x="368" y="256"/>
                      <a:pt x="363" y="252"/>
                    </a:cubicBezTo>
                    <a:cubicBezTo>
                      <a:pt x="352" y="243"/>
                      <a:pt x="337" y="244"/>
                      <a:pt x="323" y="236"/>
                    </a:cubicBezTo>
                    <a:cubicBezTo>
                      <a:pt x="299" y="236"/>
                      <a:pt x="299" y="236"/>
                      <a:pt x="299" y="236"/>
                    </a:cubicBezTo>
                    <a:cubicBezTo>
                      <a:pt x="285" y="232"/>
                      <a:pt x="265" y="230"/>
                      <a:pt x="258" y="214"/>
                    </a:cubicBezTo>
                    <a:cubicBezTo>
                      <a:pt x="252" y="217"/>
                      <a:pt x="244" y="219"/>
                      <a:pt x="240" y="221"/>
                    </a:cubicBezTo>
                    <a:cubicBezTo>
                      <a:pt x="241" y="224"/>
                      <a:pt x="242" y="225"/>
                      <a:pt x="244" y="227"/>
                    </a:cubicBezTo>
                    <a:cubicBezTo>
                      <a:pt x="238" y="236"/>
                      <a:pt x="210" y="252"/>
                      <a:pt x="200" y="252"/>
                    </a:cubicBezTo>
                    <a:cubicBezTo>
                      <a:pt x="198" y="252"/>
                      <a:pt x="195" y="251"/>
                      <a:pt x="195" y="249"/>
                    </a:cubicBezTo>
                    <a:cubicBezTo>
                      <a:pt x="195" y="246"/>
                      <a:pt x="198" y="246"/>
                      <a:pt x="199" y="245"/>
                    </a:cubicBezTo>
                    <a:cubicBezTo>
                      <a:pt x="197" y="242"/>
                      <a:pt x="199" y="242"/>
                      <a:pt x="199" y="240"/>
                    </a:cubicBezTo>
                    <a:cubicBezTo>
                      <a:pt x="199" y="230"/>
                      <a:pt x="205" y="223"/>
                      <a:pt x="218" y="219"/>
                    </a:cubicBezTo>
                    <a:cubicBezTo>
                      <a:pt x="218" y="217"/>
                      <a:pt x="218" y="216"/>
                      <a:pt x="218" y="214"/>
                    </a:cubicBezTo>
                    <a:cubicBezTo>
                      <a:pt x="214" y="214"/>
                      <a:pt x="215" y="214"/>
                      <a:pt x="213" y="214"/>
                    </a:cubicBezTo>
                    <a:cubicBezTo>
                      <a:pt x="203" y="214"/>
                      <a:pt x="173" y="239"/>
                      <a:pt x="173" y="253"/>
                    </a:cubicBezTo>
                    <a:cubicBezTo>
                      <a:pt x="173" y="255"/>
                      <a:pt x="173" y="258"/>
                      <a:pt x="173" y="260"/>
                    </a:cubicBezTo>
                    <a:cubicBezTo>
                      <a:pt x="173" y="270"/>
                      <a:pt x="164" y="273"/>
                      <a:pt x="154" y="277"/>
                    </a:cubicBezTo>
                    <a:cubicBezTo>
                      <a:pt x="148" y="280"/>
                      <a:pt x="146" y="284"/>
                      <a:pt x="143" y="288"/>
                    </a:cubicBezTo>
                    <a:cubicBezTo>
                      <a:pt x="136" y="297"/>
                      <a:pt x="121" y="301"/>
                      <a:pt x="114" y="308"/>
                    </a:cubicBezTo>
                    <a:cubicBezTo>
                      <a:pt x="107" y="315"/>
                      <a:pt x="91" y="320"/>
                      <a:pt x="79" y="322"/>
                    </a:cubicBezTo>
                    <a:cubicBezTo>
                      <a:pt x="63" y="324"/>
                      <a:pt x="54" y="343"/>
                      <a:pt x="35" y="337"/>
                    </a:cubicBezTo>
                    <a:cubicBezTo>
                      <a:pt x="41" y="329"/>
                      <a:pt x="49" y="333"/>
                      <a:pt x="57" y="328"/>
                    </a:cubicBezTo>
                    <a:cubicBezTo>
                      <a:pt x="62" y="325"/>
                      <a:pt x="66" y="316"/>
                      <a:pt x="71" y="314"/>
                    </a:cubicBezTo>
                    <a:cubicBezTo>
                      <a:pt x="78" y="309"/>
                      <a:pt x="87" y="314"/>
                      <a:pt x="92" y="307"/>
                    </a:cubicBezTo>
                    <a:cubicBezTo>
                      <a:pt x="99" y="297"/>
                      <a:pt x="117" y="290"/>
                      <a:pt x="127" y="283"/>
                    </a:cubicBezTo>
                    <a:cubicBezTo>
                      <a:pt x="137" y="276"/>
                      <a:pt x="137" y="263"/>
                      <a:pt x="148" y="256"/>
                    </a:cubicBezTo>
                    <a:cubicBezTo>
                      <a:pt x="141" y="256"/>
                      <a:pt x="141" y="256"/>
                      <a:pt x="141" y="256"/>
                    </a:cubicBezTo>
                    <a:cubicBezTo>
                      <a:pt x="135" y="259"/>
                      <a:pt x="132" y="262"/>
                      <a:pt x="125" y="262"/>
                    </a:cubicBezTo>
                    <a:cubicBezTo>
                      <a:pt x="120" y="262"/>
                      <a:pt x="117" y="260"/>
                      <a:pt x="113" y="258"/>
                    </a:cubicBezTo>
                    <a:cubicBezTo>
                      <a:pt x="112" y="262"/>
                      <a:pt x="110" y="263"/>
                      <a:pt x="110" y="266"/>
                    </a:cubicBezTo>
                    <a:cubicBezTo>
                      <a:pt x="99" y="262"/>
                      <a:pt x="96" y="260"/>
                      <a:pt x="89" y="254"/>
                    </a:cubicBezTo>
                    <a:cubicBezTo>
                      <a:pt x="88" y="257"/>
                      <a:pt x="88" y="259"/>
                      <a:pt x="88" y="261"/>
                    </a:cubicBezTo>
                    <a:cubicBezTo>
                      <a:pt x="84" y="261"/>
                      <a:pt x="85" y="261"/>
                      <a:pt x="83" y="261"/>
                    </a:cubicBezTo>
                    <a:cubicBezTo>
                      <a:pt x="80" y="261"/>
                      <a:pt x="78" y="264"/>
                      <a:pt x="76" y="264"/>
                    </a:cubicBezTo>
                    <a:cubicBezTo>
                      <a:pt x="74" y="264"/>
                      <a:pt x="72" y="257"/>
                      <a:pt x="72" y="253"/>
                    </a:cubicBezTo>
                    <a:cubicBezTo>
                      <a:pt x="72" y="248"/>
                      <a:pt x="72" y="248"/>
                      <a:pt x="72" y="244"/>
                    </a:cubicBezTo>
                    <a:cubicBezTo>
                      <a:pt x="72" y="243"/>
                      <a:pt x="72" y="238"/>
                      <a:pt x="68" y="238"/>
                    </a:cubicBezTo>
                    <a:cubicBezTo>
                      <a:pt x="65" y="238"/>
                      <a:pt x="61" y="245"/>
                      <a:pt x="60" y="245"/>
                    </a:cubicBezTo>
                    <a:cubicBezTo>
                      <a:pt x="54" y="245"/>
                      <a:pt x="33" y="229"/>
                      <a:pt x="30" y="225"/>
                    </a:cubicBezTo>
                    <a:cubicBezTo>
                      <a:pt x="32" y="225"/>
                      <a:pt x="35" y="224"/>
                      <a:pt x="37" y="224"/>
                    </a:cubicBezTo>
                    <a:cubicBezTo>
                      <a:pt x="33" y="214"/>
                      <a:pt x="19" y="212"/>
                      <a:pt x="19" y="205"/>
                    </a:cubicBezTo>
                    <a:cubicBezTo>
                      <a:pt x="19" y="191"/>
                      <a:pt x="43" y="180"/>
                      <a:pt x="52" y="180"/>
                    </a:cubicBezTo>
                    <a:cubicBezTo>
                      <a:pt x="56" y="180"/>
                      <a:pt x="86" y="169"/>
                      <a:pt x="86" y="163"/>
                    </a:cubicBezTo>
                    <a:cubicBezTo>
                      <a:pt x="86" y="160"/>
                      <a:pt x="79" y="153"/>
                      <a:pt x="79" y="152"/>
                    </a:cubicBezTo>
                    <a:cubicBezTo>
                      <a:pt x="83" y="150"/>
                      <a:pt x="82" y="150"/>
                      <a:pt x="85" y="152"/>
                    </a:cubicBezTo>
                    <a:cubicBezTo>
                      <a:pt x="85" y="145"/>
                      <a:pt x="85" y="145"/>
                      <a:pt x="85" y="145"/>
                    </a:cubicBezTo>
                    <a:cubicBezTo>
                      <a:pt x="81" y="145"/>
                      <a:pt x="81" y="145"/>
                      <a:pt x="79" y="145"/>
                    </a:cubicBezTo>
                    <a:cubicBezTo>
                      <a:pt x="72" y="145"/>
                      <a:pt x="69" y="153"/>
                      <a:pt x="60" y="153"/>
                    </a:cubicBezTo>
                    <a:cubicBezTo>
                      <a:pt x="51" y="153"/>
                      <a:pt x="48" y="148"/>
                      <a:pt x="41" y="150"/>
                    </a:cubicBezTo>
                    <a:cubicBezTo>
                      <a:pt x="32" y="150"/>
                      <a:pt x="21" y="150"/>
                      <a:pt x="18" y="150"/>
                    </a:cubicBezTo>
                    <a:cubicBezTo>
                      <a:pt x="17" y="143"/>
                      <a:pt x="12" y="141"/>
                      <a:pt x="12" y="137"/>
                    </a:cubicBezTo>
                    <a:cubicBezTo>
                      <a:pt x="12" y="136"/>
                      <a:pt x="13" y="134"/>
                      <a:pt x="13" y="133"/>
                    </a:cubicBezTo>
                    <a:cubicBezTo>
                      <a:pt x="6" y="133"/>
                      <a:pt x="2" y="130"/>
                      <a:pt x="0" y="126"/>
                    </a:cubicBezTo>
                    <a:cubicBezTo>
                      <a:pt x="11" y="119"/>
                      <a:pt x="29" y="113"/>
                      <a:pt x="40" y="106"/>
                    </a:cubicBezTo>
                    <a:cubicBezTo>
                      <a:pt x="48" y="106"/>
                      <a:pt x="48" y="106"/>
                      <a:pt x="48" y="106"/>
                    </a:cubicBezTo>
                    <a:cubicBezTo>
                      <a:pt x="48" y="120"/>
                      <a:pt x="55" y="116"/>
                      <a:pt x="64" y="116"/>
                    </a:cubicBezTo>
                    <a:cubicBezTo>
                      <a:pt x="70" y="116"/>
                      <a:pt x="71" y="118"/>
                      <a:pt x="76" y="116"/>
                    </a:cubicBezTo>
                    <a:cubicBezTo>
                      <a:pt x="72" y="102"/>
                      <a:pt x="63" y="101"/>
                      <a:pt x="50" y="95"/>
                    </a:cubicBezTo>
                    <a:cubicBezTo>
                      <a:pt x="46" y="94"/>
                      <a:pt x="41" y="80"/>
                      <a:pt x="37" y="78"/>
                    </a:cubicBezTo>
                    <a:cubicBezTo>
                      <a:pt x="31" y="75"/>
                      <a:pt x="13" y="71"/>
                      <a:pt x="13" y="68"/>
                    </a:cubicBezTo>
                    <a:cubicBezTo>
                      <a:pt x="13" y="68"/>
                      <a:pt x="20" y="57"/>
                      <a:pt x="20" y="56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57" y="38"/>
                      <a:pt x="77" y="21"/>
                      <a:pt x="101" y="14"/>
                    </a:cubicBezTo>
                    <a:cubicBezTo>
                      <a:pt x="107" y="12"/>
                      <a:pt x="111" y="15"/>
                      <a:pt x="117" y="13"/>
                    </a:cubicBezTo>
                    <a:cubicBezTo>
                      <a:pt x="124" y="10"/>
                      <a:pt x="128" y="0"/>
                      <a:pt x="136" y="0"/>
                    </a:cubicBezTo>
                    <a:cubicBezTo>
                      <a:pt x="142" y="0"/>
                      <a:pt x="144" y="5"/>
                      <a:pt x="150" y="7"/>
                    </a:cubicBezTo>
                    <a:cubicBezTo>
                      <a:pt x="147" y="10"/>
                      <a:pt x="147" y="11"/>
                      <a:pt x="146" y="13"/>
                    </a:cubicBezTo>
                    <a:cubicBezTo>
                      <a:pt x="150" y="14"/>
                      <a:pt x="154" y="11"/>
                      <a:pt x="157" y="7"/>
                    </a:cubicBezTo>
                    <a:cubicBezTo>
                      <a:pt x="162" y="9"/>
                      <a:pt x="163" y="10"/>
                      <a:pt x="167" y="11"/>
                    </a:cubicBezTo>
                    <a:cubicBezTo>
                      <a:pt x="189" y="11"/>
                      <a:pt x="189" y="11"/>
                      <a:pt x="189" y="11"/>
                    </a:cubicBezTo>
                    <a:cubicBezTo>
                      <a:pt x="194" y="15"/>
                      <a:pt x="196" y="17"/>
                      <a:pt x="20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45" y="29"/>
                      <a:pt x="272" y="31"/>
                      <a:pt x="286" y="31"/>
                    </a:cubicBezTo>
                    <a:cubicBezTo>
                      <a:pt x="294" y="31"/>
                      <a:pt x="299" y="28"/>
                      <a:pt x="307" y="28"/>
                    </a:cubicBezTo>
                    <a:cubicBezTo>
                      <a:pt x="319" y="28"/>
                      <a:pt x="323" y="34"/>
                      <a:pt x="334" y="37"/>
                    </a:cubicBezTo>
                    <a:cubicBezTo>
                      <a:pt x="334" y="36"/>
                      <a:pt x="334" y="36"/>
                      <a:pt x="334" y="36"/>
                    </a:cubicBezTo>
                    <a:lnTo>
                      <a:pt x="334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8" name="Freeform 52"/>
              <p:cNvSpPr>
                <a:spLocks/>
              </p:cNvSpPr>
              <p:nvPr/>
            </p:nvSpPr>
            <p:spPr bwMode="auto">
              <a:xfrm>
                <a:off x="1585622" y="2256457"/>
                <a:ext cx="35082" cy="46775"/>
              </a:xfrm>
              <a:custGeom>
                <a:avLst/>
                <a:gdLst/>
                <a:ahLst/>
                <a:cxnLst>
                  <a:cxn ang="0">
                    <a:pos x="9" y="11"/>
                  </a:cxn>
                  <a:cxn ang="0">
                    <a:pos x="0" y="11"/>
                  </a:cxn>
                  <a:cxn ang="0">
                    <a:pos x="11" y="2"/>
                  </a:cxn>
                  <a:cxn ang="0">
                    <a:pos x="22" y="25"/>
                  </a:cxn>
                  <a:cxn ang="0">
                    <a:pos x="18" y="29"/>
                  </a:cxn>
                  <a:cxn ang="0">
                    <a:pos x="9" y="20"/>
                  </a:cxn>
                  <a:cxn ang="0">
                    <a:pos x="9" y="11"/>
                  </a:cxn>
                </a:cxnLst>
                <a:rect l="0" t="0" r="r" b="b"/>
                <a:pathLst>
                  <a:path w="22" h="29">
                    <a:moveTo>
                      <a:pt x="9" y="11"/>
                    </a:moveTo>
                    <a:cubicBezTo>
                      <a:pt x="2" y="9"/>
                      <a:pt x="5" y="7"/>
                      <a:pt x="0" y="11"/>
                    </a:cubicBezTo>
                    <a:cubicBezTo>
                      <a:pt x="0" y="0"/>
                      <a:pt x="2" y="0"/>
                      <a:pt x="11" y="2"/>
                    </a:cubicBezTo>
                    <a:cubicBezTo>
                      <a:pt x="10" y="14"/>
                      <a:pt x="22" y="15"/>
                      <a:pt x="22" y="25"/>
                    </a:cubicBezTo>
                    <a:cubicBezTo>
                      <a:pt x="22" y="28"/>
                      <a:pt x="20" y="29"/>
                      <a:pt x="18" y="29"/>
                    </a:cubicBezTo>
                    <a:cubicBezTo>
                      <a:pt x="14" y="29"/>
                      <a:pt x="9" y="20"/>
                      <a:pt x="9" y="20"/>
                    </a:cubicBezTo>
                    <a:cubicBezTo>
                      <a:pt x="9" y="16"/>
                      <a:pt x="8" y="13"/>
                      <a:pt x="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9" name="Freeform 53"/>
              <p:cNvSpPr>
                <a:spLocks/>
              </p:cNvSpPr>
              <p:nvPr/>
            </p:nvSpPr>
            <p:spPr bwMode="auto">
              <a:xfrm>
                <a:off x="1531050" y="2201887"/>
                <a:ext cx="37032" cy="56520"/>
              </a:xfrm>
              <a:custGeom>
                <a:avLst/>
                <a:gdLst/>
                <a:ahLst/>
                <a:cxnLst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5"/>
                  </a:cxn>
                  <a:cxn ang="0">
                    <a:pos x="11" y="17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5" y="0"/>
                  </a:cxn>
                  <a:cxn ang="0">
                    <a:pos x="15" y="18"/>
                  </a:cxn>
                </a:cxnLst>
                <a:rect l="0" t="0" r="r" b="b"/>
                <a:pathLst>
                  <a:path w="23" h="35">
                    <a:moveTo>
                      <a:pt x="15" y="18"/>
                    </a:moveTo>
                    <a:cubicBezTo>
                      <a:pt x="15" y="19"/>
                      <a:pt x="19" y="19"/>
                      <a:pt x="19" y="18"/>
                    </a:cubicBezTo>
                    <a:cubicBezTo>
                      <a:pt x="19" y="24"/>
                      <a:pt x="23" y="30"/>
                      <a:pt x="19" y="35"/>
                    </a:cubicBezTo>
                    <a:cubicBezTo>
                      <a:pt x="13" y="30"/>
                      <a:pt x="11" y="24"/>
                      <a:pt x="11" y="17"/>
                    </a:cubicBezTo>
                    <a:cubicBezTo>
                      <a:pt x="5" y="16"/>
                      <a:pt x="0" y="11"/>
                      <a:pt x="0" y="4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3" y="0"/>
                      <a:pt x="9" y="3"/>
                      <a:pt x="15" y="0"/>
                    </a:cubicBezTo>
                    <a:cubicBezTo>
                      <a:pt x="15" y="11"/>
                      <a:pt x="13" y="11"/>
                      <a:pt x="1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0" name="Freeform 54"/>
              <p:cNvSpPr>
                <a:spLocks/>
              </p:cNvSpPr>
              <p:nvPr/>
            </p:nvSpPr>
            <p:spPr bwMode="auto">
              <a:xfrm>
                <a:off x="1879923" y="1660082"/>
                <a:ext cx="378107" cy="198792"/>
              </a:xfrm>
              <a:custGeom>
                <a:avLst/>
                <a:gdLst/>
                <a:ahLst/>
                <a:cxnLst>
                  <a:cxn ang="0">
                    <a:pos x="214" y="96"/>
                  </a:cxn>
                  <a:cxn ang="0">
                    <a:pos x="209" y="100"/>
                  </a:cxn>
                  <a:cxn ang="0">
                    <a:pos x="215" y="103"/>
                  </a:cxn>
                  <a:cxn ang="0">
                    <a:pos x="220" y="110"/>
                  </a:cxn>
                  <a:cxn ang="0">
                    <a:pos x="195" y="118"/>
                  </a:cxn>
                  <a:cxn ang="0">
                    <a:pos x="158" y="104"/>
                  </a:cxn>
                  <a:cxn ang="0">
                    <a:pos x="147" y="112"/>
                  </a:cxn>
                  <a:cxn ang="0">
                    <a:pos x="115" y="121"/>
                  </a:cxn>
                  <a:cxn ang="0">
                    <a:pos x="75" y="121"/>
                  </a:cxn>
                  <a:cxn ang="0">
                    <a:pos x="68" y="110"/>
                  </a:cxn>
                  <a:cxn ang="0">
                    <a:pos x="43" y="108"/>
                  </a:cxn>
                  <a:cxn ang="0">
                    <a:pos x="23" y="92"/>
                  </a:cxn>
                  <a:cxn ang="0">
                    <a:pos x="65" y="82"/>
                  </a:cxn>
                  <a:cxn ang="0">
                    <a:pos x="80" y="81"/>
                  </a:cxn>
                  <a:cxn ang="0">
                    <a:pos x="69" y="77"/>
                  </a:cxn>
                  <a:cxn ang="0">
                    <a:pos x="45" y="77"/>
                  </a:cxn>
                  <a:cxn ang="0">
                    <a:pos x="12" y="69"/>
                  </a:cxn>
                  <a:cxn ang="0">
                    <a:pos x="29" y="60"/>
                  </a:cxn>
                  <a:cxn ang="0">
                    <a:pos x="14" y="59"/>
                  </a:cxn>
                  <a:cxn ang="0">
                    <a:pos x="0" y="51"/>
                  </a:cxn>
                  <a:cxn ang="0">
                    <a:pos x="56" y="13"/>
                  </a:cxn>
                  <a:cxn ang="0">
                    <a:pos x="64" y="29"/>
                  </a:cxn>
                  <a:cxn ang="0">
                    <a:pos x="78" y="21"/>
                  </a:cxn>
                  <a:cxn ang="0">
                    <a:pos x="98" y="34"/>
                  </a:cxn>
                  <a:cxn ang="0">
                    <a:pos x="111" y="31"/>
                  </a:cxn>
                  <a:cxn ang="0">
                    <a:pos x="109" y="23"/>
                  </a:cxn>
                  <a:cxn ang="0">
                    <a:pos x="118" y="23"/>
                  </a:cxn>
                  <a:cxn ang="0">
                    <a:pos x="133" y="35"/>
                  </a:cxn>
                  <a:cxn ang="0">
                    <a:pos x="140" y="51"/>
                  </a:cxn>
                  <a:cxn ang="0">
                    <a:pos x="146" y="48"/>
                  </a:cxn>
                  <a:cxn ang="0">
                    <a:pos x="136" y="17"/>
                  </a:cxn>
                  <a:cxn ang="0">
                    <a:pos x="144" y="12"/>
                  </a:cxn>
                  <a:cxn ang="0">
                    <a:pos x="156" y="12"/>
                  </a:cxn>
                  <a:cxn ang="0">
                    <a:pos x="156" y="7"/>
                  </a:cxn>
                  <a:cxn ang="0">
                    <a:pos x="169" y="0"/>
                  </a:cxn>
                  <a:cxn ang="0">
                    <a:pos x="184" y="10"/>
                  </a:cxn>
                  <a:cxn ang="0">
                    <a:pos x="175" y="24"/>
                  </a:cxn>
                  <a:cxn ang="0">
                    <a:pos x="187" y="62"/>
                  </a:cxn>
                  <a:cxn ang="0">
                    <a:pos x="232" y="92"/>
                  </a:cxn>
                  <a:cxn ang="0">
                    <a:pos x="214" y="96"/>
                  </a:cxn>
                </a:cxnLst>
                <a:rect l="0" t="0" r="r" b="b"/>
                <a:pathLst>
                  <a:path w="232" h="121">
                    <a:moveTo>
                      <a:pt x="214" y="96"/>
                    </a:moveTo>
                    <a:cubicBezTo>
                      <a:pt x="211" y="96"/>
                      <a:pt x="209" y="97"/>
                      <a:pt x="209" y="100"/>
                    </a:cubicBezTo>
                    <a:cubicBezTo>
                      <a:pt x="209" y="103"/>
                      <a:pt x="214" y="103"/>
                      <a:pt x="215" y="103"/>
                    </a:cubicBezTo>
                    <a:cubicBezTo>
                      <a:pt x="216" y="107"/>
                      <a:pt x="218" y="108"/>
                      <a:pt x="220" y="110"/>
                    </a:cubicBezTo>
                    <a:cubicBezTo>
                      <a:pt x="216" y="118"/>
                      <a:pt x="206" y="118"/>
                      <a:pt x="195" y="118"/>
                    </a:cubicBezTo>
                    <a:cubicBezTo>
                      <a:pt x="177" y="118"/>
                      <a:pt x="171" y="104"/>
                      <a:pt x="158" y="104"/>
                    </a:cubicBezTo>
                    <a:cubicBezTo>
                      <a:pt x="150" y="104"/>
                      <a:pt x="154" y="109"/>
                      <a:pt x="147" y="112"/>
                    </a:cubicBezTo>
                    <a:cubicBezTo>
                      <a:pt x="135" y="118"/>
                      <a:pt x="124" y="115"/>
                      <a:pt x="115" y="121"/>
                    </a:cubicBezTo>
                    <a:cubicBezTo>
                      <a:pt x="95" y="121"/>
                      <a:pt x="87" y="121"/>
                      <a:pt x="75" y="121"/>
                    </a:cubicBezTo>
                    <a:cubicBezTo>
                      <a:pt x="68" y="121"/>
                      <a:pt x="73" y="114"/>
                      <a:pt x="68" y="110"/>
                    </a:cubicBezTo>
                    <a:cubicBezTo>
                      <a:pt x="63" y="107"/>
                      <a:pt x="49" y="108"/>
                      <a:pt x="43" y="108"/>
                    </a:cubicBezTo>
                    <a:cubicBezTo>
                      <a:pt x="34" y="108"/>
                      <a:pt x="26" y="98"/>
                      <a:pt x="23" y="92"/>
                    </a:cubicBezTo>
                    <a:cubicBezTo>
                      <a:pt x="33" y="85"/>
                      <a:pt x="47" y="82"/>
                      <a:pt x="65" y="82"/>
                    </a:cubicBezTo>
                    <a:cubicBezTo>
                      <a:pt x="72" y="82"/>
                      <a:pt x="75" y="82"/>
                      <a:pt x="80" y="81"/>
                    </a:cubicBezTo>
                    <a:cubicBezTo>
                      <a:pt x="77" y="80"/>
                      <a:pt x="73" y="77"/>
                      <a:pt x="69" y="77"/>
                    </a:cubicBezTo>
                    <a:cubicBezTo>
                      <a:pt x="60" y="77"/>
                      <a:pt x="50" y="77"/>
                      <a:pt x="45" y="77"/>
                    </a:cubicBezTo>
                    <a:cubicBezTo>
                      <a:pt x="36" y="77"/>
                      <a:pt x="12" y="81"/>
                      <a:pt x="12" y="69"/>
                    </a:cubicBezTo>
                    <a:cubicBezTo>
                      <a:pt x="12" y="59"/>
                      <a:pt x="24" y="63"/>
                      <a:pt x="29" y="60"/>
                    </a:cubicBezTo>
                    <a:cubicBezTo>
                      <a:pt x="22" y="58"/>
                      <a:pt x="19" y="59"/>
                      <a:pt x="14" y="59"/>
                    </a:cubicBezTo>
                    <a:cubicBezTo>
                      <a:pt x="9" y="59"/>
                      <a:pt x="0" y="53"/>
                      <a:pt x="0" y="51"/>
                    </a:cubicBezTo>
                    <a:cubicBezTo>
                      <a:pt x="0" y="29"/>
                      <a:pt x="41" y="13"/>
                      <a:pt x="56" y="13"/>
                    </a:cubicBezTo>
                    <a:cubicBezTo>
                      <a:pt x="63" y="13"/>
                      <a:pt x="62" y="26"/>
                      <a:pt x="64" y="29"/>
                    </a:cubicBezTo>
                    <a:cubicBezTo>
                      <a:pt x="68" y="26"/>
                      <a:pt x="71" y="21"/>
                      <a:pt x="78" y="21"/>
                    </a:cubicBezTo>
                    <a:cubicBezTo>
                      <a:pt x="90" y="21"/>
                      <a:pt x="94" y="26"/>
                      <a:pt x="98" y="34"/>
                    </a:cubicBezTo>
                    <a:cubicBezTo>
                      <a:pt x="102" y="33"/>
                      <a:pt x="106" y="32"/>
                      <a:pt x="111" y="31"/>
                    </a:cubicBezTo>
                    <a:cubicBezTo>
                      <a:pt x="110" y="27"/>
                      <a:pt x="109" y="25"/>
                      <a:pt x="109" y="23"/>
                    </a:cubicBezTo>
                    <a:cubicBezTo>
                      <a:pt x="118" y="23"/>
                      <a:pt x="118" y="23"/>
                      <a:pt x="118" y="23"/>
                    </a:cubicBezTo>
                    <a:cubicBezTo>
                      <a:pt x="124" y="25"/>
                      <a:pt x="131" y="30"/>
                      <a:pt x="133" y="35"/>
                    </a:cubicBezTo>
                    <a:cubicBezTo>
                      <a:pt x="135" y="40"/>
                      <a:pt x="132" y="51"/>
                      <a:pt x="140" y="51"/>
                    </a:cubicBezTo>
                    <a:cubicBezTo>
                      <a:pt x="144" y="51"/>
                      <a:pt x="144" y="50"/>
                      <a:pt x="146" y="48"/>
                    </a:cubicBezTo>
                    <a:cubicBezTo>
                      <a:pt x="142" y="42"/>
                      <a:pt x="136" y="21"/>
                      <a:pt x="136" y="17"/>
                    </a:cubicBezTo>
                    <a:cubicBezTo>
                      <a:pt x="136" y="14"/>
                      <a:pt x="140" y="12"/>
                      <a:pt x="144" y="12"/>
                    </a:cubicBezTo>
                    <a:cubicBezTo>
                      <a:pt x="152" y="12"/>
                      <a:pt x="149" y="15"/>
                      <a:pt x="156" y="12"/>
                    </a:cubicBezTo>
                    <a:cubicBezTo>
                      <a:pt x="156" y="10"/>
                      <a:pt x="156" y="9"/>
                      <a:pt x="156" y="7"/>
                    </a:cubicBezTo>
                    <a:cubicBezTo>
                      <a:pt x="156" y="3"/>
                      <a:pt x="162" y="0"/>
                      <a:pt x="169" y="0"/>
                    </a:cubicBezTo>
                    <a:cubicBezTo>
                      <a:pt x="177" y="0"/>
                      <a:pt x="184" y="3"/>
                      <a:pt x="184" y="10"/>
                    </a:cubicBezTo>
                    <a:cubicBezTo>
                      <a:pt x="184" y="16"/>
                      <a:pt x="175" y="20"/>
                      <a:pt x="175" y="24"/>
                    </a:cubicBezTo>
                    <a:cubicBezTo>
                      <a:pt x="175" y="40"/>
                      <a:pt x="187" y="50"/>
                      <a:pt x="187" y="62"/>
                    </a:cubicBezTo>
                    <a:cubicBezTo>
                      <a:pt x="187" y="76"/>
                      <a:pt x="224" y="85"/>
                      <a:pt x="232" y="92"/>
                    </a:cubicBezTo>
                    <a:cubicBezTo>
                      <a:pt x="224" y="97"/>
                      <a:pt x="222" y="96"/>
                      <a:pt x="214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1" name="Freeform 55"/>
              <p:cNvSpPr>
                <a:spLocks/>
              </p:cNvSpPr>
              <p:nvPr/>
            </p:nvSpPr>
            <p:spPr bwMode="auto">
              <a:xfrm>
                <a:off x="1739594" y="1628899"/>
                <a:ext cx="212442" cy="140324"/>
              </a:xfrm>
              <a:custGeom>
                <a:avLst/>
                <a:gdLst/>
                <a:ahLst/>
                <a:cxnLst>
                  <a:cxn ang="0">
                    <a:pos x="28" y="82"/>
                  </a:cxn>
                  <a:cxn ang="0">
                    <a:pos x="22" y="73"/>
                  </a:cxn>
                  <a:cxn ang="0">
                    <a:pos x="0" y="64"/>
                  </a:cxn>
                  <a:cxn ang="0">
                    <a:pos x="22" y="21"/>
                  </a:cxn>
                  <a:cxn ang="0">
                    <a:pos x="16" y="5"/>
                  </a:cxn>
                  <a:cxn ang="0">
                    <a:pos x="42" y="5"/>
                  </a:cxn>
                  <a:cxn ang="0">
                    <a:pos x="60" y="2"/>
                  </a:cxn>
                  <a:cxn ang="0">
                    <a:pos x="84" y="11"/>
                  </a:cxn>
                  <a:cxn ang="0">
                    <a:pos x="99" y="10"/>
                  </a:cxn>
                  <a:cxn ang="0">
                    <a:pos x="130" y="29"/>
                  </a:cxn>
                  <a:cxn ang="0">
                    <a:pos x="102" y="38"/>
                  </a:cxn>
                  <a:cxn ang="0">
                    <a:pos x="69" y="71"/>
                  </a:cxn>
                  <a:cxn ang="0">
                    <a:pos x="35" y="86"/>
                  </a:cxn>
                  <a:cxn ang="0">
                    <a:pos x="28" y="82"/>
                  </a:cxn>
                </a:cxnLst>
                <a:rect l="0" t="0" r="r" b="b"/>
                <a:pathLst>
                  <a:path w="130" h="86">
                    <a:moveTo>
                      <a:pt x="28" y="82"/>
                    </a:moveTo>
                    <a:cubicBezTo>
                      <a:pt x="26" y="82"/>
                      <a:pt x="23" y="75"/>
                      <a:pt x="22" y="73"/>
                    </a:cubicBezTo>
                    <a:cubicBezTo>
                      <a:pt x="18" y="68"/>
                      <a:pt x="0" y="69"/>
                      <a:pt x="0" y="64"/>
                    </a:cubicBezTo>
                    <a:cubicBezTo>
                      <a:pt x="0" y="49"/>
                      <a:pt x="22" y="37"/>
                      <a:pt x="22" y="21"/>
                    </a:cubicBezTo>
                    <a:cubicBezTo>
                      <a:pt x="22" y="17"/>
                      <a:pt x="16" y="10"/>
                      <a:pt x="16" y="5"/>
                    </a:cubicBezTo>
                    <a:cubicBezTo>
                      <a:pt x="27" y="1"/>
                      <a:pt x="32" y="5"/>
                      <a:pt x="42" y="5"/>
                    </a:cubicBezTo>
                    <a:cubicBezTo>
                      <a:pt x="48" y="5"/>
                      <a:pt x="52" y="0"/>
                      <a:pt x="60" y="2"/>
                    </a:cubicBezTo>
                    <a:cubicBezTo>
                      <a:pt x="70" y="5"/>
                      <a:pt x="74" y="10"/>
                      <a:pt x="84" y="11"/>
                    </a:cubicBezTo>
                    <a:cubicBezTo>
                      <a:pt x="88" y="15"/>
                      <a:pt x="93" y="10"/>
                      <a:pt x="99" y="10"/>
                    </a:cubicBezTo>
                    <a:cubicBezTo>
                      <a:pt x="108" y="10"/>
                      <a:pt x="130" y="19"/>
                      <a:pt x="130" y="29"/>
                    </a:cubicBezTo>
                    <a:cubicBezTo>
                      <a:pt x="130" y="34"/>
                      <a:pt x="106" y="37"/>
                      <a:pt x="102" y="38"/>
                    </a:cubicBezTo>
                    <a:cubicBezTo>
                      <a:pt x="88" y="43"/>
                      <a:pt x="69" y="61"/>
                      <a:pt x="69" y="71"/>
                    </a:cubicBezTo>
                    <a:cubicBezTo>
                      <a:pt x="69" y="75"/>
                      <a:pt x="38" y="86"/>
                      <a:pt x="35" y="86"/>
                    </a:cubicBezTo>
                    <a:cubicBezTo>
                      <a:pt x="32" y="86"/>
                      <a:pt x="30" y="82"/>
                      <a:pt x="28" y="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2" name="Freeform 56"/>
              <p:cNvSpPr>
                <a:spLocks/>
              </p:cNvSpPr>
              <p:nvPr/>
            </p:nvSpPr>
            <p:spPr bwMode="auto">
              <a:xfrm>
                <a:off x="1909157" y="1529502"/>
                <a:ext cx="251423" cy="107192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41" y="59"/>
                  </a:cxn>
                  <a:cxn ang="0">
                    <a:pos x="53" y="53"/>
                  </a:cxn>
                  <a:cxn ang="0">
                    <a:pos x="46" y="43"/>
                  </a:cxn>
                  <a:cxn ang="0">
                    <a:pos x="41" y="49"/>
                  </a:cxn>
                  <a:cxn ang="0">
                    <a:pos x="22" y="52"/>
                  </a:cxn>
                  <a:cxn ang="0">
                    <a:pos x="7" y="49"/>
                  </a:cxn>
                  <a:cxn ang="0">
                    <a:pos x="0" y="42"/>
                  </a:cxn>
                  <a:cxn ang="0">
                    <a:pos x="0" y="36"/>
                  </a:cxn>
                  <a:cxn ang="0">
                    <a:pos x="11" y="31"/>
                  </a:cxn>
                  <a:cxn ang="0">
                    <a:pos x="31" y="36"/>
                  </a:cxn>
                  <a:cxn ang="0">
                    <a:pos x="11" y="30"/>
                  </a:cxn>
                  <a:cxn ang="0">
                    <a:pos x="11" y="23"/>
                  </a:cxn>
                  <a:cxn ang="0">
                    <a:pos x="19" y="23"/>
                  </a:cxn>
                  <a:cxn ang="0">
                    <a:pos x="38" y="26"/>
                  </a:cxn>
                  <a:cxn ang="0">
                    <a:pos x="16" y="22"/>
                  </a:cxn>
                  <a:cxn ang="0">
                    <a:pos x="25" y="17"/>
                  </a:cxn>
                  <a:cxn ang="0">
                    <a:pos x="36" y="18"/>
                  </a:cxn>
                  <a:cxn ang="0">
                    <a:pos x="23" y="12"/>
                  </a:cxn>
                  <a:cxn ang="0">
                    <a:pos x="38" y="12"/>
                  </a:cxn>
                  <a:cxn ang="0">
                    <a:pos x="45" y="19"/>
                  </a:cxn>
                  <a:cxn ang="0">
                    <a:pos x="55" y="19"/>
                  </a:cxn>
                  <a:cxn ang="0">
                    <a:pos x="97" y="36"/>
                  </a:cxn>
                  <a:cxn ang="0">
                    <a:pos x="107" y="30"/>
                  </a:cxn>
                  <a:cxn ang="0">
                    <a:pos x="98" y="29"/>
                  </a:cxn>
                  <a:cxn ang="0">
                    <a:pos x="102" y="27"/>
                  </a:cxn>
                  <a:cxn ang="0">
                    <a:pos x="102" y="21"/>
                  </a:cxn>
                  <a:cxn ang="0">
                    <a:pos x="91" y="15"/>
                  </a:cxn>
                  <a:cxn ang="0">
                    <a:pos x="107" y="0"/>
                  </a:cxn>
                  <a:cxn ang="0">
                    <a:pos x="116" y="4"/>
                  </a:cxn>
                  <a:cxn ang="0">
                    <a:pos x="116" y="9"/>
                  </a:cxn>
                  <a:cxn ang="0">
                    <a:pos x="132" y="26"/>
                  </a:cxn>
                  <a:cxn ang="0">
                    <a:pos x="144" y="20"/>
                  </a:cxn>
                  <a:cxn ang="0">
                    <a:pos x="154" y="31"/>
                  </a:cxn>
                  <a:cxn ang="0">
                    <a:pos x="140" y="52"/>
                  </a:cxn>
                  <a:cxn ang="0">
                    <a:pos x="111" y="51"/>
                  </a:cxn>
                  <a:cxn ang="0">
                    <a:pos x="82" y="59"/>
                  </a:cxn>
                  <a:cxn ang="0">
                    <a:pos x="53" y="65"/>
                  </a:cxn>
                </a:cxnLst>
                <a:rect l="0" t="0" r="r" b="b"/>
                <a:pathLst>
                  <a:path w="154" h="65">
                    <a:moveTo>
                      <a:pt x="53" y="65"/>
                    </a:moveTo>
                    <a:cubicBezTo>
                      <a:pt x="48" y="65"/>
                      <a:pt x="41" y="61"/>
                      <a:pt x="41" y="59"/>
                    </a:cubicBezTo>
                    <a:cubicBezTo>
                      <a:pt x="41" y="52"/>
                      <a:pt x="47" y="53"/>
                      <a:pt x="53" y="53"/>
                    </a:cubicBezTo>
                    <a:cubicBezTo>
                      <a:pt x="50" y="50"/>
                      <a:pt x="46" y="48"/>
                      <a:pt x="46" y="43"/>
                    </a:cubicBezTo>
                    <a:cubicBezTo>
                      <a:pt x="43" y="44"/>
                      <a:pt x="41" y="46"/>
                      <a:pt x="41" y="49"/>
                    </a:cubicBezTo>
                    <a:cubicBezTo>
                      <a:pt x="33" y="50"/>
                      <a:pt x="27" y="52"/>
                      <a:pt x="22" y="52"/>
                    </a:cubicBezTo>
                    <a:cubicBezTo>
                      <a:pt x="16" y="52"/>
                      <a:pt x="10" y="49"/>
                      <a:pt x="7" y="49"/>
                    </a:cubicBezTo>
                    <a:cubicBezTo>
                      <a:pt x="3" y="49"/>
                      <a:pt x="0" y="46"/>
                      <a:pt x="0" y="42"/>
                    </a:cubicBezTo>
                    <a:cubicBezTo>
                      <a:pt x="0" y="38"/>
                      <a:pt x="2" y="39"/>
                      <a:pt x="0" y="36"/>
                    </a:cubicBezTo>
                    <a:cubicBezTo>
                      <a:pt x="5" y="35"/>
                      <a:pt x="7" y="31"/>
                      <a:pt x="11" y="31"/>
                    </a:cubicBezTo>
                    <a:cubicBezTo>
                      <a:pt x="20" y="31"/>
                      <a:pt x="24" y="35"/>
                      <a:pt x="31" y="36"/>
                    </a:cubicBezTo>
                    <a:cubicBezTo>
                      <a:pt x="24" y="35"/>
                      <a:pt x="17" y="32"/>
                      <a:pt x="11" y="3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5" y="23"/>
                      <a:pt x="19" y="23"/>
                      <a:pt x="19" y="23"/>
                    </a:cubicBezTo>
                    <a:cubicBezTo>
                      <a:pt x="20" y="23"/>
                      <a:pt x="34" y="26"/>
                      <a:pt x="38" y="26"/>
                    </a:cubicBezTo>
                    <a:cubicBezTo>
                      <a:pt x="30" y="25"/>
                      <a:pt x="23" y="26"/>
                      <a:pt x="16" y="22"/>
                    </a:cubicBezTo>
                    <a:cubicBezTo>
                      <a:pt x="18" y="19"/>
                      <a:pt x="22" y="17"/>
                      <a:pt x="25" y="17"/>
                    </a:cubicBezTo>
                    <a:cubicBezTo>
                      <a:pt x="31" y="17"/>
                      <a:pt x="32" y="19"/>
                      <a:pt x="36" y="18"/>
                    </a:cubicBezTo>
                    <a:cubicBezTo>
                      <a:pt x="31" y="19"/>
                      <a:pt x="23" y="18"/>
                      <a:pt x="23" y="12"/>
                    </a:cubicBezTo>
                    <a:cubicBezTo>
                      <a:pt x="31" y="11"/>
                      <a:pt x="34" y="12"/>
                      <a:pt x="38" y="12"/>
                    </a:cubicBezTo>
                    <a:cubicBezTo>
                      <a:pt x="39" y="12"/>
                      <a:pt x="45" y="14"/>
                      <a:pt x="45" y="19"/>
                    </a:cubicBezTo>
                    <a:cubicBezTo>
                      <a:pt x="50" y="19"/>
                      <a:pt x="54" y="19"/>
                      <a:pt x="55" y="19"/>
                    </a:cubicBezTo>
                    <a:cubicBezTo>
                      <a:pt x="68" y="19"/>
                      <a:pt x="78" y="36"/>
                      <a:pt x="97" y="36"/>
                    </a:cubicBezTo>
                    <a:cubicBezTo>
                      <a:pt x="103" y="36"/>
                      <a:pt x="105" y="34"/>
                      <a:pt x="107" y="30"/>
                    </a:cubicBezTo>
                    <a:cubicBezTo>
                      <a:pt x="102" y="30"/>
                      <a:pt x="100" y="30"/>
                      <a:pt x="98" y="29"/>
                    </a:cubicBezTo>
                    <a:cubicBezTo>
                      <a:pt x="98" y="28"/>
                      <a:pt x="101" y="27"/>
                      <a:pt x="102" y="2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99" y="21"/>
                      <a:pt x="91" y="19"/>
                      <a:pt x="91" y="15"/>
                    </a:cubicBezTo>
                    <a:cubicBezTo>
                      <a:pt x="91" y="7"/>
                      <a:pt x="103" y="4"/>
                      <a:pt x="107" y="0"/>
                    </a:cubicBezTo>
                    <a:cubicBezTo>
                      <a:pt x="110" y="2"/>
                      <a:pt x="113" y="4"/>
                      <a:pt x="116" y="4"/>
                    </a:cubicBezTo>
                    <a:cubicBezTo>
                      <a:pt x="115" y="7"/>
                      <a:pt x="116" y="8"/>
                      <a:pt x="116" y="9"/>
                    </a:cubicBezTo>
                    <a:cubicBezTo>
                      <a:pt x="116" y="16"/>
                      <a:pt x="124" y="26"/>
                      <a:pt x="132" y="26"/>
                    </a:cubicBezTo>
                    <a:cubicBezTo>
                      <a:pt x="136" y="26"/>
                      <a:pt x="139" y="20"/>
                      <a:pt x="144" y="20"/>
                    </a:cubicBezTo>
                    <a:cubicBezTo>
                      <a:pt x="150" y="20"/>
                      <a:pt x="154" y="26"/>
                      <a:pt x="154" y="31"/>
                    </a:cubicBezTo>
                    <a:cubicBezTo>
                      <a:pt x="154" y="37"/>
                      <a:pt x="144" y="51"/>
                      <a:pt x="140" y="52"/>
                    </a:cubicBezTo>
                    <a:cubicBezTo>
                      <a:pt x="137" y="53"/>
                      <a:pt x="111" y="50"/>
                      <a:pt x="111" y="51"/>
                    </a:cubicBezTo>
                    <a:cubicBezTo>
                      <a:pt x="111" y="52"/>
                      <a:pt x="83" y="58"/>
                      <a:pt x="82" y="59"/>
                    </a:cubicBezTo>
                    <a:cubicBezTo>
                      <a:pt x="73" y="62"/>
                      <a:pt x="64" y="65"/>
                      <a:pt x="5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3" name="Freeform 57"/>
              <p:cNvSpPr>
                <a:spLocks/>
              </p:cNvSpPr>
              <p:nvPr/>
            </p:nvSpPr>
            <p:spPr bwMode="auto">
              <a:xfrm>
                <a:off x="1872127" y="1568481"/>
                <a:ext cx="35082" cy="25337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11"/>
                  </a:cxn>
                  <a:cxn ang="0">
                    <a:pos x="21" y="0"/>
                  </a:cxn>
                  <a:cxn ang="0">
                    <a:pos x="8" y="16"/>
                  </a:cxn>
                </a:cxnLst>
                <a:rect l="0" t="0" r="r" b="b"/>
                <a:pathLst>
                  <a:path w="21" h="16">
                    <a:moveTo>
                      <a:pt x="8" y="16"/>
                    </a:moveTo>
                    <a:cubicBezTo>
                      <a:pt x="4" y="16"/>
                      <a:pt x="0" y="14"/>
                      <a:pt x="0" y="11"/>
                    </a:cubicBezTo>
                    <a:cubicBezTo>
                      <a:pt x="0" y="3"/>
                      <a:pt x="16" y="0"/>
                      <a:pt x="21" y="0"/>
                    </a:cubicBezTo>
                    <a:cubicBezTo>
                      <a:pt x="20" y="7"/>
                      <a:pt x="13" y="16"/>
                      <a:pt x="8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4" name="Freeform 58"/>
              <p:cNvSpPr>
                <a:spLocks/>
              </p:cNvSpPr>
              <p:nvPr/>
            </p:nvSpPr>
            <p:spPr bwMode="auto">
              <a:xfrm>
                <a:off x="1963729" y="1531452"/>
                <a:ext cx="27286" cy="9745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6" y="6"/>
                  </a:cxn>
                </a:cxnLst>
                <a:rect l="0" t="0" r="r" b="b"/>
                <a:pathLst>
                  <a:path w="16" h="6">
                    <a:moveTo>
                      <a:pt x="6" y="6"/>
                    </a:moveTo>
                    <a:cubicBezTo>
                      <a:pt x="4" y="6"/>
                      <a:pt x="0" y="4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4" y="6"/>
                      <a:pt x="6" y="6"/>
                      <a:pt x="6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5" name="Freeform 59"/>
              <p:cNvSpPr>
                <a:spLocks/>
              </p:cNvSpPr>
              <p:nvPr/>
            </p:nvSpPr>
            <p:spPr bwMode="auto">
              <a:xfrm>
                <a:off x="1800013" y="1498319"/>
                <a:ext cx="144227" cy="79907"/>
              </a:xfrm>
              <a:custGeom>
                <a:avLst/>
                <a:gdLst/>
                <a:ahLst/>
                <a:cxnLst>
                  <a:cxn ang="0">
                    <a:pos x="88" y="8"/>
                  </a:cxn>
                  <a:cxn ang="0">
                    <a:pos x="82" y="15"/>
                  </a:cxn>
                  <a:cxn ang="0">
                    <a:pos x="86" y="24"/>
                  </a:cxn>
                  <a:cxn ang="0">
                    <a:pos x="67" y="38"/>
                  </a:cxn>
                  <a:cxn ang="0">
                    <a:pos x="56" y="26"/>
                  </a:cxn>
                  <a:cxn ang="0">
                    <a:pos x="41" y="39"/>
                  </a:cxn>
                  <a:cxn ang="0">
                    <a:pos x="32" y="49"/>
                  </a:cxn>
                  <a:cxn ang="0">
                    <a:pos x="24" y="42"/>
                  </a:cxn>
                  <a:cxn ang="0">
                    <a:pos x="12" y="42"/>
                  </a:cxn>
                  <a:cxn ang="0">
                    <a:pos x="4" y="46"/>
                  </a:cxn>
                  <a:cxn ang="0">
                    <a:pos x="0" y="39"/>
                  </a:cxn>
                  <a:cxn ang="0">
                    <a:pos x="10" y="31"/>
                  </a:cxn>
                  <a:cxn ang="0">
                    <a:pos x="31" y="23"/>
                  </a:cxn>
                  <a:cxn ang="0">
                    <a:pos x="54" y="6"/>
                  </a:cxn>
                  <a:cxn ang="0">
                    <a:pos x="62" y="7"/>
                  </a:cxn>
                  <a:cxn ang="0">
                    <a:pos x="88" y="8"/>
                  </a:cxn>
                </a:cxnLst>
                <a:rect l="0" t="0" r="r" b="b"/>
                <a:pathLst>
                  <a:path w="88" h="49">
                    <a:moveTo>
                      <a:pt x="88" y="8"/>
                    </a:moveTo>
                    <a:cubicBezTo>
                      <a:pt x="88" y="11"/>
                      <a:pt x="86" y="14"/>
                      <a:pt x="82" y="15"/>
                    </a:cubicBezTo>
                    <a:cubicBezTo>
                      <a:pt x="83" y="19"/>
                      <a:pt x="86" y="20"/>
                      <a:pt x="86" y="24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0" y="38"/>
                      <a:pt x="60" y="28"/>
                      <a:pt x="56" y="26"/>
                    </a:cubicBezTo>
                    <a:cubicBezTo>
                      <a:pt x="55" y="33"/>
                      <a:pt x="48" y="40"/>
                      <a:pt x="41" y="39"/>
                    </a:cubicBezTo>
                    <a:cubicBezTo>
                      <a:pt x="40" y="44"/>
                      <a:pt x="37" y="49"/>
                      <a:pt x="32" y="49"/>
                    </a:cubicBezTo>
                    <a:cubicBezTo>
                      <a:pt x="28" y="49"/>
                      <a:pt x="25" y="44"/>
                      <a:pt x="24" y="42"/>
                    </a:cubicBezTo>
                    <a:cubicBezTo>
                      <a:pt x="19" y="45"/>
                      <a:pt x="16" y="42"/>
                      <a:pt x="12" y="42"/>
                    </a:cubicBezTo>
                    <a:cubicBezTo>
                      <a:pt x="9" y="42"/>
                      <a:pt x="8" y="45"/>
                      <a:pt x="4" y="46"/>
                    </a:cubicBezTo>
                    <a:cubicBezTo>
                      <a:pt x="4" y="43"/>
                      <a:pt x="0" y="41"/>
                      <a:pt x="0" y="39"/>
                    </a:cubicBezTo>
                    <a:cubicBezTo>
                      <a:pt x="0" y="38"/>
                      <a:pt x="8" y="32"/>
                      <a:pt x="10" y="31"/>
                    </a:cubicBezTo>
                    <a:cubicBezTo>
                      <a:pt x="17" y="28"/>
                      <a:pt x="23" y="27"/>
                      <a:pt x="31" y="23"/>
                    </a:cubicBezTo>
                    <a:cubicBezTo>
                      <a:pt x="39" y="18"/>
                      <a:pt x="41" y="6"/>
                      <a:pt x="54" y="6"/>
                    </a:cubicBezTo>
                    <a:cubicBezTo>
                      <a:pt x="57" y="6"/>
                      <a:pt x="58" y="7"/>
                      <a:pt x="62" y="7"/>
                    </a:cubicBezTo>
                    <a:cubicBezTo>
                      <a:pt x="62" y="7"/>
                      <a:pt x="88" y="0"/>
                      <a:pt x="88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6" name="Freeform 60"/>
              <p:cNvSpPr>
                <a:spLocks/>
              </p:cNvSpPr>
              <p:nvPr/>
            </p:nvSpPr>
            <p:spPr bwMode="auto">
              <a:xfrm>
                <a:off x="1992965" y="1447647"/>
                <a:ext cx="81858" cy="25337"/>
              </a:xfrm>
              <a:custGeom>
                <a:avLst/>
                <a:gdLst/>
                <a:ahLst/>
                <a:cxnLst>
                  <a:cxn ang="0">
                    <a:pos x="20" y="15"/>
                  </a:cxn>
                  <a:cxn ang="0">
                    <a:pos x="9" y="12"/>
                  </a:cxn>
                  <a:cxn ang="0">
                    <a:pos x="0" y="15"/>
                  </a:cxn>
                  <a:cxn ang="0">
                    <a:pos x="32" y="0"/>
                  </a:cxn>
                  <a:cxn ang="0">
                    <a:pos x="50" y="11"/>
                  </a:cxn>
                  <a:cxn ang="0">
                    <a:pos x="39" y="15"/>
                  </a:cxn>
                  <a:cxn ang="0">
                    <a:pos x="20" y="15"/>
                  </a:cxn>
                </a:cxnLst>
                <a:rect l="0" t="0" r="r" b="b"/>
                <a:pathLst>
                  <a:path w="50" h="15">
                    <a:moveTo>
                      <a:pt x="20" y="15"/>
                    </a:moveTo>
                    <a:cubicBezTo>
                      <a:pt x="14" y="15"/>
                      <a:pt x="13" y="12"/>
                      <a:pt x="9" y="12"/>
                    </a:cubicBezTo>
                    <a:cubicBezTo>
                      <a:pt x="5" y="12"/>
                      <a:pt x="3" y="15"/>
                      <a:pt x="0" y="15"/>
                    </a:cubicBezTo>
                    <a:cubicBezTo>
                      <a:pt x="0" y="9"/>
                      <a:pt x="26" y="0"/>
                      <a:pt x="32" y="0"/>
                    </a:cubicBezTo>
                    <a:cubicBezTo>
                      <a:pt x="41" y="0"/>
                      <a:pt x="49" y="5"/>
                      <a:pt x="50" y="11"/>
                    </a:cubicBezTo>
                    <a:cubicBezTo>
                      <a:pt x="47" y="12"/>
                      <a:pt x="44" y="15"/>
                      <a:pt x="39" y="15"/>
                    </a:cubicBezTo>
                    <a:cubicBezTo>
                      <a:pt x="27" y="15"/>
                      <a:pt x="29" y="15"/>
                      <a:pt x="20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7" name="Freeform 61"/>
              <p:cNvSpPr>
                <a:spLocks/>
              </p:cNvSpPr>
              <p:nvPr/>
            </p:nvSpPr>
            <p:spPr bwMode="auto">
              <a:xfrm>
                <a:off x="1994914" y="1476881"/>
                <a:ext cx="72114" cy="37030"/>
              </a:xfrm>
              <a:custGeom>
                <a:avLst/>
                <a:gdLst/>
                <a:ahLst/>
                <a:cxnLst>
                  <a:cxn ang="0">
                    <a:pos x="38" y="10"/>
                  </a:cxn>
                  <a:cxn ang="0">
                    <a:pos x="14" y="23"/>
                  </a:cxn>
                  <a:cxn ang="0">
                    <a:pos x="0" y="11"/>
                  </a:cxn>
                  <a:cxn ang="0">
                    <a:pos x="36" y="0"/>
                  </a:cxn>
                  <a:cxn ang="0">
                    <a:pos x="44" y="5"/>
                  </a:cxn>
                  <a:cxn ang="0">
                    <a:pos x="25" y="10"/>
                  </a:cxn>
                  <a:cxn ang="0">
                    <a:pos x="38" y="10"/>
                  </a:cxn>
                </a:cxnLst>
                <a:rect l="0" t="0" r="r" b="b"/>
                <a:pathLst>
                  <a:path w="44" h="23">
                    <a:moveTo>
                      <a:pt x="38" y="10"/>
                    </a:moveTo>
                    <a:cubicBezTo>
                      <a:pt x="38" y="19"/>
                      <a:pt x="24" y="23"/>
                      <a:pt x="14" y="23"/>
                    </a:cubicBezTo>
                    <a:cubicBezTo>
                      <a:pt x="8" y="23"/>
                      <a:pt x="0" y="15"/>
                      <a:pt x="0" y="11"/>
                    </a:cubicBezTo>
                    <a:cubicBezTo>
                      <a:pt x="0" y="1"/>
                      <a:pt x="27" y="0"/>
                      <a:pt x="36" y="0"/>
                    </a:cubicBezTo>
                    <a:cubicBezTo>
                      <a:pt x="41" y="0"/>
                      <a:pt x="43" y="3"/>
                      <a:pt x="44" y="5"/>
                    </a:cubicBezTo>
                    <a:cubicBezTo>
                      <a:pt x="39" y="9"/>
                      <a:pt x="32" y="10"/>
                      <a:pt x="25" y="10"/>
                    </a:cubicBezTo>
                    <a:lnTo>
                      <a:pt x="38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8" name="Freeform 62"/>
              <p:cNvSpPr>
                <a:spLocks/>
              </p:cNvSpPr>
              <p:nvPr/>
            </p:nvSpPr>
            <p:spPr bwMode="auto">
              <a:xfrm>
                <a:off x="1959831" y="1471034"/>
                <a:ext cx="25338" cy="27285"/>
              </a:xfrm>
              <a:custGeom>
                <a:avLst/>
                <a:gdLst/>
                <a:ahLst/>
                <a:cxnLst>
                  <a:cxn ang="0">
                    <a:pos x="15" y="12"/>
                  </a:cxn>
                  <a:cxn ang="0">
                    <a:pos x="9" y="17"/>
                  </a:cxn>
                  <a:cxn ang="0">
                    <a:pos x="0" y="11"/>
                  </a:cxn>
                  <a:cxn ang="0">
                    <a:pos x="15" y="12"/>
                  </a:cxn>
                </a:cxnLst>
                <a:rect l="0" t="0" r="r" b="b"/>
                <a:pathLst>
                  <a:path w="15" h="17">
                    <a:moveTo>
                      <a:pt x="15" y="12"/>
                    </a:moveTo>
                    <a:cubicBezTo>
                      <a:pt x="13" y="15"/>
                      <a:pt x="12" y="17"/>
                      <a:pt x="9" y="17"/>
                    </a:cubicBezTo>
                    <a:cubicBezTo>
                      <a:pt x="5" y="17"/>
                      <a:pt x="0" y="13"/>
                      <a:pt x="0" y="11"/>
                    </a:cubicBezTo>
                    <a:cubicBezTo>
                      <a:pt x="0" y="0"/>
                      <a:pt x="12" y="11"/>
                      <a:pt x="1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29" name="Freeform 63"/>
              <p:cNvSpPr>
                <a:spLocks/>
              </p:cNvSpPr>
              <p:nvPr/>
            </p:nvSpPr>
            <p:spPr bwMode="auto">
              <a:xfrm>
                <a:off x="2226846" y="1660082"/>
                <a:ext cx="122788" cy="99397"/>
              </a:xfrm>
              <a:custGeom>
                <a:avLst/>
                <a:gdLst/>
                <a:ahLst/>
                <a:cxnLst>
                  <a:cxn ang="0">
                    <a:pos x="66" y="23"/>
                  </a:cxn>
                  <a:cxn ang="0">
                    <a:pos x="65" y="30"/>
                  </a:cxn>
                  <a:cxn ang="0">
                    <a:pos x="75" y="32"/>
                  </a:cxn>
                  <a:cxn ang="0">
                    <a:pos x="57" y="55"/>
                  </a:cxn>
                  <a:cxn ang="0">
                    <a:pos x="49" y="61"/>
                  </a:cxn>
                  <a:cxn ang="0">
                    <a:pos x="39" y="54"/>
                  </a:cxn>
                  <a:cxn ang="0">
                    <a:pos x="0" y="30"/>
                  </a:cxn>
                  <a:cxn ang="0">
                    <a:pos x="0" y="23"/>
                  </a:cxn>
                  <a:cxn ang="0">
                    <a:pos x="20" y="28"/>
                  </a:cxn>
                  <a:cxn ang="0">
                    <a:pos x="27" y="28"/>
                  </a:cxn>
                  <a:cxn ang="0">
                    <a:pos x="27" y="16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42" y="2"/>
                  </a:cxn>
                  <a:cxn ang="0">
                    <a:pos x="60" y="2"/>
                  </a:cxn>
                  <a:cxn ang="0">
                    <a:pos x="64" y="6"/>
                  </a:cxn>
                  <a:cxn ang="0">
                    <a:pos x="50" y="22"/>
                  </a:cxn>
                  <a:cxn ang="0">
                    <a:pos x="66" y="23"/>
                  </a:cxn>
                </a:cxnLst>
                <a:rect l="0" t="0" r="r" b="b"/>
                <a:pathLst>
                  <a:path w="75" h="61">
                    <a:moveTo>
                      <a:pt x="66" y="23"/>
                    </a:moveTo>
                    <a:cubicBezTo>
                      <a:pt x="66" y="29"/>
                      <a:pt x="65" y="25"/>
                      <a:pt x="65" y="30"/>
                    </a:cubicBezTo>
                    <a:cubicBezTo>
                      <a:pt x="67" y="30"/>
                      <a:pt x="72" y="31"/>
                      <a:pt x="75" y="32"/>
                    </a:cubicBezTo>
                    <a:cubicBezTo>
                      <a:pt x="73" y="56"/>
                      <a:pt x="72" y="49"/>
                      <a:pt x="57" y="55"/>
                    </a:cubicBezTo>
                    <a:cubicBezTo>
                      <a:pt x="53" y="56"/>
                      <a:pt x="53" y="61"/>
                      <a:pt x="49" y="61"/>
                    </a:cubicBezTo>
                    <a:cubicBezTo>
                      <a:pt x="42" y="61"/>
                      <a:pt x="42" y="56"/>
                      <a:pt x="39" y="54"/>
                    </a:cubicBezTo>
                    <a:cubicBezTo>
                      <a:pt x="27" y="41"/>
                      <a:pt x="13" y="43"/>
                      <a:pt x="0" y="3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3"/>
                      <a:pt x="12" y="28"/>
                      <a:pt x="20" y="28"/>
                    </a:cubicBezTo>
                    <a:cubicBezTo>
                      <a:pt x="24" y="28"/>
                      <a:pt x="23" y="28"/>
                      <a:pt x="27" y="28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1" y="15"/>
                      <a:pt x="12" y="16"/>
                      <a:pt x="12" y="11"/>
                    </a:cubicBezTo>
                    <a:cubicBezTo>
                      <a:pt x="12" y="9"/>
                      <a:pt x="15" y="8"/>
                      <a:pt x="16" y="7"/>
                    </a:cubicBezTo>
                    <a:cubicBezTo>
                      <a:pt x="23" y="0"/>
                      <a:pt x="32" y="2"/>
                      <a:pt x="42" y="2"/>
                    </a:cubicBezTo>
                    <a:cubicBezTo>
                      <a:pt x="50" y="2"/>
                      <a:pt x="60" y="2"/>
                      <a:pt x="60" y="2"/>
                    </a:cubicBezTo>
                    <a:cubicBezTo>
                      <a:pt x="61" y="2"/>
                      <a:pt x="64" y="4"/>
                      <a:pt x="64" y="6"/>
                    </a:cubicBezTo>
                    <a:cubicBezTo>
                      <a:pt x="64" y="15"/>
                      <a:pt x="53" y="18"/>
                      <a:pt x="50" y="22"/>
                    </a:cubicBezTo>
                    <a:cubicBezTo>
                      <a:pt x="53" y="22"/>
                      <a:pt x="66" y="18"/>
                      <a:pt x="66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0" name="Freeform 64"/>
              <p:cNvSpPr>
                <a:spLocks/>
              </p:cNvSpPr>
              <p:nvPr/>
            </p:nvSpPr>
            <p:spPr bwMode="auto">
              <a:xfrm>
                <a:off x="2183968" y="1539247"/>
                <a:ext cx="136431" cy="74060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2"/>
                  </a:cxn>
                  <a:cxn ang="0">
                    <a:pos x="5" y="2"/>
                  </a:cxn>
                  <a:cxn ang="0">
                    <a:pos x="38" y="20"/>
                  </a:cxn>
                  <a:cxn ang="0">
                    <a:pos x="29" y="13"/>
                  </a:cxn>
                  <a:cxn ang="0">
                    <a:pos x="29" y="8"/>
                  </a:cxn>
                  <a:cxn ang="0">
                    <a:pos x="54" y="17"/>
                  </a:cxn>
                  <a:cxn ang="0">
                    <a:pos x="54" y="8"/>
                  </a:cxn>
                  <a:cxn ang="0">
                    <a:pos x="38" y="1"/>
                  </a:cxn>
                  <a:cxn ang="0">
                    <a:pos x="46" y="1"/>
                  </a:cxn>
                  <a:cxn ang="0">
                    <a:pos x="66" y="5"/>
                  </a:cxn>
                  <a:cxn ang="0">
                    <a:pos x="75" y="2"/>
                  </a:cxn>
                  <a:cxn ang="0">
                    <a:pos x="84" y="13"/>
                  </a:cxn>
                  <a:cxn ang="0">
                    <a:pos x="80" y="41"/>
                  </a:cxn>
                  <a:cxn ang="0">
                    <a:pos x="62" y="43"/>
                  </a:cxn>
                  <a:cxn ang="0">
                    <a:pos x="48" y="41"/>
                  </a:cxn>
                  <a:cxn ang="0">
                    <a:pos x="51" y="36"/>
                  </a:cxn>
                  <a:cxn ang="0">
                    <a:pos x="51" y="32"/>
                  </a:cxn>
                  <a:cxn ang="0">
                    <a:pos x="62" y="25"/>
                  </a:cxn>
                  <a:cxn ang="0">
                    <a:pos x="57" y="24"/>
                  </a:cxn>
                  <a:cxn ang="0">
                    <a:pos x="25" y="28"/>
                  </a:cxn>
                  <a:cxn ang="0">
                    <a:pos x="20" y="23"/>
                  </a:cxn>
                  <a:cxn ang="0">
                    <a:pos x="13" y="23"/>
                  </a:cxn>
                  <a:cxn ang="0">
                    <a:pos x="12" y="19"/>
                  </a:cxn>
                  <a:cxn ang="0">
                    <a:pos x="1" y="14"/>
                  </a:cxn>
                  <a:cxn ang="0">
                    <a:pos x="1" y="6"/>
                  </a:cxn>
                  <a:cxn ang="0">
                    <a:pos x="4" y="11"/>
                  </a:cxn>
                </a:cxnLst>
                <a:rect l="0" t="0" r="r" b="b"/>
                <a:pathLst>
                  <a:path w="84" h="45">
                    <a:moveTo>
                      <a:pt x="4" y="11"/>
                    </a:moveTo>
                    <a:cubicBezTo>
                      <a:pt x="2" y="9"/>
                      <a:pt x="0" y="6"/>
                      <a:pt x="0" y="2"/>
                    </a:cubicBezTo>
                    <a:cubicBezTo>
                      <a:pt x="1" y="2"/>
                      <a:pt x="3" y="2"/>
                      <a:pt x="5" y="2"/>
                    </a:cubicBezTo>
                    <a:cubicBezTo>
                      <a:pt x="18" y="2"/>
                      <a:pt x="24" y="24"/>
                      <a:pt x="38" y="20"/>
                    </a:cubicBezTo>
                    <a:cubicBezTo>
                      <a:pt x="35" y="18"/>
                      <a:pt x="31" y="15"/>
                      <a:pt x="29" y="13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9" y="8"/>
                      <a:pt x="43" y="17"/>
                      <a:pt x="54" y="1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46" y="8"/>
                      <a:pt x="40" y="8"/>
                      <a:pt x="38" y="1"/>
                    </a:cubicBezTo>
                    <a:cubicBezTo>
                      <a:pt x="41" y="0"/>
                      <a:pt x="43" y="1"/>
                      <a:pt x="46" y="1"/>
                    </a:cubicBezTo>
                    <a:cubicBezTo>
                      <a:pt x="53" y="1"/>
                      <a:pt x="58" y="5"/>
                      <a:pt x="66" y="5"/>
                    </a:cubicBezTo>
                    <a:cubicBezTo>
                      <a:pt x="69" y="5"/>
                      <a:pt x="71" y="2"/>
                      <a:pt x="75" y="2"/>
                    </a:cubicBezTo>
                    <a:cubicBezTo>
                      <a:pt x="83" y="2"/>
                      <a:pt x="84" y="6"/>
                      <a:pt x="84" y="13"/>
                    </a:cubicBezTo>
                    <a:cubicBezTo>
                      <a:pt x="84" y="23"/>
                      <a:pt x="78" y="28"/>
                      <a:pt x="80" y="41"/>
                    </a:cubicBezTo>
                    <a:cubicBezTo>
                      <a:pt x="73" y="43"/>
                      <a:pt x="64" y="43"/>
                      <a:pt x="62" y="43"/>
                    </a:cubicBezTo>
                    <a:cubicBezTo>
                      <a:pt x="60" y="43"/>
                      <a:pt x="48" y="45"/>
                      <a:pt x="48" y="41"/>
                    </a:cubicBezTo>
                    <a:cubicBezTo>
                      <a:pt x="48" y="39"/>
                      <a:pt x="50" y="37"/>
                      <a:pt x="51" y="36"/>
                    </a:cubicBezTo>
                    <a:cubicBezTo>
                      <a:pt x="51" y="35"/>
                      <a:pt x="51" y="33"/>
                      <a:pt x="51" y="32"/>
                    </a:cubicBezTo>
                    <a:cubicBezTo>
                      <a:pt x="51" y="28"/>
                      <a:pt x="60" y="28"/>
                      <a:pt x="62" y="25"/>
                    </a:cubicBezTo>
                    <a:cubicBezTo>
                      <a:pt x="61" y="24"/>
                      <a:pt x="59" y="24"/>
                      <a:pt x="57" y="24"/>
                    </a:cubicBezTo>
                    <a:cubicBezTo>
                      <a:pt x="49" y="24"/>
                      <a:pt x="34" y="28"/>
                      <a:pt x="25" y="28"/>
                    </a:cubicBezTo>
                    <a:cubicBezTo>
                      <a:pt x="22" y="28"/>
                      <a:pt x="20" y="26"/>
                      <a:pt x="20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7" y="20"/>
                      <a:pt x="4" y="17"/>
                      <a:pt x="1" y="14"/>
                    </a:cubicBezTo>
                    <a:cubicBezTo>
                      <a:pt x="1" y="6"/>
                      <a:pt x="1" y="6"/>
                      <a:pt x="1" y="6"/>
                    </a:cubicBezTo>
                    <a:lnTo>
                      <a:pt x="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1" name="Freeform 65"/>
              <p:cNvSpPr>
                <a:spLocks/>
              </p:cNvSpPr>
              <p:nvPr/>
            </p:nvSpPr>
            <p:spPr bwMode="auto">
              <a:xfrm>
                <a:off x="2287265" y="1815997"/>
                <a:ext cx="79910" cy="46775"/>
              </a:xfrm>
              <a:custGeom>
                <a:avLst/>
                <a:gdLst/>
                <a:ahLst/>
                <a:cxnLst>
                  <a:cxn ang="0">
                    <a:pos x="38" y="29"/>
                  </a:cxn>
                  <a:cxn ang="0">
                    <a:pos x="0" y="16"/>
                  </a:cxn>
                  <a:cxn ang="0">
                    <a:pos x="9" y="14"/>
                  </a:cxn>
                  <a:cxn ang="0">
                    <a:pos x="22" y="0"/>
                  </a:cxn>
                  <a:cxn ang="0">
                    <a:pos x="49" y="22"/>
                  </a:cxn>
                  <a:cxn ang="0">
                    <a:pos x="38" y="29"/>
                  </a:cxn>
                </a:cxnLst>
                <a:rect l="0" t="0" r="r" b="b"/>
                <a:pathLst>
                  <a:path w="49" h="29">
                    <a:moveTo>
                      <a:pt x="38" y="29"/>
                    </a:moveTo>
                    <a:cubicBezTo>
                      <a:pt x="32" y="29"/>
                      <a:pt x="0" y="17"/>
                      <a:pt x="0" y="16"/>
                    </a:cubicBezTo>
                    <a:cubicBezTo>
                      <a:pt x="0" y="12"/>
                      <a:pt x="8" y="14"/>
                      <a:pt x="9" y="14"/>
                    </a:cubicBezTo>
                    <a:cubicBezTo>
                      <a:pt x="15" y="12"/>
                      <a:pt x="13" y="0"/>
                      <a:pt x="22" y="0"/>
                    </a:cubicBezTo>
                    <a:cubicBezTo>
                      <a:pt x="28" y="0"/>
                      <a:pt x="46" y="16"/>
                      <a:pt x="49" y="22"/>
                    </a:cubicBezTo>
                    <a:cubicBezTo>
                      <a:pt x="45" y="25"/>
                      <a:pt x="43" y="29"/>
                      <a:pt x="38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2" name="Freeform 66"/>
              <p:cNvSpPr>
                <a:spLocks/>
              </p:cNvSpPr>
              <p:nvPr/>
            </p:nvSpPr>
            <p:spPr bwMode="auto">
              <a:xfrm>
                <a:off x="2365225" y="1646438"/>
                <a:ext cx="105246" cy="85753"/>
              </a:xfrm>
              <a:custGeom>
                <a:avLst/>
                <a:gdLst/>
                <a:ahLst/>
                <a:cxnLst>
                  <a:cxn ang="0">
                    <a:pos x="65" y="11"/>
                  </a:cxn>
                  <a:cxn ang="0">
                    <a:pos x="57" y="18"/>
                  </a:cxn>
                  <a:cxn ang="0">
                    <a:pos x="32" y="35"/>
                  </a:cxn>
                  <a:cxn ang="0">
                    <a:pos x="20" y="38"/>
                  </a:cxn>
                  <a:cxn ang="0">
                    <a:pos x="25" y="38"/>
                  </a:cxn>
                  <a:cxn ang="0">
                    <a:pos x="15" y="53"/>
                  </a:cxn>
                  <a:cxn ang="0">
                    <a:pos x="6" y="53"/>
                  </a:cxn>
                  <a:cxn ang="0">
                    <a:pos x="7" y="40"/>
                  </a:cxn>
                  <a:cxn ang="0">
                    <a:pos x="0" y="19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22" y="0"/>
                  </a:cxn>
                  <a:cxn ang="0">
                    <a:pos x="65" y="5"/>
                  </a:cxn>
                  <a:cxn ang="0">
                    <a:pos x="65" y="11"/>
                  </a:cxn>
                </a:cxnLst>
                <a:rect l="0" t="0" r="r" b="b"/>
                <a:pathLst>
                  <a:path w="65" h="53">
                    <a:moveTo>
                      <a:pt x="65" y="11"/>
                    </a:moveTo>
                    <a:cubicBezTo>
                      <a:pt x="65" y="12"/>
                      <a:pt x="57" y="18"/>
                      <a:pt x="57" y="18"/>
                    </a:cubicBezTo>
                    <a:cubicBezTo>
                      <a:pt x="51" y="26"/>
                      <a:pt x="45" y="35"/>
                      <a:pt x="32" y="35"/>
                    </a:cubicBezTo>
                    <a:cubicBezTo>
                      <a:pt x="22" y="35"/>
                      <a:pt x="22" y="30"/>
                      <a:pt x="20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4" y="46"/>
                      <a:pt x="21" y="48"/>
                      <a:pt x="15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6" y="47"/>
                      <a:pt x="6" y="42"/>
                      <a:pt x="7" y="40"/>
                    </a:cubicBezTo>
                    <a:cubicBezTo>
                      <a:pt x="0" y="33"/>
                      <a:pt x="3" y="27"/>
                      <a:pt x="0" y="1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8" y="11"/>
                      <a:pt x="10" y="11"/>
                    </a:cubicBezTo>
                    <a:cubicBezTo>
                      <a:pt x="9" y="11"/>
                      <a:pt x="10" y="8"/>
                      <a:pt x="10" y="7"/>
                    </a:cubicBezTo>
                    <a:cubicBezTo>
                      <a:pt x="10" y="6"/>
                      <a:pt x="13" y="0"/>
                      <a:pt x="22" y="0"/>
                    </a:cubicBezTo>
                    <a:cubicBezTo>
                      <a:pt x="37" y="0"/>
                      <a:pt x="49" y="5"/>
                      <a:pt x="65" y="5"/>
                    </a:cubicBezTo>
                    <a:cubicBezTo>
                      <a:pt x="65" y="8"/>
                      <a:pt x="65" y="9"/>
                      <a:pt x="6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3" name="Freeform 67"/>
              <p:cNvSpPr>
                <a:spLocks/>
              </p:cNvSpPr>
              <p:nvPr/>
            </p:nvSpPr>
            <p:spPr bwMode="auto">
              <a:xfrm>
                <a:off x="2148886" y="1492473"/>
                <a:ext cx="35082" cy="29235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15" y="18"/>
                  </a:cxn>
                  <a:cxn ang="0">
                    <a:pos x="0" y="0"/>
                  </a:cxn>
                  <a:cxn ang="0">
                    <a:pos x="21" y="12"/>
                  </a:cxn>
                </a:cxnLst>
                <a:rect l="0" t="0" r="r" b="b"/>
                <a:pathLst>
                  <a:path w="21" h="18">
                    <a:moveTo>
                      <a:pt x="21" y="12"/>
                    </a:moveTo>
                    <a:cubicBezTo>
                      <a:pt x="21" y="16"/>
                      <a:pt x="18" y="18"/>
                      <a:pt x="15" y="18"/>
                    </a:cubicBezTo>
                    <a:cubicBezTo>
                      <a:pt x="10" y="18"/>
                      <a:pt x="0" y="6"/>
                      <a:pt x="0" y="0"/>
                    </a:cubicBezTo>
                    <a:cubicBezTo>
                      <a:pt x="11" y="0"/>
                      <a:pt x="12" y="9"/>
                      <a:pt x="21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4" name="Freeform 68"/>
              <p:cNvSpPr>
                <a:spLocks/>
              </p:cNvSpPr>
              <p:nvPr/>
            </p:nvSpPr>
            <p:spPr bwMode="auto">
              <a:xfrm>
                <a:off x="2170324" y="1589920"/>
                <a:ext cx="23388" cy="1948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5" y="6"/>
                  </a:cxn>
                  <a:cxn ang="0">
                    <a:pos x="9" y="12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15" h="12">
                    <a:moveTo>
                      <a:pt x="12" y="0"/>
                    </a:moveTo>
                    <a:cubicBezTo>
                      <a:pt x="13" y="2"/>
                      <a:pt x="15" y="3"/>
                      <a:pt x="15" y="6"/>
                    </a:cubicBezTo>
                    <a:cubicBezTo>
                      <a:pt x="15" y="12"/>
                      <a:pt x="11" y="12"/>
                      <a:pt x="9" y="12"/>
                    </a:cubicBezTo>
                    <a:cubicBezTo>
                      <a:pt x="4" y="12"/>
                      <a:pt x="3" y="11"/>
                      <a:pt x="0" y="12"/>
                    </a:cubicBezTo>
                    <a:cubicBezTo>
                      <a:pt x="2" y="4"/>
                      <a:pt x="6" y="2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5" name="Freeform 69"/>
              <p:cNvSpPr>
                <a:spLocks/>
              </p:cNvSpPr>
              <p:nvPr/>
            </p:nvSpPr>
            <p:spPr bwMode="auto">
              <a:xfrm>
                <a:off x="2156682" y="1420361"/>
                <a:ext cx="134482" cy="70162"/>
              </a:xfrm>
              <a:custGeom>
                <a:avLst/>
                <a:gdLst/>
                <a:ahLst/>
                <a:cxnLst>
                  <a:cxn ang="0">
                    <a:pos x="54" y="32"/>
                  </a:cxn>
                  <a:cxn ang="0">
                    <a:pos x="33" y="30"/>
                  </a:cxn>
                  <a:cxn ang="0">
                    <a:pos x="19" y="29"/>
                  </a:cxn>
                  <a:cxn ang="0">
                    <a:pos x="7" y="25"/>
                  </a:cxn>
                  <a:cxn ang="0">
                    <a:pos x="20" y="20"/>
                  </a:cxn>
                  <a:cxn ang="0">
                    <a:pos x="20" y="15"/>
                  </a:cxn>
                  <a:cxn ang="0">
                    <a:pos x="5" y="15"/>
                  </a:cxn>
                  <a:cxn ang="0">
                    <a:pos x="8" y="10"/>
                  </a:cxn>
                  <a:cxn ang="0">
                    <a:pos x="0" y="3"/>
                  </a:cxn>
                  <a:cxn ang="0">
                    <a:pos x="14" y="0"/>
                  </a:cxn>
                  <a:cxn ang="0">
                    <a:pos x="31" y="8"/>
                  </a:cxn>
                  <a:cxn ang="0">
                    <a:pos x="40" y="4"/>
                  </a:cxn>
                  <a:cxn ang="0">
                    <a:pos x="53" y="15"/>
                  </a:cxn>
                  <a:cxn ang="0">
                    <a:pos x="60" y="11"/>
                  </a:cxn>
                  <a:cxn ang="0">
                    <a:pos x="73" y="21"/>
                  </a:cxn>
                  <a:cxn ang="0">
                    <a:pos x="70" y="26"/>
                  </a:cxn>
                  <a:cxn ang="0">
                    <a:pos x="82" y="37"/>
                  </a:cxn>
                  <a:cxn ang="0">
                    <a:pos x="74" y="43"/>
                  </a:cxn>
                  <a:cxn ang="0">
                    <a:pos x="54" y="32"/>
                  </a:cxn>
                </a:cxnLst>
                <a:rect l="0" t="0" r="r" b="b"/>
                <a:pathLst>
                  <a:path w="82" h="43">
                    <a:moveTo>
                      <a:pt x="54" y="32"/>
                    </a:moveTo>
                    <a:cubicBezTo>
                      <a:pt x="46" y="32"/>
                      <a:pt x="41" y="29"/>
                      <a:pt x="33" y="30"/>
                    </a:cubicBezTo>
                    <a:cubicBezTo>
                      <a:pt x="31" y="26"/>
                      <a:pt x="25" y="29"/>
                      <a:pt x="19" y="29"/>
                    </a:cubicBezTo>
                    <a:cubicBezTo>
                      <a:pt x="13" y="29"/>
                      <a:pt x="11" y="29"/>
                      <a:pt x="7" y="25"/>
                    </a:cubicBezTo>
                    <a:cubicBezTo>
                      <a:pt x="11" y="21"/>
                      <a:pt x="15" y="22"/>
                      <a:pt x="20" y="20"/>
                    </a:cubicBezTo>
                    <a:cubicBezTo>
                      <a:pt x="19" y="18"/>
                      <a:pt x="19" y="16"/>
                      <a:pt x="20" y="15"/>
                    </a:cubicBezTo>
                    <a:cubicBezTo>
                      <a:pt x="10" y="15"/>
                      <a:pt x="8" y="17"/>
                      <a:pt x="5" y="15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2" y="10"/>
                      <a:pt x="0" y="9"/>
                      <a:pt x="0" y="3"/>
                    </a:cubicBezTo>
                    <a:cubicBezTo>
                      <a:pt x="6" y="3"/>
                      <a:pt x="9" y="0"/>
                      <a:pt x="14" y="0"/>
                    </a:cubicBezTo>
                    <a:cubicBezTo>
                      <a:pt x="24" y="0"/>
                      <a:pt x="26" y="8"/>
                      <a:pt x="31" y="8"/>
                    </a:cubicBezTo>
                    <a:cubicBezTo>
                      <a:pt x="35" y="8"/>
                      <a:pt x="36" y="4"/>
                      <a:pt x="40" y="4"/>
                    </a:cubicBezTo>
                    <a:cubicBezTo>
                      <a:pt x="49" y="4"/>
                      <a:pt x="48" y="15"/>
                      <a:pt x="53" y="15"/>
                    </a:cubicBezTo>
                    <a:cubicBezTo>
                      <a:pt x="56" y="15"/>
                      <a:pt x="57" y="11"/>
                      <a:pt x="60" y="11"/>
                    </a:cubicBezTo>
                    <a:cubicBezTo>
                      <a:pt x="66" y="11"/>
                      <a:pt x="71" y="19"/>
                      <a:pt x="73" y="21"/>
                    </a:cubicBezTo>
                    <a:cubicBezTo>
                      <a:pt x="72" y="22"/>
                      <a:pt x="70" y="24"/>
                      <a:pt x="70" y="26"/>
                    </a:cubicBezTo>
                    <a:cubicBezTo>
                      <a:pt x="73" y="29"/>
                      <a:pt x="82" y="33"/>
                      <a:pt x="82" y="37"/>
                    </a:cubicBezTo>
                    <a:cubicBezTo>
                      <a:pt x="82" y="42"/>
                      <a:pt x="77" y="43"/>
                      <a:pt x="74" y="43"/>
                    </a:cubicBezTo>
                    <a:cubicBezTo>
                      <a:pt x="63" y="43"/>
                      <a:pt x="64" y="32"/>
                      <a:pt x="54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6" name="Freeform 70"/>
              <p:cNvSpPr>
                <a:spLocks/>
              </p:cNvSpPr>
              <p:nvPr/>
            </p:nvSpPr>
            <p:spPr bwMode="auto">
              <a:xfrm>
                <a:off x="2209304" y="1480779"/>
                <a:ext cx="37032" cy="11694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12" y="0"/>
                  </a:cxn>
                  <a:cxn ang="0">
                    <a:pos x="23" y="4"/>
                  </a:cxn>
                  <a:cxn ang="0">
                    <a:pos x="8" y="7"/>
                  </a:cxn>
                </a:cxnLst>
                <a:rect l="0" t="0" r="r" b="b"/>
                <a:pathLst>
                  <a:path w="23" h="7">
                    <a:moveTo>
                      <a:pt x="8" y="7"/>
                    </a:moveTo>
                    <a:cubicBezTo>
                      <a:pt x="0" y="7"/>
                      <a:pt x="11" y="0"/>
                      <a:pt x="12" y="0"/>
                    </a:cubicBezTo>
                    <a:cubicBezTo>
                      <a:pt x="17" y="0"/>
                      <a:pt x="19" y="3"/>
                      <a:pt x="23" y="4"/>
                    </a:cubicBezTo>
                    <a:cubicBezTo>
                      <a:pt x="20" y="7"/>
                      <a:pt x="15" y="7"/>
                      <a:pt x="8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7" name="Freeform 71"/>
              <p:cNvSpPr>
                <a:spLocks/>
              </p:cNvSpPr>
              <p:nvPr/>
            </p:nvSpPr>
            <p:spPr bwMode="auto">
              <a:xfrm>
                <a:off x="2341837" y="1523656"/>
                <a:ext cx="352771" cy="111090"/>
              </a:xfrm>
              <a:custGeom>
                <a:avLst/>
                <a:gdLst/>
                <a:ahLst/>
                <a:cxnLst>
                  <a:cxn ang="0">
                    <a:pos x="215" y="45"/>
                  </a:cxn>
                  <a:cxn ang="0">
                    <a:pos x="210" y="51"/>
                  </a:cxn>
                  <a:cxn ang="0">
                    <a:pos x="216" y="52"/>
                  </a:cxn>
                  <a:cxn ang="0">
                    <a:pos x="179" y="67"/>
                  </a:cxn>
                  <a:cxn ang="0">
                    <a:pos x="170" y="60"/>
                  </a:cxn>
                  <a:cxn ang="0">
                    <a:pos x="159" y="66"/>
                  </a:cxn>
                  <a:cxn ang="0">
                    <a:pos x="124" y="66"/>
                  </a:cxn>
                  <a:cxn ang="0">
                    <a:pos x="102" y="60"/>
                  </a:cxn>
                  <a:cxn ang="0">
                    <a:pos x="97" y="60"/>
                  </a:cxn>
                  <a:cxn ang="0">
                    <a:pos x="84" y="67"/>
                  </a:cxn>
                  <a:cxn ang="0">
                    <a:pos x="53" y="47"/>
                  </a:cxn>
                  <a:cxn ang="0">
                    <a:pos x="58" y="40"/>
                  </a:cxn>
                  <a:cxn ang="0">
                    <a:pos x="40" y="18"/>
                  </a:cxn>
                  <a:cxn ang="0">
                    <a:pos x="32" y="22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51" y="15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89" y="25"/>
                  </a:cxn>
                  <a:cxn ang="0">
                    <a:pos x="71" y="25"/>
                  </a:cxn>
                  <a:cxn ang="0">
                    <a:pos x="91" y="35"/>
                  </a:cxn>
                  <a:cxn ang="0">
                    <a:pos x="88" y="38"/>
                  </a:cxn>
                  <a:cxn ang="0">
                    <a:pos x="95" y="40"/>
                  </a:cxn>
                  <a:cxn ang="0">
                    <a:pos x="125" y="45"/>
                  </a:cxn>
                  <a:cxn ang="0">
                    <a:pos x="181" y="34"/>
                  </a:cxn>
                  <a:cxn ang="0">
                    <a:pos x="216" y="46"/>
                  </a:cxn>
                  <a:cxn ang="0">
                    <a:pos x="211" y="47"/>
                  </a:cxn>
                  <a:cxn ang="0">
                    <a:pos x="215" y="45"/>
                  </a:cxn>
                </a:cxnLst>
                <a:rect l="0" t="0" r="r" b="b"/>
                <a:pathLst>
                  <a:path w="216" h="68">
                    <a:moveTo>
                      <a:pt x="215" y="45"/>
                    </a:moveTo>
                    <a:cubicBezTo>
                      <a:pt x="213" y="46"/>
                      <a:pt x="211" y="48"/>
                      <a:pt x="210" y="51"/>
                    </a:cubicBezTo>
                    <a:cubicBezTo>
                      <a:pt x="213" y="52"/>
                      <a:pt x="216" y="52"/>
                      <a:pt x="216" y="52"/>
                    </a:cubicBezTo>
                    <a:cubicBezTo>
                      <a:pt x="215" y="67"/>
                      <a:pt x="195" y="67"/>
                      <a:pt x="179" y="67"/>
                    </a:cubicBezTo>
                    <a:cubicBezTo>
                      <a:pt x="174" y="67"/>
                      <a:pt x="171" y="64"/>
                      <a:pt x="170" y="60"/>
                    </a:cubicBezTo>
                    <a:cubicBezTo>
                      <a:pt x="164" y="61"/>
                      <a:pt x="163" y="64"/>
                      <a:pt x="159" y="66"/>
                    </a:cubicBezTo>
                    <a:cubicBezTo>
                      <a:pt x="124" y="66"/>
                      <a:pt x="124" y="66"/>
                      <a:pt x="124" y="66"/>
                    </a:cubicBezTo>
                    <a:cubicBezTo>
                      <a:pt x="115" y="68"/>
                      <a:pt x="101" y="67"/>
                      <a:pt x="102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5" y="62"/>
                      <a:pt x="88" y="67"/>
                      <a:pt x="84" y="67"/>
                    </a:cubicBezTo>
                    <a:cubicBezTo>
                      <a:pt x="75" y="67"/>
                      <a:pt x="53" y="56"/>
                      <a:pt x="53" y="47"/>
                    </a:cubicBezTo>
                    <a:cubicBezTo>
                      <a:pt x="53" y="44"/>
                      <a:pt x="56" y="41"/>
                      <a:pt x="58" y="40"/>
                    </a:cubicBezTo>
                    <a:cubicBezTo>
                      <a:pt x="50" y="32"/>
                      <a:pt x="48" y="25"/>
                      <a:pt x="40" y="18"/>
                    </a:cubicBezTo>
                    <a:cubicBezTo>
                      <a:pt x="38" y="20"/>
                      <a:pt x="35" y="22"/>
                      <a:pt x="32" y="22"/>
                    </a:cubicBezTo>
                    <a:cubicBezTo>
                      <a:pt x="27" y="22"/>
                      <a:pt x="0" y="11"/>
                      <a:pt x="0" y="7"/>
                    </a:cubicBezTo>
                    <a:cubicBezTo>
                      <a:pt x="0" y="0"/>
                      <a:pt x="8" y="0"/>
                      <a:pt x="13" y="0"/>
                    </a:cubicBezTo>
                    <a:cubicBezTo>
                      <a:pt x="33" y="0"/>
                      <a:pt x="36" y="15"/>
                      <a:pt x="51" y="15"/>
                    </a:cubicBezTo>
                    <a:cubicBezTo>
                      <a:pt x="56" y="15"/>
                      <a:pt x="58" y="15"/>
                      <a:pt x="60" y="12"/>
                    </a:cubicBezTo>
                    <a:cubicBezTo>
                      <a:pt x="63" y="12"/>
                      <a:pt x="68" y="12"/>
                      <a:pt x="68" y="12"/>
                    </a:cubicBezTo>
                    <a:cubicBezTo>
                      <a:pt x="65" y="22"/>
                      <a:pt x="85" y="19"/>
                      <a:pt x="89" y="25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4" y="37"/>
                      <a:pt x="85" y="30"/>
                      <a:pt x="91" y="35"/>
                    </a:cubicBezTo>
                    <a:cubicBezTo>
                      <a:pt x="90" y="36"/>
                      <a:pt x="88" y="36"/>
                      <a:pt x="88" y="38"/>
                    </a:cubicBezTo>
                    <a:cubicBezTo>
                      <a:pt x="88" y="44"/>
                      <a:pt x="93" y="41"/>
                      <a:pt x="95" y="40"/>
                    </a:cubicBezTo>
                    <a:cubicBezTo>
                      <a:pt x="106" y="42"/>
                      <a:pt x="114" y="45"/>
                      <a:pt x="125" y="45"/>
                    </a:cubicBezTo>
                    <a:cubicBezTo>
                      <a:pt x="150" y="45"/>
                      <a:pt x="158" y="34"/>
                      <a:pt x="181" y="34"/>
                    </a:cubicBezTo>
                    <a:cubicBezTo>
                      <a:pt x="198" y="34"/>
                      <a:pt x="210" y="35"/>
                      <a:pt x="216" y="46"/>
                    </a:cubicBezTo>
                    <a:cubicBezTo>
                      <a:pt x="215" y="47"/>
                      <a:pt x="213" y="47"/>
                      <a:pt x="211" y="47"/>
                    </a:cubicBezTo>
                    <a:lnTo>
                      <a:pt x="215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8" name="Freeform 72"/>
              <p:cNvSpPr>
                <a:spLocks/>
              </p:cNvSpPr>
              <p:nvPr/>
            </p:nvSpPr>
            <p:spPr bwMode="auto">
              <a:xfrm>
                <a:off x="2345735" y="1582124"/>
                <a:ext cx="60420" cy="46775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19" y="0"/>
                  </a:cxn>
                  <a:cxn ang="0">
                    <a:pos x="37" y="15"/>
                  </a:cxn>
                  <a:cxn ang="0">
                    <a:pos x="29" y="29"/>
                  </a:cxn>
                  <a:cxn ang="0">
                    <a:pos x="0" y="17"/>
                  </a:cxn>
                  <a:cxn ang="0">
                    <a:pos x="6" y="10"/>
                  </a:cxn>
                </a:cxnLst>
                <a:rect l="0" t="0" r="r" b="b"/>
                <a:pathLst>
                  <a:path w="37" h="29">
                    <a:moveTo>
                      <a:pt x="6" y="10"/>
                    </a:moveTo>
                    <a:cubicBezTo>
                      <a:pt x="10" y="10"/>
                      <a:pt x="9" y="0"/>
                      <a:pt x="19" y="0"/>
                    </a:cubicBezTo>
                    <a:cubicBezTo>
                      <a:pt x="27" y="0"/>
                      <a:pt x="37" y="9"/>
                      <a:pt x="37" y="15"/>
                    </a:cubicBezTo>
                    <a:cubicBezTo>
                      <a:pt x="37" y="22"/>
                      <a:pt x="35" y="29"/>
                      <a:pt x="29" y="29"/>
                    </a:cubicBezTo>
                    <a:cubicBezTo>
                      <a:pt x="25" y="29"/>
                      <a:pt x="0" y="17"/>
                      <a:pt x="0" y="17"/>
                    </a:cubicBezTo>
                    <a:cubicBezTo>
                      <a:pt x="0" y="13"/>
                      <a:pt x="5" y="10"/>
                      <a:pt x="6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39" name="Freeform 73"/>
              <p:cNvSpPr>
                <a:spLocks/>
              </p:cNvSpPr>
              <p:nvPr/>
            </p:nvSpPr>
            <p:spPr bwMode="auto">
              <a:xfrm>
                <a:off x="2353531" y="1492473"/>
                <a:ext cx="56522" cy="15592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5" y="0"/>
                  </a:cxn>
                  <a:cxn ang="0">
                    <a:pos x="35" y="6"/>
                  </a:cxn>
                  <a:cxn ang="0">
                    <a:pos x="28" y="10"/>
                  </a:cxn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35" h="10">
                    <a:moveTo>
                      <a:pt x="29" y="0"/>
                    </a:moveTo>
                    <a:cubicBezTo>
                      <a:pt x="34" y="0"/>
                      <a:pt x="30" y="1"/>
                      <a:pt x="35" y="0"/>
                    </a:cubicBezTo>
                    <a:cubicBezTo>
                      <a:pt x="35" y="3"/>
                      <a:pt x="35" y="5"/>
                      <a:pt x="35" y="6"/>
                    </a:cubicBezTo>
                    <a:cubicBezTo>
                      <a:pt x="35" y="8"/>
                      <a:pt x="32" y="10"/>
                      <a:pt x="28" y="10"/>
                    </a:cubicBezTo>
                    <a:cubicBezTo>
                      <a:pt x="26" y="10"/>
                      <a:pt x="0" y="5"/>
                      <a:pt x="0" y="5"/>
                    </a:cubicBezTo>
                    <a:cubicBezTo>
                      <a:pt x="5" y="1"/>
                      <a:pt x="21" y="0"/>
                      <a:pt x="2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0" name="Freeform 74"/>
              <p:cNvSpPr>
                <a:spLocks/>
              </p:cNvSpPr>
              <p:nvPr/>
            </p:nvSpPr>
            <p:spPr bwMode="auto">
              <a:xfrm>
                <a:off x="2310653" y="1437903"/>
                <a:ext cx="66266" cy="54570"/>
              </a:xfrm>
              <a:custGeom>
                <a:avLst/>
                <a:gdLst/>
                <a:ahLst/>
                <a:cxnLst>
                  <a:cxn ang="0">
                    <a:pos x="10" y="28"/>
                  </a:cxn>
                  <a:cxn ang="0">
                    <a:pos x="14" y="23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5" y="7"/>
                  </a:cxn>
                  <a:cxn ang="0">
                    <a:pos x="41" y="17"/>
                  </a:cxn>
                  <a:cxn ang="0">
                    <a:pos x="41" y="28"/>
                  </a:cxn>
                  <a:cxn ang="0">
                    <a:pos x="10" y="28"/>
                  </a:cxn>
                </a:cxnLst>
                <a:rect l="0" t="0" r="r" b="b"/>
                <a:pathLst>
                  <a:path w="41" h="33">
                    <a:moveTo>
                      <a:pt x="10" y="28"/>
                    </a:moveTo>
                    <a:cubicBezTo>
                      <a:pt x="10" y="26"/>
                      <a:pt x="13" y="24"/>
                      <a:pt x="14" y="23"/>
                    </a:cubicBezTo>
                    <a:cubicBezTo>
                      <a:pt x="9" y="18"/>
                      <a:pt x="0" y="15"/>
                      <a:pt x="0" y="7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11" y="4"/>
                      <a:pt x="21" y="7"/>
                      <a:pt x="25" y="7"/>
                    </a:cubicBezTo>
                    <a:cubicBezTo>
                      <a:pt x="25" y="17"/>
                      <a:pt x="41" y="7"/>
                      <a:pt x="41" y="17"/>
                    </a:cubicBezTo>
                    <a:cubicBezTo>
                      <a:pt x="41" y="20"/>
                      <a:pt x="39" y="23"/>
                      <a:pt x="41" y="28"/>
                    </a:cubicBezTo>
                    <a:cubicBezTo>
                      <a:pt x="25" y="31"/>
                      <a:pt x="10" y="33"/>
                      <a:pt x="10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1" name="Freeform 75"/>
              <p:cNvSpPr>
                <a:spLocks/>
              </p:cNvSpPr>
              <p:nvPr/>
            </p:nvSpPr>
            <p:spPr bwMode="auto">
              <a:xfrm>
                <a:off x="2285316" y="1389178"/>
                <a:ext cx="25338" cy="15592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9">
                    <a:moveTo>
                      <a:pt x="16" y="0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6" y="7"/>
                      <a:pt x="0" y="6"/>
                      <a:pt x="0" y="0"/>
                    </a:cubicBezTo>
                    <a:cubicBezTo>
                      <a:pt x="6" y="0"/>
                      <a:pt x="13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2" name="Freeform 76"/>
              <p:cNvSpPr>
                <a:spLocks/>
              </p:cNvSpPr>
              <p:nvPr/>
            </p:nvSpPr>
            <p:spPr bwMode="auto">
              <a:xfrm>
                <a:off x="2355481" y="1324864"/>
                <a:ext cx="226085" cy="152017"/>
              </a:xfrm>
              <a:custGeom>
                <a:avLst/>
                <a:gdLst/>
                <a:ahLst/>
                <a:cxnLst>
                  <a:cxn ang="0">
                    <a:pos x="92" y="37"/>
                  </a:cxn>
                  <a:cxn ang="0">
                    <a:pos x="97" y="37"/>
                  </a:cxn>
                  <a:cxn ang="0">
                    <a:pos x="97" y="32"/>
                  </a:cxn>
                  <a:cxn ang="0">
                    <a:pos x="95" y="28"/>
                  </a:cxn>
                  <a:cxn ang="0">
                    <a:pos x="100" y="28"/>
                  </a:cxn>
                  <a:cxn ang="0">
                    <a:pos x="105" y="36"/>
                  </a:cxn>
                  <a:cxn ang="0">
                    <a:pos x="111" y="43"/>
                  </a:cxn>
                  <a:cxn ang="0">
                    <a:pos x="108" y="49"/>
                  </a:cxn>
                  <a:cxn ang="0">
                    <a:pos x="115" y="49"/>
                  </a:cxn>
                  <a:cxn ang="0">
                    <a:pos x="137" y="55"/>
                  </a:cxn>
                  <a:cxn ang="0">
                    <a:pos x="136" y="61"/>
                  </a:cxn>
                  <a:cxn ang="0">
                    <a:pos x="126" y="64"/>
                  </a:cxn>
                  <a:cxn ang="0">
                    <a:pos x="105" y="78"/>
                  </a:cxn>
                  <a:cxn ang="0">
                    <a:pos x="98" y="69"/>
                  </a:cxn>
                  <a:cxn ang="0">
                    <a:pos x="93" y="76"/>
                  </a:cxn>
                  <a:cxn ang="0">
                    <a:pos x="99" y="84"/>
                  </a:cxn>
                  <a:cxn ang="0">
                    <a:pos x="91" y="84"/>
                  </a:cxn>
                  <a:cxn ang="0">
                    <a:pos x="91" y="90"/>
                  </a:cxn>
                  <a:cxn ang="0">
                    <a:pos x="75" y="82"/>
                  </a:cxn>
                  <a:cxn ang="0">
                    <a:pos x="64" y="92"/>
                  </a:cxn>
                  <a:cxn ang="0">
                    <a:pos x="47" y="84"/>
                  </a:cxn>
                  <a:cxn ang="0">
                    <a:pos x="53" y="81"/>
                  </a:cxn>
                  <a:cxn ang="0">
                    <a:pos x="33" y="70"/>
                  </a:cxn>
                  <a:cxn ang="0">
                    <a:pos x="66" y="61"/>
                  </a:cxn>
                  <a:cxn ang="0">
                    <a:pos x="48" y="58"/>
                  </a:cxn>
                  <a:cxn ang="0">
                    <a:pos x="35" y="61"/>
                  </a:cxn>
                  <a:cxn ang="0">
                    <a:pos x="29" y="56"/>
                  </a:cxn>
                  <a:cxn ang="0">
                    <a:pos x="19" y="59"/>
                  </a:cxn>
                  <a:cxn ang="0">
                    <a:pos x="16" y="55"/>
                  </a:cxn>
                  <a:cxn ang="0">
                    <a:pos x="26" y="49"/>
                  </a:cxn>
                  <a:cxn ang="0">
                    <a:pos x="0" y="35"/>
                  </a:cxn>
                  <a:cxn ang="0">
                    <a:pos x="7" y="35"/>
                  </a:cxn>
                  <a:cxn ang="0">
                    <a:pos x="20" y="39"/>
                  </a:cxn>
                  <a:cxn ang="0">
                    <a:pos x="24" y="36"/>
                  </a:cxn>
                  <a:cxn ang="0">
                    <a:pos x="5" y="26"/>
                  </a:cxn>
                  <a:cxn ang="0">
                    <a:pos x="15" y="22"/>
                  </a:cxn>
                  <a:cxn ang="0">
                    <a:pos x="27" y="25"/>
                  </a:cxn>
                  <a:cxn ang="0">
                    <a:pos x="32" y="20"/>
                  </a:cxn>
                  <a:cxn ang="0">
                    <a:pos x="19" y="20"/>
                  </a:cxn>
                  <a:cxn ang="0">
                    <a:pos x="14" y="13"/>
                  </a:cxn>
                  <a:cxn ang="0">
                    <a:pos x="30" y="9"/>
                  </a:cxn>
                  <a:cxn ang="0">
                    <a:pos x="38" y="9"/>
                  </a:cxn>
                  <a:cxn ang="0">
                    <a:pos x="25" y="0"/>
                  </a:cxn>
                  <a:cxn ang="0">
                    <a:pos x="53" y="5"/>
                  </a:cxn>
                  <a:cxn ang="0">
                    <a:pos x="67" y="24"/>
                  </a:cxn>
                  <a:cxn ang="0">
                    <a:pos x="84" y="25"/>
                  </a:cxn>
                  <a:cxn ang="0">
                    <a:pos x="92" y="37"/>
                  </a:cxn>
                </a:cxnLst>
                <a:rect l="0" t="0" r="r" b="b"/>
                <a:pathLst>
                  <a:path w="138" h="92">
                    <a:moveTo>
                      <a:pt x="92" y="37"/>
                    </a:moveTo>
                    <a:cubicBezTo>
                      <a:pt x="97" y="37"/>
                      <a:pt x="97" y="37"/>
                      <a:pt x="97" y="37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97" y="28"/>
                      <a:pt x="98" y="28"/>
                      <a:pt x="100" y="28"/>
                    </a:cubicBezTo>
                    <a:cubicBezTo>
                      <a:pt x="106" y="28"/>
                      <a:pt x="105" y="31"/>
                      <a:pt x="105" y="36"/>
                    </a:cubicBezTo>
                    <a:cubicBezTo>
                      <a:pt x="105" y="39"/>
                      <a:pt x="111" y="39"/>
                      <a:pt x="111" y="43"/>
                    </a:cubicBezTo>
                    <a:cubicBezTo>
                      <a:pt x="111" y="46"/>
                      <a:pt x="108" y="46"/>
                      <a:pt x="108" y="49"/>
                    </a:cubicBezTo>
                    <a:cubicBezTo>
                      <a:pt x="108" y="53"/>
                      <a:pt x="114" y="49"/>
                      <a:pt x="115" y="49"/>
                    </a:cubicBezTo>
                    <a:cubicBezTo>
                      <a:pt x="120" y="49"/>
                      <a:pt x="131" y="54"/>
                      <a:pt x="137" y="55"/>
                    </a:cubicBezTo>
                    <a:cubicBezTo>
                      <a:pt x="137" y="58"/>
                      <a:pt x="138" y="60"/>
                      <a:pt x="136" y="61"/>
                    </a:cubicBezTo>
                    <a:cubicBezTo>
                      <a:pt x="135" y="64"/>
                      <a:pt x="130" y="63"/>
                      <a:pt x="126" y="64"/>
                    </a:cubicBezTo>
                    <a:cubicBezTo>
                      <a:pt x="117" y="65"/>
                      <a:pt x="111" y="78"/>
                      <a:pt x="105" y="78"/>
                    </a:cubicBezTo>
                    <a:cubicBezTo>
                      <a:pt x="100" y="78"/>
                      <a:pt x="100" y="74"/>
                      <a:pt x="98" y="69"/>
                    </a:cubicBezTo>
                    <a:cubicBezTo>
                      <a:pt x="96" y="71"/>
                      <a:pt x="95" y="73"/>
                      <a:pt x="93" y="76"/>
                    </a:cubicBezTo>
                    <a:cubicBezTo>
                      <a:pt x="96" y="80"/>
                      <a:pt x="97" y="81"/>
                      <a:pt x="99" y="84"/>
                    </a:cubicBezTo>
                    <a:cubicBezTo>
                      <a:pt x="91" y="84"/>
                      <a:pt x="91" y="84"/>
                      <a:pt x="91" y="84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87" y="91"/>
                      <a:pt x="79" y="85"/>
                      <a:pt x="75" y="82"/>
                    </a:cubicBezTo>
                    <a:cubicBezTo>
                      <a:pt x="75" y="90"/>
                      <a:pt x="71" y="92"/>
                      <a:pt x="64" y="92"/>
                    </a:cubicBezTo>
                    <a:cubicBezTo>
                      <a:pt x="57" y="92"/>
                      <a:pt x="48" y="91"/>
                      <a:pt x="47" y="84"/>
                    </a:cubicBezTo>
                    <a:cubicBezTo>
                      <a:pt x="50" y="84"/>
                      <a:pt x="51" y="83"/>
                      <a:pt x="53" y="81"/>
                    </a:cubicBezTo>
                    <a:cubicBezTo>
                      <a:pt x="45" y="81"/>
                      <a:pt x="33" y="77"/>
                      <a:pt x="33" y="70"/>
                    </a:cubicBezTo>
                    <a:cubicBezTo>
                      <a:pt x="33" y="62"/>
                      <a:pt x="60" y="63"/>
                      <a:pt x="66" y="61"/>
                    </a:cubicBezTo>
                    <a:cubicBezTo>
                      <a:pt x="60" y="60"/>
                      <a:pt x="55" y="58"/>
                      <a:pt x="48" y="58"/>
                    </a:cubicBezTo>
                    <a:cubicBezTo>
                      <a:pt x="41" y="58"/>
                      <a:pt x="40" y="61"/>
                      <a:pt x="35" y="61"/>
                    </a:cubicBezTo>
                    <a:cubicBezTo>
                      <a:pt x="30" y="61"/>
                      <a:pt x="30" y="58"/>
                      <a:pt x="29" y="56"/>
                    </a:cubicBezTo>
                    <a:cubicBezTo>
                      <a:pt x="24" y="58"/>
                      <a:pt x="23" y="59"/>
                      <a:pt x="19" y="59"/>
                    </a:cubicBezTo>
                    <a:cubicBezTo>
                      <a:pt x="16" y="59"/>
                      <a:pt x="16" y="58"/>
                      <a:pt x="16" y="55"/>
                    </a:cubicBezTo>
                    <a:cubicBezTo>
                      <a:pt x="20" y="53"/>
                      <a:pt x="23" y="53"/>
                      <a:pt x="26" y="49"/>
                    </a:cubicBezTo>
                    <a:cubicBezTo>
                      <a:pt x="11" y="49"/>
                      <a:pt x="2" y="48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7"/>
                      <a:pt x="16" y="39"/>
                      <a:pt x="20" y="39"/>
                    </a:cubicBezTo>
                    <a:cubicBezTo>
                      <a:pt x="22" y="39"/>
                      <a:pt x="24" y="36"/>
                      <a:pt x="24" y="36"/>
                    </a:cubicBezTo>
                    <a:cubicBezTo>
                      <a:pt x="19" y="34"/>
                      <a:pt x="5" y="31"/>
                      <a:pt x="5" y="26"/>
                    </a:cubicBezTo>
                    <a:cubicBezTo>
                      <a:pt x="5" y="21"/>
                      <a:pt x="11" y="22"/>
                      <a:pt x="15" y="22"/>
                    </a:cubicBezTo>
                    <a:cubicBezTo>
                      <a:pt x="21" y="22"/>
                      <a:pt x="23" y="25"/>
                      <a:pt x="27" y="25"/>
                    </a:cubicBezTo>
                    <a:cubicBezTo>
                      <a:pt x="30" y="25"/>
                      <a:pt x="30" y="22"/>
                      <a:pt x="32" y="20"/>
                    </a:cubicBezTo>
                    <a:cubicBezTo>
                      <a:pt x="27" y="18"/>
                      <a:pt x="22" y="20"/>
                      <a:pt x="19" y="20"/>
                    </a:cubicBezTo>
                    <a:cubicBezTo>
                      <a:pt x="18" y="20"/>
                      <a:pt x="14" y="14"/>
                      <a:pt x="14" y="13"/>
                    </a:cubicBezTo>
                    <a:cubicBezTo>
                      <a:pt x="19" y="10"/>
                      <a:pt x="23" y="8"/>
                      <a:pt x="30" y="9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3" y="7"/>
                      <a:pt x="25" y="6"/>
                      <a:pt x="25" y="0"/>
                    </a:cubicBezTo>
                    <a:cubicBezTo>
                      <a:pt x="36" y="1"/>
                      <a:pt x="45" y="2"/>
                      <a:pt x="53" y="5"/>
                    </a:cubicBezTo>
                    <a:cubicBezTo>
                      <a:pt x="61" y="9"/>
                      <a:pt x="60" y="21"/>
                      <a:pt x="67" y="24"/>
                    </a:cubicBezTo>
                    <a:cubicBezTo>
                      <a:pt x="73" y="27"/>
                      <a:pt x="78" y="22"/>
                      <a:pt x="84" y="25"/>
                    </a:cubicBezTo>
                    <a:cubicBezTo>
                      <a:pt x="91" y="28"/>
                      <a:pt x="88" y="33"/>
                      <a:pt x="9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3" name="Freeform 77"/>
              <p:cNvSpPr>
                <a:spLocks/>
              </p:cNvSpPr>
              <p:nvPr/>
            </p:nvSpPr>
            <p:spPr bwMode="auto">
              <a:xfrm>
                <a:off x="2538687" y="1954371"/>
                <a:ext cx="144227" cy="91601"/>
              </a:xfrm>
              <a:custGeom>
                <a:avLst/>
                <a:gdLst/>
                <a:ahLst/>
                <a:cxnLst>
                  <a:cxn ang="0">
                    <a:pos x="6" y="39"/>
                  </a:cxn>
                  <a:cxn ang="0">
                    <a:pos x="11" y="33"/>
                  </a:cxn>
                  <a:cxn ang="0">
                    <a:pos x="11" y="27"/>
                  </a:cxn>
                  <a:cxn ang="0">
                    <a:pos x="25" y="0"/>
                  </a:cxn>
                  <a:cxn ang="0">
                    <a:pos x="32" y="13"/>
                  </a:cxn>
                  <a:cxn ang="0">
                    <a:pos x="36" y="9"/>
                  </a:cxn>
                  <a:cxn ang="0">
                    <a:pos x="67" y="27"/>
                  </a:cxn>
                  <a:cxn ang="0">
                    <a:pos x="70" y="35"/>
                  </a:cxn>
                  <a:cxn ang="0">
                    <a:pos x="89" y="43"/>
                  </a:cxn>
                  <a:cxn ang="0">
                    <a:pos x="75" y="48"/>
                  </a:cxn>
                  <a:cxn ang="0">
                    <a:pos x="63" y="48"/>
                  </a:cxn>
                  <a:cxn ang="0">
                    <a:pos x="46" y="37"/>
                  </a:cxn>
                  <a:cxn ang="0">
                    <a:pos x="25" y="53"/>
                  </a:cxn>
                  <a:cxn ang="0">
                    <a:pos x="22" y="57"/>
                  </a:cxn>
                  <a:cxn ang="0">
                    <a:pos x="19" y="48"/>
                  </a:cxn>
                  <a:cxn ang="0">
                    <a:pos x="0" y="48"/>
                  </a:cxn>
                  <a:cxn ang="0">
                    <a:pos x="6" y="39"/>
                  </a:cxn>
                </a:cxnLst>
                <a:rect l="0" t="0" r="r" b="b"/>
                <a:pathLst>
                  <a:path w="89" h="57">
                    <a:moveTo>
                      <a:pt x="6" y="39"/>
                    </a:moveTo>
                    <a:cubicBezTo>
                      <a:pt x="9" y="37"/>
                      <a:pt x="11" y="36"/>
                      <a:pt x="11" y="33"/>
                    </a:cubicBezTo>
                    <a:cubicBezTo>
                      <a:pt x="11" y="29"/>
                      <a:pt x="11" y="31"/>
                      <a:pt x="11" y="27"/>
                    </a:cubicBezTo>
                    <a:cubicBezTo>
                      <a:pt x="11" y="19"/>
                      <a:pt x="13" y="2"/>
                      <a:pt x="25" y="0"/>
                    </a:cubicBezTo>
                    <a:cubicBezTo>
                      <a:pt x="28" y="7"/>
                      <a:pt x="30" y="8"/>
                      <a:pt x="32" y="13"/>
                    </a:cubicBezTo>
                    <a:cubicBezTo>
                      <a:pt x="33" y="11"/>
                      <a:pt x="35" y="10"/>
                      <a:pt x="36" y="9"/>
                    </a:cubicBezTo>
                    <a:cubicBezTo>
                      <a:pt x="45" y="21"/>
                      <a:pt x="59" y="16"/>
                      <a:pt x="67" y="27"/>
                    </a:cubicBezTo>
                    <a:cubicBezTo>
                      <a:pt x="69" y="30"/>
                      <a:pt x="68" y="33"/>
                      <a:pt x="70" y="35"/>
                    </a:cubicBezTo>
                    <a:cubicBezTo>
                      <a:pt x="77" y="40"/>
                      <a:pt x="85" y="38"/>
                      <a:pt x="89" y="43"/>
                    </a:cubicBezTo>
                    <a:cubicBezTo>
                      <a:pt x="84" y="46"/>
                      <a:pt x="80" y="48"/>
                      <a:pt x="75" y="48"/>
                    </a:cubicBezTo>
                    <a:cubicBezTo>
                      <a:pt x="69" y="48"/>
                      <a:pt x="67" y="48"/>
                      <a:pt x="63" y="48"/>
                    </a:cubicBezTo>
                    <a:cubicBezTo>
                      <a:pt x="63" y="48"/>
                      <a:pt x="49" y="38"/>
                      <a:pt x="46" y="37"/>
                    </a:cubicBezTo>
                    <a:cubicBezTo>
                      <a:pt x="46" y="47"/>
                      <a:pt x="31" y="56"/>
                      <a:pt x="25" y="53"/>
                    </a:cubicBezTo>
                    <a:cubicBezTo>
                      <a:pt x="24" y="55"/>
                      <a:pt x="24" y="57"/>
                      <a:pt x="22" y="57"/>
                    </a:cubicBezTo>
                    <a:cubicBezTo>
                      <a:pt x="16" y="57"/>
                      <a:pt x="18" y="52"/>
                      <a:pt x="19" y="48"/>
                    </a:cubicBezTo>
                    <a:cubicBezTo>
                      <a:pt x="12" y="46"/>
                      <a:pt x="3" y="48"/>
                      <a:pt x="0" y="48"/>
                    </a:cubicBezTo>
                    <a:cubicBezTo>
                      <a:pt x="0" y="40"/>
                      <a:pt x="5" y="41"/>
                      <a:pt x="6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4" name="Freeform 78"/>
              <p:cNvSpPr>
                <a:spLocks/>
              </p:cNvSpPr>
              <p:nvPr/>
            </p:nvSpPr>
            <p:spPr bwMode="auto">
              <a:xfrm>
                <a:off x="2745282" y="1862771"/>
                <a:ext cx="44828" cy="44826"/>
              </a:xfrm>
              <a:custGeom>
                <a:avLst/>
                <a:gdLst/>
                <a:ahLst/>
                <a:cxnLst>
                  <a:cxn ang="0">
                    <a:pos x="27" y="18"/>
                  </a:cxn>
                  <a:cxn ang="0">
                    <a:pos x="11" y="28"/>
                  </a:cxn>
                  <a:cxn ang="0">
                    <a:pos x="0" y="18"/>
                  </a:cxn>
                  <a:cxn ang="0">
                    <a:pos x="27" y="18"/>
                  </a:cxn>
                </a:cxnLst>
                <a:rect l="0" t="0" r="r" b="b"/>
                <a:pathLst>
                  <a:path w="27" h="28">
                    <a:moveTo>
                      <a:pt x="27" y="18"/>
                    </a:moveTo>
                    <a:cubicBezTo>
                      <a:pt x="27" y="24"/>
                      <a:pt x="16" y="28"/>
                      <a:pt x="11" y="28"/>
                    </a:cubicBezTo>
                    <a:cubicBezTo>
                      <a:pt x="4" y="28"/>
                      <a:pt x="0" y="23"/>
                      <a:pt x="0" y="18"/>
                    </a:cubicBezTo>
                    <a:cubicBezTo>
                      <a:pt x="0" y="0"/>
                      <a:pt x="27" y="3"/>
                      <a:pt x="27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5" name="Freeform 79"/>
              <p:cNvSpPr>
                <a:spLocks/>
              </p:cNvSpPr>
              <p:nvPr/>
            </p:nvSpPr>
            <p:spPr bwMode="auto">
              <a:xfrm>
                <a:off x="2610800" y="2049869"/>
                <a:ext cx="37032" cy="29235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22" y="3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0" y="1"/>
                  </a:cxn>
                </a:cxnLst>
                <a:rect l="0" t="0" r="r" b="b"/>
                <a:pathLst>
                  <a:path w="22" h="18">
                    <a:moveTo>
                      <a:pt x="10" y="1"/>
                    </a:moveTo>
                    <a:cubicBezTo>
                      <a:pt x="19" y="0"/>
                      <a:pt x="17" y="0"/>
                      <a:pt x="22" y="3"/>
                    </a:cubicBezTo>
                    <a:cubicBezTo>
                      <a:pt x="18" y="8"/>
                      <a:pt x="7" y="17"/>
                      <a:pt x="0" y="1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7"/>
                      <a:pt x="9" y="4"/>
                      <a:pt x="1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6" name="Freeform 80"/>
              <p:cNvSpPr>
                <a:spLocks/>
              </p:cNvSpPr>
              <p:nvPr/>
            </p:nvSpPr>
            <p:spPr bwMode="auto">
              <a:xfrm>
                <a:off x="2669270" y="1662030"/>
                <a:ext cx="97450" cy="40928"/>
              </a:xfrm>
              <a:custGeom>
                <a:avLst/>
                <a:gdLst/>
                <a:ahLst/>
                <a:cxnLst>
                  <a:cxn ang="0">
                    <a:pos x="22" y="25"/>
                  </a:cxn>
                  <a:cxn ang="0">
                    <a:pos x="9" y="16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0" y="3"/>
                  </a:cxn>
                  <a:cxn ang="0">
                    <a:pos x="60" y="17"/>
                  </a:cxn>
                  <a:cxn ang="0">
                    <a:pos x="52" y="24"/>
                  </a:cxn>
                  <a:cxn ang="0">
                    <a:pos x="39" y="21"/>
                  </a:cxn>
                  <a:cxn ang="0">
                    <a:pos x="22" y="25"/>
                  </a:cxn>
                </a:cxnLst>
                <a:rect l="0" t="0" r="r" b="b"/>
                <a:pathLst>
                  <a:path w="60" h="25">
                    <a:moveTo>
                      <a:pt x="22" y="25"/>
                    </a:moveTo>
                    <a:cubicBezTo>
                      <a:pt x="14" y="25"/>
                      <a:pt x="6" y="23"/>
                      <a:pt x="9" y="16"/>
                    </a:cubicBezTo>
                    <a:cubicBezTo>
                      <a:pt x="5" y="13"/>
                      <a:pt x="0" y="11"/>
                      <a:pt x="0" y="6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8" y="0"/>
                      <a:pt x="21" y="3"/>
                      <a:pt x="30" y="3"/>
                    </a:cubicBezTo>
                    <a:cubicBezTo>
                      <a:pt x="42" y="3"/>
                      <a:pt x="52" y="13"/>
                      <a:pt x="60" y="17"/>
                    </a:cubicBezTo>
                    <a:cubicBezTo>
                      <a:pt x="59" y="21"/>
                      <a:pt x="56" y="24"/>
                      <a:pt x="52" y="24"/>
                    </a:cubicBezTo>
                    <a:cubicBezTo>
                      <a:pt x="46" y="24"/>
                      <a:pt x="44" y="21"/>
                      <a:pt x="39" y="21"/>
                    </a:cubicBezTo>
                    <a:cubicBezTo>
                      <a:pt x="34" y="21"/>
                      <a:pt x="30" y="25"/>
                      <a:pt x="22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7" name="Freeform 81"/>
              <p:cNvSpPr>
                <a:spLocks/>
              </p:cNvSpPr>
              <p:nvPr/>
            </p:nvSpPr>
            <p:spPr bwMode="auto">
              <a:xfrm>
                <a:off x="2679016" y="2067409"/>
                <a:ext cx="21440" cy="25337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6" y="15"/>
                  </a:cxn>
                  <a:cxn ang="0">
                    <a:pos x="0" y="9"/>
                  </a:cxn>
                  <a:cxn ang="0">
                    <a:pos x="14" y="6"/>
                  </a:cxn>
                </a:cxnLst>
                <a:rect l="0" t="0" r="r" b="b"/>
                <a:pathLst>
                  <a:path w="14" h="15">
                    <a:moveTo>
                      <a:pt x="14" y="6"/>
                    </a:moveTo>
                    <a:cubicBezTo>
                      <a:pt x="12" y="9"/>
                      <a:pt x="11" y="15"/>
                      <a:pt x="6" y="15"/>
                    </a:cubicBezTo>
                    <a:cubicBezTo>
                      <a:pt x="5" y="15"/>
                      <a:pt x="0" y="9"/>
                      <a:pt x="0" y="9"/>
                    </a:cubicBezTo>
                    <a:cubicBezTo>
                      <a:pt x="0" y="1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8" name="Freeform 82"/>
              <p:cNvSpPr>
                <a:spLocks/>
              </p:cNvSpPr>
              <p:nvPr/>
            </p:nvSpPr>
            <p:spPr bwMode="auto">
              <a:xfrm>
                <a:off x="2797905" y="1874465"/>
                <a:ext cx="23388" cy="13643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4" y="7"/>
                  </a:cxn>
                  <a:cxn ang="0">
                    <a:pos x="5" y="8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4" y="0"/>
                      <a:pt x="5" y="0"/>
                    </a:cubicBezTo>
                    <a:cubicBezTo>
                      <a:pt x="9" y="0"/>
                      <a:pt x="13" y="5"/>
                      <a:pt x="14" y="7"/>
                    </a:cubicBezTo>
                    <a:cubicBezTo>
                      <a:pt x="8" y="8"/>
                      <a:pt x="10" y="8"/>
                      <a:pt x="5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9" name="Freeform 83"/>
              <p:cNvSpPr>
                <a:spLocks/>
              </p:cNvSpPr>
              <p:nvPr/>
            </p:nvSpPr>
            <p:spPr bwMode="auto">
              <a:xfrm>
                <a:off x="2694608" y="1833537"/>
                <a:ext cx="25338" cy="15592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5" y="0"/>
                  </a:cxn>
                  <a:cxn ang="0">
                    <a:pos x="5" y="10"/>
                  </a:cxn>
                </a:cxnLst>
                <a:rect l="0" t="0" r="r" b="b"/>
                <a:pathLst>
                  <a:path w="15" h="10">
                    <a:moveTo>
                      <a:pt x="5" y="10"/>
                    </a:moveTo>
                    <a:cubicBezTo>
                      <a:pt x="0" y="10"/>
                      <a:pt x="10" y="0"/>
                      <a:pt x="15" y="0"/>
                    </a:cubicBezTo>
                    <a:cubicBezTo>
                      <a:pt x="14" y="6"/>
                      <a:pt x="10" y="10"/>
                      <a:pt x="5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0" name="Freeform 84"/>
              <p:cNvSpPr>
                <a:spLocks/>
              </p:cNvSpPr>
              <p:nvPr/>
            </p:nvSpPr>
            <p:spPr bwMode="auto">
              <a:xfrm>
                <a:off x="2478267" y="1660082"/>
                <a:ext cx="592498" cy="426818"/>
              </a:xfrm>
              <a:custGeom>
                <a:avLst/>
                <a:gdLst/>
                <a:ahLst/>
                <a:cxnLst>
                  <a:cxn ang="0">
                    <a:pos x="333" y="196"/>
                  </a:cxn>
                  <a:cxn ang="0">
                    <a:pos x="281" y="171"/>
                  </a:cxn>
                  <a:cxn ang="0">
                    <a:pos x="289" y="177"/>
                  </a:cxn>
                  <a:cxn ang="0">
                    <a:pos x="283" y="184"/>
                  </a:cxn>
                  <a:cxn ang="0">
                    <a:pos x="298" y="201"/>
                  </a:cxn>
                  <a:cxn ang="0">
                    <a:pos x="318" y="206"/>
                  </a:cxn>
                  <a:cxn ang="0">
                    <a:pos x="326" y="225"/>
                  </a:cxn>
                  <a:cxn ang="0">
                    <a:pos x="278" y="225"/>
                  </a:cxn>
                  <a:cxn ang="0">
                    <a:pos x="304" y="256"/>
                  </a:cxn>
                  <a:cxn ang="0">
                    <a:pos x="295" y="256"/>
                  </a:cxn>
                  <a:cxn ang="0">
                    <a:pos x="233" y="226"/>
                  </a:cxn>
                  <a:cxn ang="0">
                    <a:pos x="190" y="210"/>
                  </a:cxn>
                  <a:cxn ang="0">
                    <a:pos x="169" y="214"/>
                  </a:cxn>
                  <a:cxn ang="0">
                    <a:pos x="168" y="189"/>
                  </a:cxn>
                  <a:cxn ang="0">
                    <a:pos x="207" y="183"/>
                  </a:cxn>
                  <a:cxn ang="0">
                    <a:pos x="210" y="167"/>
                  </a:cxn>
                  <a:cxn ang="0">
                    <a:pos x="186" y="115"/>
                  </a:cxn>
                  <a:cxn ang="0">
                    <a:pos x="168" y="115"/>
                  </a:cxn>
                  <a:cxn ang="0">
                    <a:pos x="146" y="85"/>
                  </a:cxn>
                  <a:cxn ang="0">
                    <a:pos x="122" y="91"/>
                  </a:cxn>
                  <a:cxn ang="0">
                    <a:pos x="41" y="82"/>
                  </a:cxn>
                  <a:cxn ang="0">
                    <a:pos x="11" y="69"/>
                  </a:cxn>
                  <a:cxn ang="0">
                    <a:pos x="30" y="65"/>
                  </a:cxn>
                  <a:cxn ang="0">
                    <a:pos x="0" y="48"/>
                  </a:cxn>
                  <a:cxn ang="0">
                    <a:pos x="11" y="16"/>
                  </a:cxn>
                  <a:cxn ang="0">
                    <a:pos x="61" y="4"/>
                  </a:cxn>
                  <a:cxn ang="0">
                    <a:pos x="46" y="32"/>
                  </a:cxn>
                  <a:cxn ang="0">
                    <a:pos x="50" y="47"/>
                  </a:cxn>
                  <a:cxn ang="0">
                    <a:pos x="55" y="26"/>
                  </a:cxn>
                  <a:cxn ang="0">
                    <a:pos x="120" y="29"/>
                  </a:cxn>
                  <a:cxn ang="0">
                    <a:pos x="128" y="34"/>
                  </a:cxn>
                  <a:cxn ang="0">
                    <a:pos x="156" y="27"/>
                  </a:cxn>
                  <a:cxn ang="0">
                    <a:pos x="217" y="56"/>
                  </a:cxn>
                  <a:cxn ang="0">
                    <a:pos x="242" y="65"/>
                  </a:cxn>
                  <a:cxn ang="0">
                    <a:pos x="273" y="85"/>
                  </a:cxn>
                  <a:cxn ang="0">
                    <a:pos x="293" y="95"/>
                  </a:cxn>
                  <a:cxn ang="0">
                    <a:pos x="291" y="102"/>
                  </a:cxn>
                  <a:cxn ang="0">
                    <a:pos x="283" y="116"/>
                  </a:cxn>
                  <a:cxn ang="0">
                    <a:pos x="317" y="135"/>
                  </a:cxn>
                  <a:cxn ang="0">
                    <a:pos x="342" y="153"/>
                  </a:cxn>
                  <a:cxn ang="0">
                    <a:pos x="362" y="165"/>
                  </a:cxn>
                  <a:cxn ang="0">
                    <a:pos x="349" y="178"/>
                  </a:cxn>
                </a:cxnLst>
                <a:rect l="0" t="0" r="r" b="b"/>
                <a:pathLst>
                  <a:path w="362" h="261">
                    <a:moveTo>
                      <a:pt x="339" y="184"/>
                    </a:moveTo>
                    <a:cubicBezTo>
                      <a:pt x="339" y="189"/>
                      <a:pt x="338" y="196"/>
                      <a:pt x="333" y="196"/>
                    </a:cubicBezTo>
                    <a:cubicBezTo>
                      <a:pt x="311" y="196"/>
                      <a:pt x="311" y="166"/>
                      <a:pt x="289" y="166"/>
                    </a:cubicBezTo>
                    <a:cubicBezTo>
                      <a:pt x="287" y="166"/>
                      <a:pt x="281" y="171"/>
                      <a:pt x="281" y="171"/>
                    </a:cubicBezTo>
                    <a:cubicBezTo>
                      <a:pt x="284" y="173"/>
                      <a:pt x="285" y="173"/>
                      <a:pt x="289" y="172"/>
                    </a:cubicBezTo>
                    <a:cubicBezTo>
                      <a:pt x="289" y="177"/>
                      <a:pt x="289" y="177"/>
                      <a:pt x="289" y="177"/>
                    </a:cubicBezTo>
                    <a:cubicBezTo>
                      <a:pt x="287" y="178"/>
                      <a:pt x="284" y="178"/>
                      <a:pt x="283" y="177"/>
                    </a:cubicBezTo>
                    <a:cubicBezTo>
                      <a:pt x="283" y="184"/>
                      <a:pt x="283" y="184"/>
                      <a:pt x="283" y="184"/>
                    </a:cubicBezTo>
                    <a:cubicBezTo>
                      <a:pt x="288" y="184"/>
                      <a:pt x="288" y="184"/>
                      <a:pt x="288" y="184"/>
                    </a:cubicBezTo>
                    <a:cubicBezTo>
                      <a:pt x="289" y="189"/>
                      <a:pt x="295" y="199"/>
                      <a:pt x="298" y="201"/>
                    </a:cubicBezTo>
                    <a:cubicBezTo>
                      <a:pt x="307" y="204"/>
                      <a:pt x="310" y="198"/>
                      <a:pt x="311" y="206"/>
                    </a:cubicBezTo>
                    <a:cubicBezTo>
                      <a:pt x="315" y="206"/>
                      <a:pt x="315" y="206"/>
                      <a:pt x="318" y="206"/>
                    </a:cubicBezTo>
                    <a:cubicBezTo>
                      <a:pt x="318" y="213"/>
                      <a:pt x="318" y="213"/>
                      <a:pt x="318" y="215"/>
                    </a:cubicBezTo>
                    <a:cubicBezTo>
                      <a:pt x="318" y="218"/>
                      <a:pt x="326" y="220"/>
                      <a:pt x="326" y="225"/>
                    </a:cubicBezTo>
                    <a:cubicBezTo>
                      <a:pt x="326" y="229"/>
                      <a:pt x="321" y="238"/>
                      <a:pt x="319" y="242"/>
                    </a:cubicBezTo>
                    <a:cubicBezTo>
                      <a:pt x="311" y="242"/>
                      <a:pt x="283" y="231"/>
                      <a:pt x="278" y="225"/>
                    </a:cubicBezTo>
                    <a:cubicBezTo>
                      <a:pt x="272" y="225"/>
                      <a:pt x="272" y="225"/>
                      <a:pt x="272" y="225"/>
                    </a:cubicBezTo>
                    <a:cubicBezTo>
                      <a:pt x="279" y="234"/>
                      <a:pt x="304" y="243"/>
                      <a:pt x="304" y="256"/>
                    </a:cubicBezTo>
                    <a:cubicBezTo>
                      <a:pt x="304" y="259"/>
                      <a:pt x="301" y="261"/>
                      <a:pt x="299" y="261"/>
                    </a:cubicBezTo>
                    <a:cubicBezTo>
                      <a:pt x="297" y="261"/>
                      <a:pt x="296" y="256"/>
                      <a:pt x="295" y="256"/>
                    </a:cubicBezTo>
                    <a:cubicBezTo>
                      <a:pt x="282" y="249"/>
                      <a:pt x="274" y="252"/>
                      <a:pt x="263" y="245"/>
                    </a:cubicBezTo>
                    <a:cubicBezTo>
                      <a:pt x="252" y="239"/>
                      <a:pt x="226" y="240"/>
                      <a:pt x="233" y="226"/>
                    </a:cubicBezTo>
                    <a:cubicBezTo>
                      <a:pt x="219" y="219"/>
                      <a:pt x="212" y="211"/>
                      <a:pt x="199" y="204"/>
                    </a:cubicBezTo>
                    <a:cubicBezTo>
                      <a:pt x="197" y="207"/>
                      <a:pt x="194" y="210"/>
                      <a:pt x="190" y="210"/>
                    </a:cubicBezTo>
                    <a:cubicBezTo>
                      <a:pt x="186" y="210"/>
                      <a:pt x="187" y="207"/>
                      <a:pt x="183" y="207"/>
                    </a:cubicBezTo>
                    <a:cubicBezTo>
                      <a:pt x="177" y="207"/>
                      <a:pt x="175" y="214"/>
                      <a:pt x="169" y="214"/>
                    </a:cubicBezTo>
                    <a:cubicBezTo>
                      <a:pt x="165" y="214"/>
                      <a:pt x="150" y="208"/>
                      <a:pt x="150" y="201"/>
                    </a:cubicBezTo>
                    <a:cubicBezTo>
                      <a:pt x="150" y="197"/>
                      <a:pt x="162" y="189"/>
                      <a:pt x="168" y="189"/>
                    </a:cubicBezTo>
                    <a:cubicBezTo>
                      <a:pt x="176" y="189"/>
                      <a:pt x="183" y="189"/>
                      <a:pt x="187" y="189"/>
                    </a:cubicBezTo>
                    <a:cubicBezTo>
                      <a:pt x="191" y="189"/>
                      <a:pt x="202" y="187"/>
                      <a:pt x="207" y="183"/>
                    </a:cubicBezTo>
                    <a:cubicBezTo>
                      <a:pt x="205" y="182"/>
                      <a:pt x="199" y="178"/>
                      <a:pt x="199" y="174"/>
                    </a:cubicBezTo>
                    <a:cubicBezTo>
                      <a:pt x="199" y="167"/>
                      <a:pt x="207" y="171"/>
                      <a:pt x="210" y="167"/>
                    </a:cubicBezTo>
                    <a:cubicBezTo>
                      <a:pt x="214" y="163"/>
                      <a:pt x="223" y="154"/>
                      <a:pt x="223" y="148"/>
                    </a:cubicBezTo>
                    <a:cubicBezTo>
                      <a:pt x="223" y="136"/>
                      <a:pt x="195" y="115"/>
                      <a:pt x="186" y="115"/>
                    </a:cubicBezTo>
                    <a:cubicBezTo>
                      <a:pt x="180" y="115"/>
                      <a:pt x="177" y="120"/>
                      <a:pt x="172" y="120"/>
                    </a:cubicBezTo>
                    <a:cubicBezTo>
                      <a:pt x="170" y="120"/>
                      <a:pt x="168" y="115"/>
                      <a:pt x="168" y="115"/>
                    </a:cubicBezTo>
                    <a:cubicBezTo>
                      <a:pt x="168" y="110"/>
                      <a:pt x="176" y="109"/>
                      <a:pt x="179" y="109"/>
                    </a:cubicBezTo>
                    <a:cubicBezTo>
                      <a:pt x="175" y="105"/>
                      <a:pt x="151" y="85"/>
                      <a:pt x="146" y="85"/>
                    </a:cubicBezTo>
                    <a:cubicBezTo>
                      <a:pt x="140" y="85"/>
                      <a:pt x="133" y="101"/>
                      <a:pt x="125" y="101"/>
                    </a:cubicBezTo>
                    <a:cubicBezTo>
                      <a:pt x="120" y="101"/>
                      <a:pt x="121" y="94"/>
                      <a:pt x="122" y="91"/>
                    </a:cubicBezTo>
                    <a:cubicBezTo>
                      <a:pt x="108" y="90"/>
                      <a:pt x="75" y="91"/>
                      <a:pt x="55" y="91"/>
                    </a:cubicBezTo>
                    <a:cubicBezTo>
                      <a:pt x="51" y="91"/>
                      <a:pt x="44" y="86"/>
                      <a:pt x="41" y="82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18" y="76"/>
                      <a:pt x="11" y="75"/>
                      <a:pt x="11" y="69"/>
                    </a:cubicBezTo>
                    <a:cubicBezTo>
                      <a:pt x="16" y="67"/>
                      <a:pt x="23" y="70"/>
                      <a:pt x="30" y="70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6" y="62"/>
                      <a:pt x="6" y="60"/>
                      <a:pt x="6" y="60"/>
                    </a:cubicBezTo>
                    <a:cubicBezTo>
                      <a:pt x="6" y="60"/>
                      <a:pt x="0" y="52"/>
                      <a:pt x="0" y="48"/>
                    </a:cubicBezTo>
                    <a:cubicBezTo>
                      <a:pt x="0" y="36"/>
                      <a:pt x="2" y="33"/>
                      <a:pt x="8" y="29"/>
                    </a:cubicBezTo>
                    <a:cubicBezTo>
                      <a:pt x="12" y="26"/>
                      <a:pt x="10" y="18"/>
                      <a:pt x="11" y="16"/>
                    </a:cubicBezTo>
                    <a:cubicBezTo>
                      <a:pt x="20" y="7"/>
                      <a:pt x="32" y="0"/>
                      <a:pt x="47" y="0"/>
                    </a:cubicBezTo>
                    <a:cubicBezTo>
                      <a:pt x="47" y="0"/>
                      <a:pt x="61" y="4"/>
                      <a:pt x="61" y="4"/>
                    </a:cubicBezTo>
                    <a:cubicBezTo>
                      <a:pt x="57" y="14"/>
                      <a:pt x="42" y="14"/>
                      <a:pt x="42" y="27"/>
                    </a:cubicBezTo>
                    <a:cubicBezTo>
                      <a:pt x="42" y="30"/>
                      <a:pt x="44" y="32"/>
                      <a:pt x="46" y="32"/>
                    </a:cubicBezTo>
                    <a:cubicBezTo>
                      <a:pt x="45" y="35"/>
                      <a:pt x="46" y="40"/>
                      <a:pt x="46" y="40"/>
                    </a:cubicBezTo>
                    <a:cubicBezTo>
                      <a:pt x="46" y="43"/>
                      <a:pt x="45" y="47"/>
                      <a:pt x="50" y="47"/>
                    </a:cubicBezTo>
                    <a:cubicBezTo>
                      <a:pt x="53" y="47"/>
                      <a:pt x="59" y="42"/>
                      <a:pt x="59" y="38"/>
                    </a:cubicBezTo>
                    <a:cubicBezTo>
                      <a:pt x="59" y="34"/>
                      <a:pt x="55" y="31"/>
                      <a:pt x="55" y="26"/>
                    </a:cubicBezTo>
                    <a:cubicBezTo>
                      <a:pt x="55" y="10"/>
                      <a:pt x="84" y="4"/>
                      <a:pt x="102" y="4"/>
                    </a:cubicBezTo>
                    <a:cubicBezTo>
                      <a:pt x="113" y="4"/>
                      <a:pt x="120" y="20"/>
                      <a:pt x="120" y="29"/>
                    </a:cubicBezTo>
                    <a:cubicBezTo>
                      <a:pt x="120" y="31"/>
                      <a:pt x="117" y="38"/>
                      <a:pt x="120" y="38"/>
                    </a:cubicBezTo>
                    <a:cubicBezTo>
                      <a:pt x="122" y="38"/>
                      <a:pt x="124" y="34"/>
                      <a:pt x="128" y="34"/>
                    </a:cubicBezTo>
                    <a:cubicBezTo>
                      <a:pt x="133" y="34"/>
                      <a:pt x="135" y="38"/>
                      <a:pt x="138" y="38"/>
                    </a:cubicBezTo>
                    <a:cubicBezTo>
                      <a:pt x="146" y="38"/>
                      <a:pt x="148" y="27"/>
                      <a:pt x="156" y="27"/>
                    </a:cubicBezTo>
                    <a:cubicBezTo>
                      <a:pt x="165" y="27"/>
                      <a:pt x="183" y="30"/>
                      <a:pt x="189" y="34"/>
                    </a:cubicBezTo>
                    <a:cubicBezTo>
                      <a:pt x="199" y="41"/>
                      <a:pt x="202" y="56"/>
                      <a:pt x="217" y="56"/>
                    </a:cubicBezTo>
                    <a:cubicBezTo>
                      <a:pt x="223" y="56"/>
                      <a:pt x="224" y="56"/>
                      <a:pt x="228" y="56"/>
                    </a:cubicBezTo>
                    <a:cubicBezTo>
                      <a:pt x="232" y="56"/>
                      <a:pt x="243" y="57"/>
                      <a:pt x="242" y="65"/>
                    </a:cubicBezTo>
                    <a:cubicBezTo>
                      <a:pt x="254" y="69"/>
                      <a:pt x="261" y="76"/>
                      <a:pt x="273" y="77"/>
                    </a:cubicBezTo>
                    <a:cubicBezTo>
                      <a:pt x="273" y="85"/>
                      <a:pt x="273" y="85"/>
                      <a:pt x="273" y="85"/>
                    </a:cubicBezTo>
                    <a:cubicBezTo>
                      <a:pt x="276" y="85"/>
                      <a:pt x="281" y="85"/>
                      <a:pt x="281" y="85"/>
                    </a:cubicBezTo>
                    <a:cubicBezTo>
                      <a:pt x="287" y="85"/>
                      <a:pt x="290" y="89"/>
                      <a:pt x="293" y="95"/>
                    </a:cubicBezTo>
                    <a:cubicBezTo>
                      <a:pt x="287" y="96"/>
                      <a:pt x="281" y="96"/>
                      <a:pt x="277" y="101"/>
                    </a:cubicBezTo>
                    <a:cubicBezTo>
                      <a:pt x="285" y="102"/>
                      <a:pt x="287" y="102"/>
                      <a:pt x="291" y="102"/>
                    </a:cubicBezTo>
                    <a:cubicBezTo>
                      <a:pt x="293" y="102"/>
                      <a:pt x="296" y="103"/>
                      <a:pt x="297" y="106"/>
                    </a:cubicBezTo>
                    <a:cubicBezTo>
                      <a:pt x="290" y="110"/>
                      <a:pt x="287" y="110"/>
                      <a:pt x="283" y="116"/>
                    </a:cubicBezTo>
                    <a:cubicBezTo>
                      <a:pt x="287" y="118"/>
                      <a:pt x="289" y="120"/>
                      <a:pt x="295" y="120"/>
                    </a:cubicBezTo>
                    <a:cubicBezTo>
                      <a:pt x="296" y="130"/>
                      <a:pt x="308" y="134"/>
                      <a:pt x="317" y="135"/>
                    </a:cubicBezTo>
                    <a:cubicBezTo>
                      <a:pt x="318" y="143"/>
                      <a:pt x="320" y="151"/>
                      <a:pt x="327" y="151"/>
                    </a:cubicBezTo>
                    <a:cubicBezTo>
                      <a:pt x="337" y="151"/>
                      <a:pt x="339" y="145"/>
                      <a:pt x="342" y="153"/>
                    </a:cubicBezTo>
                    <a:cubicBezTo>
                      <a:pt x="344" y="155"/>
                      <a:pt x="348" y="155"/>
                      <a:pt x="350" y="155"/>
                    </a:cubicBezTo>
                    <a:cubicBezTo>
                      <a:pt x="359" y="155"/>
                      <a:pt x="362" y="158"/>
                      <a:pt x="362" y="165"/>
                    </a:cubicBezTo>
                    <a:cubicBezTo>
                      <a:pt x="362" y="171"/>
                      <a:pt x="355" y="173"/>
                      <a:pt x="349" y="173"/>
                    </a:cubicBezTo>
                    <a:cubicBezTo>
                      <a:pt x="349" y="178"/>
                      <a:pt x="349" y="176"/>
                      <a:pt x="349" y="178"/>
                    </a:cubicBezTo>
                    <a:cubicBezTo>
                      <a:pt x="349" y="180"/>
                      <a:pt x="348" y="184"/>
                      <a:pt x="339" y="1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1" name="Freeform 85"/>
              <p:cNvSpPr>
                <a:spLocks/>
              </p:cNvSpPr>
              <p:nvPr/>
            </p:nvSpPr>
            <p:spPr bwMode="auto">
              <a:xfrm>
                <a:off x="2719944" y="2028430"/>
                <a:ext cx="17542" cy="15592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0" y="6"/>
                  </a:cxn>
                  <a:cxn ang="0">
                    <a:pos x="10" y="6"/>
                  </a:cxn>
                </a:cxnLst>
                <a:rect l="0" t="0" r="r" b="b"/>
                <a:pathLst>
                  <a:path w="10" h="9">
                    <a:moveTo>
                      <a:pt x="10" y="6"/>
                    </a:moveTo>
                    <a:cubicBezTo>
                      <a:pt x="6" y="9"/>
                      <a:pt x="5" y="9"/>
                      <a:pt x="0" y="6"/>
                    </a:cubicBezTo>
                    <a:cubicBezTo>
                      <a:pt x="5" y="0"/>
                      <a:pt x="5" y="3"/>
                      <a:pt x="1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2" name="Freeform 86"/>
              <p:cNvSpPr>
                <a:spLocks/>
              </p:cNvSpPr>
              <p:nvPr/>
            </p:nvSpPr>
            <p:spPr bwMode="auto">
              <a:xfrm>
                <a:off x="2599106" y="1946575"/>
                <a:ext cx="15592" cy="15592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9" y="9"/>
                  </a:cxn>
                  <a:cxn ang="0">
                    <a:pos x="1" y="2"/>
                  </a:cxn>
                </a:cxnLst>
                <a:rect l="0" t="0" r="r" b="b"/>
                <a:pathLst>
                  <a:path w="9" h="9">
                    <a:moveTo>
                      <a:pt x="1" y="2"/>
                    </a:moveTo>
                    <a:cubicBezTo>
                      <a:pt x="6" y="0"/>
                      <a:pt x="6" y="5"/>
                      <a:pt x="9" y="9"/>
                    </a:cubicBezTo>
                    <a:cubicBezTo>
                      <a:pt x="4" y="9"/>
                      <a:pt x="0" y="5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3" name="Freeform 87"/>
              <p:cNvSpPr>
                <a:spLocks/>
              </p:cNvSpPr>
              <p:nvPr/>
            </p:nvSpPr>
            <p:spPr bwMode="auto">
              <a:xfrm>
                <a:off x="2443185" y="1231315"/>
                <a:ext cx="631478" cy="331320"/>
              </a:xfrm>
              <a:custGeom>
                <a:avLst/>
                <a:gdLst/>
                <a:ahLst/>
                <a:cxnLst>
                  <a:cxn ang="0">
                    <a:pos x="307" y="16"/>
                  </a:cxn>
                  <a:cxn ang="0">
                    <a:pos x="350" y="9"/>
                  </a:cxn>
                  <a:cxn ang="0">
                    <a:pos x="386" y="28"/>
                  </a:cxn>
                  <a:cxn ang="0">
                    <a:pos x="313" y="51"/>
                  </a:cxn>
                  <a:cxn ang="0">
                    <a:pos x="295" y="74"/>
                  </a:cxn>
                  <a:cxn ang="0">
                    <a:pos x="231" y="108"/>
                  </a:cxn>
                  <a:cxn ang="0">
                    <a:pos x="216" y="118"/>
                  </a:cxn>
                  <a:cxn ang="0">
                    <a:pos x="216" y="137"/>
                  </a:cxn>
                  <a:cxn ang="0">
                    <a:pos x="174" y="157"/>
                  </a:cxn>
                  <a:cxn ang="0">
                    <a:pos x="158" y="184"/>
                  </a:cxn>
                  <a:cxn ang="0">
                    <a:pos x="176" y="188"/>
                  </a:cxn>
                  <a:cxn ang="0">
                    <a:pos x="126" y="197"/>
                  </a:cxn>
                  <a:cxn ang="0">
                    <a:pos x="80" y="201"/>
                  </a:cxn>
                  <a:cxn ang="0">
                    <a:pos x="33" y="197"/>
                  </a:cxn>
                  <a:cxn ang="0">
                    <a:pos x="60" y="176"/>
                  </a:cxn>
                  <a:cxn ang="0">
                    <a:pos x="57" y="158"/>
                  </a:cxn>
                  <a:cxn ang="0">
                    <a:pos x="92" y="170"/>
                  </a:cxn>
                  <a:cxn ang="0">
                    <a:pos x="66" y="148"/>
                  </a:cxn>
                  <a:cxn ang="0">
                    <a:pos x="55" y="151"/>
                  </a:cxn>
                  <a:cxn ang="0">
                    <a:pos x="68" y="131"/>
                  </a:cxn>
                  <a:cxn ang="0">
                    <a:pos x="62" y="97"/>
                  </a:cxn>
                  <a:cxn ang="0">
                    <a:pos x="67" y="89"/>
                  </a:cxn>
                  <a:cxn ang="0">
                    <a:pos x="97" y="90"/>
                  </a:cxn>
                  <a:cxn ang="0">
                    <a:pos x="108" y="91"/>
                  </a:cxn>
                  <a:cxn ang="0">
                    <a:pos x="133" y="86"/>
                  </a:cxn>
                  <a:cxn ang="0">
                    <a:pos x="147" y="74"/>
                  </a:cxn>
                  <a:cxn ang="0">
                    <a:pos x="99" y="81"/>
                  </a:cxn>
                  <a:cxn ang="0">
                    <a:pos x="72" y="76"/>
                  </a:cxn>
                  <a:cxn ang="0">
                    <a:pos x="57" y="81"/>
                  </a:cxn>
                  <a:cxn ang="0">
                    <a:pos x="44" y="67"/>
                  </a:cxn>
                  <a:cxn ang="0">
                    <a:pos x="51" y="53"/>
                  </a:cxn>
                  <a:cxn ang="0">
                    <a:pos x="25" y="60"/>
                  </a:cxn>
                  <a:cxn ang="0">
                    <a:pos x="29" y="49"/>
                  </a:cxn>
                  <a:cxn ang="0">
                    <a:pos x="9" y="52"/>
                  </a:cxn>
                  <a:cxn ang="0">
                    <a:pos x="44" y="36"/>
                  </a:cxn>
                  <a:cxn ang="0">
                    <a:pos x="57" y="32"/>
                  </a:cxn>
                  <a:cxn ang="0">
                    <a:pos x="104" y="32"/>
                  </a:cxn>
                  <a:cxn ang="0">
                    <a:pos x="135" y="11"/>
                  </a:cxn>
                  <a:cxn ang="0">
                    <a:pos x="196" y="6"/>
                  </a:cxn>
                  <a:cxn ang="0">
                    <a:pos x="218" y="8"/>
                  </a:cxn>
                  <a:cxn ang="0">
                    <a:pos x="245" y="3"/>
                  </a:cxn>
                  <a:cxn ang="0">
                    <a:pos x="315" y="11"/>
                  </a:cxn>
                </a:cxnLst>
                <a:rect l="0" t="0" r="r" b="b"/>
                <a:pathLst>
                  <a:path w="386" h="203">
                    <a:moveTo>
                      <a:pt x="315" y="11"/>
                    </a:moveTo>
                    <a:cubicBezTo>
                      <a:pt x="312" y="14"/>
                      <a:pt x="310" y="15"/>
                      <a:pt x="307" y="16"/>
                    </a:cubicBezTo>
                    <a:cubicBezTo>
                      <a:pt x="342" y="6"/>
                      <a:pt x="342" y="6"/>
                      <a:pt x="342" y="6"/>
                    </a:cubicBezTo>
                    <a:cubicBezTo>
                      <a:pt x="345" y="7"/>
                      <a:pt x="347" y="8"/>
                      <a:pt x="350" y="9"/>
                    </a:cubicBezTo>
                    <a:cubicBezTo>
                      <a:pt x="355" y="11"/>
                      <a:pt x="355" y="14"/>
                      <a:pt x="358" y="17"/>
                    </a:cubicBezTo>
                    <a:cubicBezTo>
                      <a:pt x="363" y="22"/>
                      <a:pt x="386" y="20"/>
                      <a:pt x="386" y="28"/>
                    </a:cubicBezTo>
                    <a:cubicBezTo>
                      <a:pt x="386" y="33"/>
                      <a:pt x="378" y="32"/>
                      <a:pt x="375" y="34"/>
                    </a:cubicBezTo>
                    <a:cubicBezTo>
                      <a:pt x="358" y="48"/>
                      <a:pt x="336" y="40"/>
                      <a:pt x="313" y="51"/>
                    </a:cubicBezTo>
                    <a:cubicBezTo>
                      <a:pt x="317" y="56"/>
                      <a:pt x="335" y="52"/>
                      <a:pt x="346" y="52"/>
                    </a:cubicBezTo>
                    <a:cubicBezTo>
                      <a:pt x="336" y="63"/>
                      <a:pt x="311" y="69"/>
                      <a:pt x="295" y="74"/>
                    </a:cubicBezTo>
                    <a:cubicBezTo>
                      <a:pt x="277" y="80"/>
                      <a:pt x="267" y="97"/>
                      <a:pt x="254" y="107"/>
                    </a:cubicBezTo>
                    <a:cubicBezTo>
                      <a:pt x="248" y="112"/>
                      <a:pt x="238" y="106"/>
                      <a:pt x="231" y="108"/>
                    </a:cubicBezTo>
                    <a:cubicBezTo>
                      <a:pt x="221" y="112"/>
                      <a:pt x="210" y="112"/>
                      <a:pt x="203" y="118"/>
                    </a:cubicBezTo>
                    <a:cubicBezTo>
                      <a:pt x="216" y="118"/>
                      <a:pt x="216" y="118"/>
                      <a:pt x="216" y="118"/>
                    </a:cubicBezTo>
                    <a:cubicBezTo>
                      <a:pt x="217" y="128"/>
                      <a:pt x="211" y="127"/>
                      <a:pt x="203" y="126"/>
                    </a:cubicBezTo>
                    <a:cubicBezTo>
                      <a:pt x="208" y="129"/>
                      <a:pt x="213" y="131"/>
                      <a:pt x="216" y="137"/>
                    </a:cubicBezTo>
                    <a:cubicBezTo>
                      <a:pt x="206" y="141"/>
                      <a:pt x="203" y="152"/>
                      <a:pt x="196" y="157"/>
                    </a:cubicBezTo>
                    <a:cubicBezTo>
                      <a:pt x="177" y="157"/>
                      <a:pt x="177" y="157"/>
                      <a:pt x="174" y="157"/>
                    </a:cubicBezTo>
                    <a:cubicBezTo>
                      <a:pt x="175" y="160"/>
                      <a:pt x="177" y="161"/>
                      <a:pt x="177" y="164"/>
                    </a:cubicBezTo>
                    <a:cubicBezTo>
                      <a:pt x="177" y="178"/>
                      <a:pt x="158" y="169"/>
                      <a:pt x="158" y="184"/>
                    </a:cubicBezTo>
                    <a:cubicBezTo>
                      <a:pt x="165" y="184"/>
                      <a:pt x="166" y="184"/>
                      <a:pt x="169" y="184"/>
                    </a:cubicBezTo>
                    <a:cubicBezTo>
                      <a:pt x="171" y="184"/>
                      <a:pt x="176" y="184"/>
                      <a:pt x="176" y="188"/>
                    </a:cubicBezTo>
                    <a:cubicBezTo>
                      <a:pt x="176" y="195"/>
                      <a:pt x="151" y="203"/>
                      <a:pt x="141" y="203"/>
                    </a:cubicBezTo>
                    <a:cubicBezTo>
                      <a:pt x="131" y="203"/>
                      <a:pt x="135" y="197"/>
                      <a:pt x="126" y="197"/>
                    </a:cubicBezTo>
                    <a:cubicBezTo>
                      <a:pt x="113" y="197"/>
                      <a:pt x="104" y="197"/>
                      <a:pt x="93" y="197"/>
                    </a:cubicBezTo>
                    <a:cubicBezTo>
                      <a:pt x="89" y="197"/>
                      <a:pt x="86" y="201"/>
                      <a:pt x="80" y="201"/>
                    </a:cubicBezTo>
                    <a:cubicBezTo>
                      <a:pt x="65" y="201"/>
                      <a:pt x="53" y="197"/>
                      <a:pt x="38" y="192"/>
                    </a:cubicBezTo>
                    <a:cubicBezTo>
                      <a:pt x="37" y="194"/>
                      <a:pt x="35" y="197"/>
                      <a:pt x="33" y="197"/>
                    </a:cubicBezTo>
                    <a:cubicBezTo>
                      <a:pt x="29" y="197"/>
                      <a:pt x="28" y="194"/>
                      <a:pt x="28" y="193"/>
                    </a:cubicBezTo>
                    <a:cubicBezTo>
                      <a:pt x="28" y="176"/>
                      <a:pt x="51" y="182"/>
                      <a:pt x="60" y="176"/>
                    </a:cubicBezTo>
                    <a:cubicBezTo>
                      <a:pt x="55" y="172"/>
                      <a:pt x="46" y="170"/>
                      <a:pt x="46" y="162"/>
                    </a:cubicBezTo>
                    <a:cubicBezTo>
                      <a:pt x="46" y="156"/>
                      <a:pt x="52" y="158"/>
                      <a:pt x="57" y="158"/>
                    </a:cubicBezTo>
                    <a:cubicBezTo>
                      <a:pt x="71" y="158"/>
                      <a:pt x="76" y="165"/>
                      <a:pt x="84" y="170"/>
                    </a:cubicBezTo>
                    <a:cubicBezTo>
                      <a:pt x="92" y="170"/>
                      <a:pt x="92" y="170"/>
                      <a:pt x="92" y="170"/>
                    </a:cubicBezTo>
                    <a:cubicBezTo>
                      <a:pt x="86" y="164"/>
                      <a:pt x="72" y="159"/>
                      <a:pt x="72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3" y="149"/>
                      <a:pt x="63" y="149"/>
                      <a:pt x="61" y="151"/>
                    </a:cubicBezTo>
                    <a:cubicBezTo>
                      <a:pt x="55" y="151"/>
                      <a:pt x="55" y="151"/>
                      <a:pt x="55" y="151"/>
                    </a:cubicBezTo>
                    <a:cubicBezTo>
                      <a:pt x="55" y="146"/>
                      <a:pt x="55" y="146"/>
                      <a:pt x="55" y="146"/>
                    </a:cubicBezTo>
                    <a:cubicBezTo>
                      <a:pt x="58" y="138"/>
                      <a:pt x="61" y="134"/>
                      <a:pt x="68" y="131"/>
                    </a:cubicBezTo>
                    <a:cubicBezTo>
                      <a:pt x="79" y="128"/>
                      <a:pt x="92" y="132"/>
                      <a:pt x="92" y="119"/>
                    </a:cubicBezTo>
                    <a:cubicBezTo>
                      <a:pt x="92" y="105"/>
                      <a:pt x="62" y="105"/>
                      <a:pt x="62" y="97"/>
                    </a:cubicBezTo>
                    <a:cubicBezTo>
                      <a:pt x="62" y="93"/>
                      <a:pt x="69" y="94"/>
                      <a:pt x="73" y="94"/>
                    </a:cubicBezTo>
                    <a:cubicBezTo>
                      <a:pt x="68" y="94"/>
                      <a:pt x="67" y="92"/>
                      <a:pt x="67" y="89"/>
                    </a:cubicBezTo>
                    <a:cubicBezTo>
                      <a:pt x="69" y="88"/>
                      <a:pt x="71" y="89"/>
                      <a:pt x="73" y="89"/>
                    </a:cubicBezTo>
                    <a:cubicBezTo>
                      <a:pt x="78" y="89"/>
                      <a:pt x="88" y="87"/>
                      <a:pt x="97" y="90"/>
                    </a:cubicBezTo>
                    <a:cubicBezTo>
                      <a:pt x="108" y="93"/>
                      <a:pt x="112" y="106"/>
                      <a:pt x="124" y="104"/>
                    </a:cubicBezTo>
                    <a:cubicBezTo>
                      <a:pt x="122" y="102"/>
                      <a:pt x="108" y="93"/>
                      <a:pt x="108" y="91"/>
                    </a:cubicBezTo>
                    <a:cubicBezTo>
                      <a:pt x="108" y="89"/>
                      <a:pt x="110" y="88"/>
                      <a:pt x="111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41" y="83"/>
                      <a:pt x="149" y="81"/>
                      <a:pt x="154" y="74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38" y="81"/>
                      <a:pt x="128" y="84"/>
                      <a:pt x="114" y="84"/>
                    </a:cubicBezTo>
                    <a:cubicBezTo>
                      <a:pt x="106" y="84"/>
                      <a:pt x="103" y="81"/>
                      <a:pt x="99" y="81"/>
                    </a:cubicBezTo>
                    <a:cubicBezTo>
                      <a:pt x="95" y="81"/>
                      <a:pt x="93" y="85"/>
                      <a:pt x="90" y="85"/>
                    </a:cubicBezTo>
                    <a:cubicBezTo>
                      <a:pt x="81" y="85"/>
                      <a:pt x="70" y="82"/>
                      <a:pt x="72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3" y="78"/>
                      <a:pt x="61" y="81"/>
                      <a:pt x="57" y="81"/>
                    </a:cubicBezTo>
                    <a:cubicBezTo>
                      <a:pt x="48" y="81"/>
                      <a:pt x="36" y="75"/>
                      <a:pt x="33" y="71"/>
                    </a:cubicBezTo>
                    <a:cubicBezTo>
                      <a:pt x="36" y="69"/>
                      <a:pt x="39" y="67"/>
                      <a:pt x="44" y="67"/>
                    </a:cubicBezTo>
                    <a:cubicBezTo>
                      <a:pt x="36" y="67"/>
                      <a:pt x="27" y="66"/>
                      <a:pt x="24" y="67"/>
                    </a:cubicBezTo>
                    <a:cubicBezTo>
                      <a:pt x="29" y="55"/>
                      <a:pt x="40" y="56"/>
                      <a:pt x="51" y="53"/>
                    </a:cubicBezTo>
                    <a:cubicBezTo>
                      <a:pt x="47" y="52"/>
                      <a:pt x="46" y="52"/>
                      <a:pt x="42" y="52"/>
                    </a:cubicBezTo>
                    <a:cubicBezTo>
                      <a:pt x="33" y="52"/>
                      <a:pt x="33" y="60"/>
                      <a:pt x="25" y="60"/>
                    </a:cubicBezTo>
                    <a:cubicBezTo>
                      <a:pt x="22" y="60"/>
                      <a:pt x="18" y="57"/>
                      <a:pt x="17" y="56"/>
                    </a:cubicBezTo>
                    <a:cubicBezTo>
                      <a:pt x="21" y="52"/>
                      <a:pt x="24" y="51"/>
                      <a:pt x="29" y="49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3" y="50"/>
                      <a:pt x="11" y="51"/>
                      <a:pt x="9" y="52"/>
                    </a:cubicBezTo>
                    <a:cubicBezTo>
                      <a:pt x="7" y="52"/>
                      <a:pt x="2" y="52"/>
                      <a:pt x="0" y="52"/>
                    </a:cubicBezTo>
                    <a:cubicBezTo>
                      <a:pt x="2" y="41"/>
                      <a:pt x="31" y="36"/>
                      <a:pt x="44" y="36"/>
                    </a:cubicBezTo>
                    <a:cubicBezTo>
                      <a:pt x="49" y="36"/>
                      <a:pt x="52" y="36"/>
                      <a:pt x="53" y="36"/>
                    </a:cubicBezTo>
                    <a:cubicBezTo>
                      <a:pt x="55" y="36"/>
                      <a:pt x="57" y="34"/>
                      <a:pt x="57" y="32"/>
                    </a:cubicBezTo>
                    <a:cubicBezTo>
                      <a:pt x="71" y="32"/>
                      <a:pt x="65" y="22"/>
                      <a:pt x="74" y="22"/>
                    </a:cubicBezTo>
                    <a:cubicBezTo>
                      <a:pt x="83" y="22"/>
                      <a:pt x="100" y="31"/>
                      <a:pt x="104" y="32"/>
                    </a:cubicBezTo>
                    <a:cubicBezTo>
                      <a:pt x="108" y="22"/>
                      <a:pt x="113" y="12"/>
                      <a:pt x="126" y="12"/>
                    </a:cubicBezTo>
                    <a:cubicBezTo>
                      <a:pt x="134" y="12"/>
                      <a:pt x="129" y="16"/>
                      <a:pt x="135" y="11"/>
                    </a:cubicBezTo>
                    <a:cubicBezTo>
                      <a:pt x="137" y="7"/>
                      <a:pt x="141" y="6"/>
                      <a:pt x="145" y="6"/>
                    </a:cubicBezTo>
                    <a:cubicBezTo>
                      <a:pt x="168" y="6"/>
                      <a:pt x="173" y="6"/>
                      <a:pt x="196" y="6"/>
                    </a:cubicBezTo>
                    <a:cubicBezTo>
                      <a:pt x="197" y="4"/>
                      <a:pt x="199" y="3"/>
                      <a:pt x="201" y="3"/>
                    </a:cubicBezTo>
                    <a:cubicBezTo>
                      <a:pt x="209" y="3"/>
                      <a:pt x="211" y="8"/>
                      <a:pt x="218" y="8"/>
                    </a:cubicBezTo>
                    <a:cubicBezTo>
                      <a:pt x="224" y="8"/>
                      <a:pt x="226" y="0"/>
                      <a:pt x="232" y="0"/>
                    </a:cubicBezTo>
                    <a:cubicBezTo>
                      <a:pt x="239" y="0"/>
                      <a:pt x="241" y="3"/>
                      <a:pt x="245" y="3"/>
                    </a:cubicBezTo>
                    <a:cubicBezTo>
                      <a:pt x="250" y="3"/>
                      <a:pt x="253" y="3"/>
                      <a:pt x="258" y="3"/>
                    </a:cubicBezTo>
                    <a:cubicBezTo>
                      <a:pt x="268" y="3"/>
                      <a:pt x="306" y="2"/>
                      <a:pt x="31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4" name="Freeform 88"/>
              <p:cNvSpPr>
                <a:spLocks/>
              </p:cNvSpPr>
              <p:nvPr/>
            </p:nvSpPr>
            <p:spPr bwMode="auto">
              <a:xfrm>
                <a:off x="2838834" y="1200132"/>
                <a:ext cx="1235671" cy="939389"/>
              </a:xfrm>
              <a:custGeom>
                <a:avLst/>
                <a:gdLst/>
                <a:ahLst/>
                <a:cxnLst>
                  <a:cxn ang="0">
                    <a:pos x="280" y="372"/>
                  </a:cxn>
                  <a:cxn ang="0">
                    <a:pos x="267" y="360"/>
                  </a:cxn>
                  <a:cxn ang="0">
                    <a:pos x="228" y="336"/>
                  </a:cxn>
                  <a:cxn ang="0">
                    <a:pos x="215" y="302"/>
                  </a:cxn>
                  <a:cxn ang="0">
                    <a:pos x="109" y="219"/>
                  </a:cxn>
                  <a:cxn ang="0">
                    <a:pos x="73" y="223"/>
                  </a:cxn>
                  <a:cxn ang="0">
                    <a:pos x="43" y="217"/>
                  </a:cxn>
                  <a:cxn ang="0">
                    <a:pos x="19" y="202"/>
                  </a:cxn>
                  <a:cxn ang="0">
                    <a:pos x="51" y="190"/>
                  </a:cxn>
                  <a:cxn ang="0">
                    <a:pos x="64" y="180"/>
                  </a:cxn>
                  <a:cxn ang="0">
                    <a:pos x="0" y="166"/>
                  </a:cxn>
                  <a:cxn ang="0">
                    <a:pos x="84" y="141"/>
                  </a:cxn>
                  <a:cxn ang="0">
                    <a:pos x="72" y="102"/>
                  </a:cxn>
                  <a:cxn ang="0">
                    <a:pos x="144" y="59"/>
                  </a:cxn>
                  <a:cxn ang="0">
                    <a:pos x="237" y="56"/>
                  </a:cxn>
                  <a:cxn ang="0">
                    <a:pos x="260" y="53"/>
                  </a:cxn>
                  <a:cxn ang="0">
                    <a:pos x="274" y="38"/>
                  </a:cxn>
                  <a:cxn ang="0">
                    <a:pos x="309" y="36"/>
                  </a:cxn>
                  <a:cxn ang="0">
                    <a:pos x="355" y="15"/>
                  </a:cxn>
                  <a:cxn ang="0">
                    <a:pos x="391" y="13"/>
                  </a:cxn>
                  <a:cxn ang="0">
                    <a:pos x="534" y="0"/>
                  </a:cxn>
                  <a:cxn ang="0">
                    <a:pos x="594" y="48"/>
                  </a:cxn>
                  <a:cxn ang="0">
                    <a:pos x="570" y="75"/>
                  </a:cxn>
                  <a:cxn ang="0">
                    <a:pos x="603" y="102"/>
                  </a:cxn>
                  <a:cxn ang="0">
                    <a:pos x="684" y="66"/>
                  </a:cxn>
                  <a:cxn ang="0">
                    <a:pos x="730" y="51"/>
                  </a:cxn>
                  <a:cxn ang="0">
                    <a:pos x="702" y="94"/>
                  </a:cxn>
                  <a:cxn ang="0">
                    <a:pos x="691" y="114"/>
                  </a:cxn>
                  <a:cxn ang="0">
                    <a:pos x="654" y="150"/>
                  </a:cxn>
                  <a:cxn ang="0">
                    <a:pos x="677" y="178"/>
                  </a:cxn>
                  <a:cxn ang="0">
                    <a:pos x="657" y="202"/>
                  </a:cxn>
                  <a:cxn ang="0">
                    <a:pos x="669" y="236"/>
                  </a:cxn>
                  <a:cxn ang="0">
                    <a:pos x="673" y="260"/>
                  </a:cxn>
                  <a:cxn ang="0">
                    <a:pos x="633" y="295"/>
                  </a:cxn>
                  <a:cxn ang="0">
                    <a:pos x="637" y="305"/>
                  </a:cxn>
                  <a:cxn ang="0">
                    <a:pos x="601" y="297"/>
                  </a:cxn>
                  <a:cxn ang="0">
                    <a:pos x="633" y="358"/>
                  </a:cxn>
                  <a:cxn ang="0">
                    <a:pos x="596" y="347"/>
                  </a:cxn>
                  <a:cxn ang="0">
                    <a:pos x="616" y="375"/>
                  </a:cxn>
                  <a:cxn ang="0">
                    <a:pos x="518" y="408"/>
                  </a:cxn>
                  <a:cxn ang="0">
                    <a:pos x="483" y="445"/>
                  </a:cxn>
                  <a:cxn ang="0">
                    <a:pos x="443" y="449"/>
                  </a:cxn>
                  <a:cxn ang="0">
                    <a:pos x="402" y="485"/>
                  </a:cxn>
                  <a:cxn ang="0">
                    <a:pos x="384" y="523"/>
                  </a:cxn>
                  <a:cxn ang="0">
                    <a:pos x="362" y="571"/>
                  </a:cxn>
                  <a:cxn ang="0">
                    <a:pos x="313" y="560"/>
                  </a:cxn>
                  <a:cxn ang="0">
                    <a:pos x="270" y="499"/>
                  </a:cxn>
                  <a:cxn ang="0">
                    <a:pos x="256" y="475"/>
                  </a:cxn>
                  <a:cxn ang="0">
                    <a:pos x="237" y="438"/>
                  </a:cxn>
                  <a:cxn ang="0">
                    <a:pos x="255" y="403"/>
                  </a:cxn>
                </a:cxnLst>
                <a:rect l="0" t="0" r="r" b="b"/>
                <a:pathLst>
                  <a:path w="756" h="575">
                    <a:moveTo>
                      <a:pt x="255" y="403"/>
                    </a:moveTo>
                    <a:cubicBezTo>
                      <a:pt x="261" y="400"/>
                      <a:pt x="261" y="400"/>
                      <a:pt x="267" y="402"/>
                    </a:cubicBezTo>
                    <a:cubicBezTo>
                      <a:pt x="270" y="389"/>
                      <a:pt x="276" y="385"/>
                      <a:pt x="280" y="372"/>
                    </a:cubicBezTo>
                    <a:cubicBezTo>
                      <a:pt x="266" y="368"/>
                      <a:pt x="234" y="366"/>
                      <a:pt x="233" y="353"/>
                    </a:cubicBezTo>
                    <a:cubicBezTo>
                      <a:pt x="237" y="352"/>
                      <a:pt x="236" y="353"/>
                      <a:pt x="240" y="353"/>
                    </a:cubicBezTo>
                    <a:cubicBezTo>
                      <a:pt x="250" y="353"/>
                      <a:pt x="256" y="360"/>
                      <a:pt x="267" y="360"/>
                    </a:cubicBezTo>
                    <a:cubicBezTo>
                      <a:pt x="271" y="360"/>
                      <a:pt x="271" y="356"/>
                      <a:pt x="271" y="353"/>
                    </a:cubicBezTo>
                    <a:cubicBezTo>
                      <a:pt x="258" y="349"/>
                      <a:pt x="254" y="328"/>
                      <a:pt x="239" y="328"/>
                    </a:cubicBezTo>
                    <a:cubicBezTo>
                      <a:pt x="235" y="328"/>
                      <a:pt x="234" y="336"/>
                      <a:pt x="228" y="336"/>
                    </a:cubicBezTo>
                    <a:cubicBezTo>
                      <a:pt x="220" y="336"/>
                      <a:pt x="216" y="335"/>
                      <a:pt x="216" y="328"/>
                    </a:cubicBezTo>
                    <a:cubicBezTo>
                      <a:pt x="216" y="318"/>
                      <a:pt x="226" y="319"/>
                      <a:pt x="226" y="309"/>
                    </a:cubicBezTo>
                    <a:cubicBezTo>
                      <a:pt x="226" y="303"/>
                      <a:pt x="219" y="302"/>
                      <a:pt x="215" y="302"/>
                    </a:cubicBezTo>
                    <a:cubicBezTo>
                      <a:pt x="215" y="295"/>
                      <a:pt x="215" y="295"/>
                      <a:pt x="215" y="295"/>
                    </a:cubicBezTo>
                    <a:cubicBezTo>
                      <a:pt x="203" y="257"/>
                      <a:pt x="172" y="219"/>
                      <a:pt x="122" y="219"/>
                    </a:cubicBezTo>
                    <a:cubicBezTo>
                      <a:pt x="115" y="219"/>
                      <a:pt x="113" y="219"/>
                      <a:pt x="109" y="219"/>
                    </a:cubicBezTo>
                    <a:cubicBezTo>
                      <a:pt x="103" y="219"/>
                      <a:pt x="101" y="224"/>
                      <a:pt x="95" y="224"/>
                    </a:cubicBezTo>
                    <a:cubicBezTo>
                      <a:pt x="91" y="224"/>
                      <a:pt x="87" y="221"/>
                      <a:pt x="82" y="221"/>
                    </a:cubicBezTo>
                    <a:cubicBezTo>
                      <a:pt x="77" y="221"/>
                      <a:pt x="75" y="222"/>
                      <a:pt x="73" y="223"/>
                    </a:cubicBezTo>
                    <a:cubicBezTo>
                      <a:pt x="74" y="224"/>
                      <a:pt x="76" y="226"/>
                      <a:pt x="77" y="226"/>
                    </a:cubicBezTo>
                    <a:cubicBezTo>
                      <a:pt x="75" y="229"/>
                      <a:pt x="75" y="228"/>
                      <a:pt x="72" y="228"/>
                    </a:cubicBezTo>
                    <a:cubicBezTo>
                      <a:pt x="62" y="228"/>
                      <a:pt x="48" y="224"/>
                      <a:pt x="43" y="217"/>
                    </a:cubicBezTo>
                    <a:cubicBezTo>
                      <a:pt x="47" y="214"/>
                      <a:pt x="50" y="214"/>
                      <a:pt x="52" y="210"/>
                    </a:cubicBezTo>
                    <a:cubicBezTo>
                      <a:pt x="45" y="207"/>
                      <a:pt x="39" y="202"/>
                      <a:pt x="34" y="202"/>
                    </a:cubicBezTo>
                    <a:cubicBezTo>
                      <a:pt x="24" y="202"/>
                      <a:pt x="27" y="206"/>
                      <a:pt x="19" y="202"/>
                    </a:cubicBezTo>
                    <a:cubicBezTo>
                      <a:pt x="19" y="196"/>
                      <a:pt x="28" y="194"/>
                      <a:pt x="32" y="194"/>
                    </a:cubicBezTo>
                    <a:cubicBezTo>
                      <a:pt x="37" y="194"/>
                      <a:pt x="40" y="194"/>
                      <a:pt x="43" y="194"/>
                    </a:cubicBezTo>
                    <a:cubicBezTo>
                      <a:pt x="47" y="194"/>
                      <a:pt x="49" y="193"/>
                      <a:pt x="51" y="190"/>
                    </a:cubicBezTo>
                    <a:cubicBezTo>
                      <a:pt x="76" y="190"/>
                      <a:pt x="76" y="190"/>
                      <a:pt x="76" y="190"/>
                    </a:cubicBezTo>
                    <a:cubicBezTo>
                      <a:pt x="80" y="187"/>
                      <a:pt x="80" y="185"/>
                      <a:pt x="82" y="180"/>
                    </a:cubicBezTo>
                    <a:cubicBezTo>
                      <a:pt x="64" y="180"/>
                      <a:pt x="64" y="180"/>
                      <a:pt x="64" y="180"/>
                    </a:cubicBezTo>
                    <a:cubicBezTo>
                      <a:pt x="63" y="183"/>
                      <a:pt x="62" y="185"/>
                      <a:pt x="60" y="185"/>
                    </a:cubicBezTo>
                    <a:cubicBezTo>
                      <a:pt x="53" y="185"/>
                      <a:pt x="50" y="185"/>
                      <a:pt x="44" y="185"/>
                    </a:cubicBezTo>
                    <a:cubicBezTo>
                      <a:pt x="42" y="185"/>
                      <a:pt x="0" y="173"/>
                      <a:pt x="0" y="166"/>
                    </a:cubicBezTo>
                    <a:cubicBezTo>
                      <a:pt x="0" y="152"/>
                      <a:pt x="16" y="157"/>
                      <a:pt x="25" y="154"/>
                    </a:cubicBezTo>
                    <a:cubicBezTo>
                      <a:pt x="33" y="151"/>
                      <a:pt x="38" y="146"/>
                      <a:pt x="46" y="144"/>
                    </a:cubicBezTo>
                    <a:cubicBezTo>
                      <a:pt x="58" y="140"/>
                      <a:pt x="74" y="146"/>
                      <a:pt x="84" y="141"/>
                    </a:cubicBezTo>
                    <a:cubicBezTo>
                      <a:pt x="91" y="136"/>
                      <a:pt x="96" y="128"/>
                      <a:pt x="96" y="117"/>
                    </a:cubicBezTo>
                    <a:cubicBezTo>
                      <a:pt x="88" y="116"/>
                      <a:pt x="63" y="117"/>
                      <a:pt x="63" y="109"/>
                    </a:cubicBezTo>
                    <a:cubicBezTo>
                      <a:pt x="63" y="105"/>
                      <a:pt x="69" y="102"/>
                      <a:pt x="72" y="102"/>
                    </a:cubicBezTo>
                    <a:cubicBezTo>
                      <a:pt x="87" y="97"/>
                      <a:pt x="106" y="86"/>
                      <a:pt x="115" y="78"/>
                    </a:cubicBezTo>
                    <a:cubicBezTo>
                      <a:pt x="119" y="80"/>
                      <a:pt x="122" y="81"/>
                      <a:pt x="127" y="81"/>
                    </a:cubicBezTo>
                    <a:cubicBezTo>
                      <a:pt x="142" y="81"/>
                      <a:pt x="130" y="61"/>
                      <a:pt x="144" y="59"/>
                    </a:cubicBezTo>
                    <a:cubicBezTo>
                      <a:pt x="162" y="57"/>
                      <a:pt x="169" y="52"/>
                      <a:pt x="185" y="52"/>
                    </a:cubicBezTo>
                    <a:cubicBezTo>
                      <a:pt x="198" y="49"/>
                      <a:pt x="206" y="42"/>
                      <a:pt x="218" y="42"/>
                    </a:cubicBezTo>
                    <a:cubicBezTo>
                      <a:pt x="226" y="42"/>
                      <a:pt x="229" y="56"/>
                      <a:pt x="237" y="56"/>
                    </a:cubicBezTo>
                    <a:cubicBezTo>
                      <a:pt x="237" y="52"/>
                      <a:pt x="235" y="50"/>
                      <a:pt x="235" y="47"/>
                    </a:cubicBezTo>
                    <a:cubicBezTo>
                      <a:pt x="239" y="42"/>
                      <a:pt x="239" y="42"/>
                      <a:pt x="239" y="42"/>
                    </a:cubicBezTo>
                    <a:cubicBezTo>
                      <a:pt x="244" y="51"/>
                      <a:pt x="252" y="50"/>
                      <a:pt x="260" y="53"/>
                    </a:cubicBezTo>
                    <a:cubicBezTo>
                      <a:pt x="262" y="53"/>
                      <a:pt x="267" y="53"/>
                      <a:pt x="267" y="53"/>
                    </a:cubicBezTo>
                    <a:cubicBezTo>
                      <a:pt x="266" y="50"/>
                      <a:pt x="263" y="47"/>
                      <a:pt x="263" y="44"/>
                    </a:cubicBezTo>
                    <a:cubicBezTo>
                      <a:pt x="263" y="38"/>
                      <a:pt x="270" y="38"/>
                      <a:pt x="274" y="38"/>
                    </a:cubicBezTo>
                    <a:cubicBezTo>
                      <a:pt x="293" y="38"/>
                      <a:pt x="303" y="48"/>
                      <a:pt x="314" y="53"/>
                    </a:cubicBezTo>
                    <a:cubicBezTo>
                      <a:pt x="334" y="53"/>
                      <a:pt x="334" y="53"/>
                      <a:pt x="334" y="53"/>
                    </a:cubicBezTo>
                    <a:cubicBezTo>
                      <a:pt x="327" y="50"/>
                      <a:pt x="309" y="44"/>
                      <a:pt x="309" y="36"/>
                    </a:cubicBezTo>
                    <a:cubicBezTo>
                      <a:pt x="309" y="29"/>
                      <a:pt x="322" y="31"/>
                      <a:pt x="326" y="30"/>
                    </a:cubicBezTo>
                    <a:cubicBezTo>
                      <a:pt x="323" y="27"/>
                      <a:pt x="320" y="27"/>
                      <a:pt x="318" y="24"/>
                    </a:cubicBezTo>
                    <a:cubicBezTo>
                      <a:pt x="330" y="18"/>
                      <a:pt x="341" y="15"/>
                      <a:pt x="355" y="15"/>
                    </a:cubicBezTo>
                    <a:cubicBezTo>
                      <a:pt x="366" y="15"/>
                      <a:pt x="373" y="15"/>
                      <a:pt x="382" y="18"/>
                    </a:cubicBezTo>
                    <a:cubicBezTo>
                      <a:pt x="391" y="18"/>
                      <a:pt x="391" y="18"/>
                      <a:pt x="391" y="18"/>
                    </a:cubicBezTo>
                    <a:cubicBezTo>
                      <a:pt x="391" y="13"/>
                      <a:pt x="391" y="13"/>
                      <a:pt x="391" y="13"/>
                    </a:cubicBezTo>
                    <a:cubicBezTo>
                      <a:pt x="398" y="12"/>
                      <a:pt x="402" y="13"/>
                      <a:pt x="409" y="13"/>
                    </a:cubicBezTo>
                    <a:cubicBezTo>
                      <a:pt x="430" y="13"/>
                      <a:pt x="447" y="0"/>
                      <a:pt x="470" y="0"/>
                    </a:cubicBezTo>
                    <a:cubicBezTo>
                      <a:pt x="495" y="0"/>
                      <a:pt x="512" y="0"/>
                      <a:pt x="534" y="0"/>
                    </a:cubicBezTo>
                    <a:cubicBezTo>
                      <a:pt x="560" y="0"/>
                      <a:pt x="579" y="17"/>
                      <a:pt x="600" y="26"/>
                    </a:cubicBezTo>
                    <a:cubicBezTo>
                      <a:pt x="612" y="31"/>
                      <a:pt x="627" y="28"/>
                      <a:pt x="638" y="30"/>
                    </a:cubicBezTo>
                    <a:cubicBezTo>
                      <a:pt x="636" y="46"/>
                      <a:pt x="606" y="44"/>
                      <a:pt x="594" y="48"/>
                    </a:cubicBezTo>
                    <a:cubicBezTo>
                      <a:pt x="497" y="53"/>
                      <a:pt x="497" y="53"/>
                      <a:pt x="497" y="53"/>
                    </a:cubicBezTo>
                    <a:cubicBezTo>
                      <a:pt x="505" y="59"/>
                      <a:pt x="579" y="50"/>
                      <a:pt x="587" y="53"/>
                    </a:cubicBezTo>
                    <a:cubicBezTo>
                      <a:pt x="586" y="57"/>
                      <a:pt x="567" y="75"/>
                      <a:pt x="570" y="75"/>
                    </a:cubicBezTo>
                    <a:cubicBezTo>
                      <a:pt x="581" y="75"/>
                      <a:pt x="607" y="50"/>
                      <a:pt x="622" y="50"/>
                    </a:cubicBezTo>
                    <a:cubicBezTo>
                      <a:pt x="630" y="50"/>
                      <a:pt x="633" y="57"/>
                      <a:pt x="633" y="64"/>
                    </a:cubicBezTo>
                    <a:cubicBezTo>
                      <a:pt x="633" y="67"/>
                      <a:pt x="605" y="97"/>
                      <a:pt x="603" y="102"/>
                    </a:cubicBezTo>
                    <a:cubicBezTo>
                      <a:pt x="615" y="99"/>
                      <a:pt x="637" y="70"/>
                      <a:pt x="644" y="64"/>
                    </a:cubicBezTo>
                    <a:cubicBezTo>
                      <a:pt x="655" y="64"/>
                      <a:pt x="674" y="64"/>
                      <a:pt x="674" y="64"/>
                    </a:cubicBezTo>
                    <a:cubicBezTo>
                      <a:pt x="674" y="64"/>
                      <a:pt x="682" y="66"/>
                      <a:pt x="684" y="66"/>
                    </a:cubicBezTo>
                    <a:cubicBezTo>
                      <a:pt x="692" y="63"/>
                      <a:pt x="693" y="60"/>
                      <a:pt x="700" y="57"/>
                    </a:cubicBezTo>
                    <a:cubicBezTo>
                      <a:pt x="721" y="57"/>
                      <a:pt x="721" y="57"/>
                      <a:pt x="721" y="57"/>
                    </a:cubicBezTo>
                    <a:cubicBezTo>
                      <a:pt x="723" y="52"/>
                      <a:pt x="726" y="51"/>
                      <a:pt x="730" y="51"/>
                    </a:cubicBezTo>
                    <a:cubicBezTo>
                      <a:pt x="736" y="51"/>
                      <a:pt x="756" y="61"/>
                      <a:pt x="756" y="67"/>
                    </a:cubicBezTo>
                    <a:cubicBezTo>
                      <a:pt x="756" y="72"/>
                      <a:pt x="748" y="76"/>
                      <a:pt x="745" y="77"/>
                    </a:cubicBezTo>
                    <a:cubicBezTo>
                      <a:pt x="731" y="82"/>
                      <a:pt x="722" y="94"/>
                      <a:pt x="702" y="94"/>
                    </a:cubicBezTo>
                    <a:cubicBezTo>
                      <a:pt x="707" y="97"/>
                      <a:pt x="708" y="97"/>
                      <a:pt x="711" y="94"/>
                    </a:cubicBezTo>
                    <a:cubicBezTo>
                      <a:pt x="711" y="107"/>
                      <a:pt x="699" y="107"/>
                      <a:pt x="691" y="109"/>
                    </a:cubicBezTo>
                    <a:cubicBezTo>
                      <a:pt x="694" y="115"/>
                      <a:pt x="691" y="110"/>
                      <a:pt x="691" y="114"/>
                    </a:cubicBezTo>
                    <a:cubicBezTo>
                      <a:pt x="691" y="121"/>
                      <a:pt x="680" y="123"/>
                      <a:pt x="671" y="125"/>
                    </a:cubicBezTo>
                    <a:cubicBezTo>
                      <a:pt x="672" y="130"/>
                      <a:pt x="671" y="130"/>
                      <a:pt x="671" y="132"/>
                    </a:cubicBezTo>
                    <a:cubicBezTo>
                      <a:pt x="671" y="141"/>
                      <a:pt x="662" y="144"/>
                      <a:pt x="654" y="150"/>
                    </a:cubicBezTo>
                    <a:cubicBezTo>
                      <a:pt x="648" y="154"/>
                      <a:pt x="649" y="165"/>
                      <a:pt x="646" y="169"/>
                    </a:cubicBezTo>
                    <a:cubicBezTo>
                      <a:pt x="651" y="172"/>
                      <a:pt x="655" y="169"/>
                      <a:pt x="659" y="169"/>
                    </a:cubicBezTo>
                    <a:cubicBezTo>
                      <a:pt x="667" y="169"/>
                      <a:pt x="673" y="174"/>
                      <a:pt x="677" y="178"/>
                    </a:cubicBezTo>
                    <a:cubicBezTo>
                      <a:pt x="675" y="179"/>
                      <a:pt x="672" y="180"/>
                      <a:pt x="669" y="180"/>
                    </a:cubicBezTo>
                    <a:cubicBezTo>
                      <a:pt x="671" y="187"/>
                      <a:pt x="688" y="185"/>
                      <a:pt x="688" y="196"/>
                    </a:cubicBezTo>
                    <a:cubicBezTo>
                      <a:pt x="688" y="206"/>
                      <a:pt x="665" y="202"/>
                      <a:pt x="657" y="202"/>
                    </a:cubicBezTo>
                    <a:cubicBezTo>
                      <a:pt x="652" y="202"/>
                      <a:pt x="648" y="206"/>
                      <a:pt x="648" y="209"/>
                    </a:cubicBezTo>
                    <a:cubicBezTo>
                      <a:pt x="648" y="217"/>
                      <a:pt x="656" y="217"/>
                      <a:pt x="663" y="217"/>
                    </a:cubicBezTo>
                    <a:cubicBezTo>
                      <a:pt x="663" y="226"/>
                      <a:pt x="669" y="229"/>
                      <a:pt x="669" y="236"/>
                    </a:cubicBezTo>
                    <a:cubicBezTo>
                      <a:pt x="669" y="239"/>
                      <a:pt x="667" y="243"/>
                      <a:pt x="669" y="245"/>
                    </a:cubicBezTo>
                    <a:cubicBezTo>
                      <a:pt x="662" y="245"/>
                      <a:pt x="655" y="245"/>
                      <a:pt x="655" y="251"/>
                    </a:cubicBezTo>
                    <a:cubicBezTo>
                      <a:pt x="655" y="258"/>
                      <a:pt x="667" y="258"/>
                      <a:pt x="673" y="260"/>
                    </a:cubicBezTo>
                    <a:cubicBezTo>
                      <a:pt x="670" y="267"/>
                      <a:pt x="661" y="271"/>
                      <a:pt x="653" y="272"/>
                    </a:cubicBezTo>
                    <a:cubicBezTo>
                      <a:pt x="653" y="275"/>
                      <a:pt x="655" y="277"/>
                      <a:pt x="657" y="278"/>
                    </a:cubicBezTo>
                    <a:cubicBezTo>
                      <a:pt x="654" y="292"/>
                      <a:pt x="637" y="286"/>
                      <a:pt x="633" y="295"/>
                    </a:cubicBezTo>
                    <a:cubicBezTo>
                      <a:pt x="628" y="292"/>
                      <a:pt x="623" y="290"/>
                      <a:pt x="620" y="285"/>
                    </a:cubicBezTo>
                    <a:cubicBezTo>
                      <a:pt x="613" y="285"/>
                      <a:pt x="613" y="285"/>
                      <a:pt x="613" y="285"/>
                    </a:cubicBezTo>
                    <a:cubicBezTo>
                      <a:pt x="618" y="297"/>
                      <a:pt x="637" y="293"/>
                      <a:pt x="637" y="305"/>
                    </a:cubicBezTo>
                    <a:cubicBezTo>
                      <a:pt x="637" y="310"/>
                      <a:pt x="636" y="317"/>
                      <a:pt x="631" y="317"/>
                    </a:cubicBezTo>
                    <a:cubicBezTo>
                      <a:pt x="623" y="317"/>
                      <a:pt x="609" y="306"/>
                      <a:pt x="607" y="297"/>
                    </a:cubicBezTo>
                    <a:cubicBezTo>
                      <a:pt x="603" y="298"/>
                      <a:pt x="602" y="297"/>
                      <a:pt x="601" y="297"/>
                    </a:cubicBezTo>
                    <a:cubicBezTo>
                      <a:pt x="601" y="304"/>
                      <a:pt x="601" y="304"/>
                      <a:pt x="601" y="304"/>
                    </a:cubicBezTo>
                    <a:cubicBezTo>
                      <a:pt x="617" y="320"/>
                      <a:pt x="645" y="327"/>
                      <a:pt x="645" y="352"/>
                    </a:cubicBezTo>
                    <a:cubicBezTo>
                      <a:pt x="645" y="357"/>
                      <a:pt x="638" y="358"/>
                      <a:pt x="633" y="358"/>
                    </a:cubicBezTo>
                    <a:cubicBezTo>
                      <a:pt x="612" y="358"/>
                      <a:pt x="617" y="336"/>
                      <a:pt x="599" y="336"/>
                    </a:cubicBezTo>
                    <a:cubicBezTo>
                      <a:pt x="596" y="336"/>
                      <a:pt x="594" y="337"/>
                      <a:pt x="592" y="336"/>
                    </a:cubicBezTo>
                    <a:cubicBezTo>
                      <a:pt x="592" y="342"/>
                      <a:pt x="596" y="343"/>
                      <a:pt x="596" y="347"/>
                    </a:cubicBezTo>
                    <a:cubicBezTo>
                      <a:pt x="596" y="351"/>
                      <a:pt x="589" y="352"/>
                      <a:pt x="587" y="352"/>
                    </a:cubicBezTo>
                    <a:cubicBezTo>
                      <a:pt x="587" y="366"/>
                      <a:pt x="626" y="364"/>
                      <a:pt x="635" y="367"/>
                    </a:cubicBezTo>
                    <a:cubicBezTo>
                      <a:pt x="629" y="372"/>
                      <a:pt x="624" y="373"/>
                      <a:pt x="616" y="375"/>
                    </a:cubicBezTo>
                    <a:cubicBezTo>
                      <a:pt x="602" y="380"/>
                      <a:pt x="597" y="393"/>
                      <a:pt x="584" y="397"/>
                    </a:cubicBezTo>
                    <a:cubicBezTo>
                      <a:pt x="569" y="402"/>
                      <a:pt x="556" y="400"/>
                      <a:pt x="539" y="408"/>
                    </a:cubicBezTo>
                    <a:cubicBezTo>
                      <a:pt x="518" y="408"/>
                      <a:pt x="518" y="408"/>
                      <a:pt x="518" y="408"/>
                    </a:cubicBezTo>
                    <a:cubicBezTo>
                      <a:pt x="514" y="410"/>
                      <a:pt x="510" y="412"/>
                      <a:pt x="510" y="415"/>
                    </a:cubicBezTo>
                    <a:cubicBezTo>
                      <a:pt x="498" y="423"/>
                      <a:pt x="498" y="423"/>
                      <a:pt x="498" y="423"/>
                    </a:cubicBezTo>
                    <a:cubicBezTo>
                      <a:pt x="490" y="430"/>
                      <a:pt x="490" y="438"/>
                      <a:pt x="483" y="445"/>
                    </a:cubicBezTo>
                    <a:cubicBezTo>
                      <a:pt x="474" y="454"/>
                      <a:pt x="459" y="452"/>
                      <a:pt x="450" y="458"/>
                    </a:cubicBezTo>
                    <a:cubicBezTo>
                      <a:pt x="443" y="458"/>
                      <a:pt x="443" y="458"/>
                      <a:pt x="443" y="458"/>
                    </a:cubicBezTo>
                    <a:cubicBezTo>
                      <a:pt x="443" y="449"/>
                      <a:pt x="443" y="449"/>
                      <a:pt x="443" y="449"/>
                    </a:cubicBezTo>
                    <a:cubicBezTo>
                      <a:pt x="437" y="452"/>
                      <a:pt x="438" y="457"/>
                      <a:pt x="435" y="460"/>
                    </a:cubicBezTo>
                    <a:cubicBezTo>
                      <a:pt x="425" y="470"/>
                      <a:pt x="401" y="466"/>
                      <a:pt x="401" y="480"/>
                    </a:cubicBezTo>
                    <a:cubicBezTo>
                      <a:pt x="401" y="482"/>
                      <a:pt x="402" y="483"/>
                      <a:pt x="402" y="485"/>
                    </a:cubicBezTo>
                    <a:cubicBezTo>
                      <a:pt x="401" y="486"/>
                      <a:pt x="399" y="488"/>
                      <a:pt x="399" y="490"/>
                    </a:cubicBezTo>
                    <a:cubicBezTo>
                      <a:pt x="399" y="493"/>
                      <a:pt x="405" y="495"/>
                      <a:pt x="405" y="500"/>
                    </a:cubicBezTo>
                    <a:cubicBezTo>
                      <a:pt x="405" y="515"/>
                      <a:pt x="384" y="510"/>
                      <a:pt x="384" y="523"/>
                    </a:cubicBezTo>
                    <a:cubicBezTo>
                      <a:pt x="384" y="531"/>
                      <a:pt x="383" y="543"/>
                      <a:pt x="384" y="547"/>
                    </a:cubicBezTo>
                    <a:cubicBezTo>
                      <a:pt x="374" y="552"/>
                      <a:pt x="379" y="575"/>
                      <a:pt x="367" y="575"/>
                    </a:cubicBezTo>
                    <a:cubicBezTo>
                      <a:pt x="364" y="575"/>
                      <a:pt x="363" y="573"/>
                      <a:pt x="362" y="571"/>
                    </a:cubicBezTo>
                    <a:cubicBezTo>
                      <a:pt x="356" y="571"/>
                      <a:pt x="356" y="574"/>
                      <a:pt x="353" y="574"/>
                    </a:cubicBezTo>
                    <a:cubicBezTo>
                      <a:pt x="342" y="574"/>
                      <a:pt x="343" y="554"/>
                      <a:pt x="332" y="554"/>
                    </a:cubicBezTo>
                    <a:cubicBezTo>
                      <a:pt x="326" y="554"/>
                      <a:pt x="319" y="559"/>
                      <a:pt x="313" y="560"/>
                    </a:cubicBezTo>
                    <a:cubicBezTo>
                      <a:pt x="310" y="550"/>
                      <a:pt x="306" y="553"/>
                      <a:pt x="299" y="547"/>
                    </a:cubicBezTo>
                    <a:cubicBezTo>
                      <a:pt x="296" y="546"/>
                      <a:pt x="297" y="539"/>
                      <a:pt x="296" y="539"/>
                    </a:cubicBezTo>
                    <a:cubicBezTo>
                      <a:pt x="287" y="531"/>
                      <a:pt x="270" y="512"/>
                      <a:pt x="270" y="499"/>
                    </a:cubicBezTo>
                    <a:cubicBezTo>
                      <a:pt x="270" y="493"/>
                      <a:pt x="274" y="494"/>
                      <a:pt x="277" y="490"/>
                    </a:cubicBezTo>
                    <a:cubicBezTo>
                      <a:pt x="270" y="482"/>
                      <a:pt x="268" y="493"/>
                      <a:pt x="260" y="489"/>
                    </a:cubicBezTo>
                    <a:cubicBezTo>
                      <a:pt x="259" y="487"/>
                      <a:pt x="257" y="479"/>
                      <a:pt x="256" y="475"/>
                    </a:cubicBezTo>
                    <a:cubicBezTo>
                      <a:pt x="253" y="466"/>
                      <a:pt x="241" y="461"/>
                      <a:pt x="241" y="449"/>
                    </a:cubicBezTo>
                    <a:cubicBezTo>
                      <a:pt x="241" y="445"/>
                      <a:pt x="244" y="443"/>
                      <a:pt x="246" y="438"/>
                    </a:cubicBezTo>
                    <a:cubicBezTo>
                      <a:pt x="243" y="437"/>
                      <a:pt x="240" y="436"/>
                      <a:pt x="237" y="438"/>
                    </a:cubicBezTo>
                    <a:cubicBezTo>
                      <a:pt x="237" y="428"/>
                      <a:pt x="237" y="428"/>
                      <a:pt x="237" y="428"/>
                    </a:cubicBezTo>
                    <a:cubicBezTo>
                      <a:pt x="243" y="420"/>
                      <a:pt x="246" y="411"/>
                      <a:pt x="255" y="404"/>
                    </a:cubicBezTo>
                    <a:lnTo>
                      <a:pt x="255" y="4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5" name="Freeform 89"/>
              <p:cNvSpPr>
                <a:spLocks/>
              </p:cNvSpPr>
              <p:nvPr/>
            </p:nvSpPr>
            <p:spPr bwMode="auto">
              <a:xfrm>
                <a:off x="3207196" y="1792609"/>
                <a:ext cx="58470" cy="38979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36" y="16"/>
                  </a:cxn>
                  <a:cxn ang="0">
                    <a:pos x="19" y="24"/>
                  </a:cxn>
                  <a:cxn ang="0">
                    <a:pos x="9" y="24"/>
                  </a:cxn>
                </a:cxnLst>
                <a:rect l="0" t="0" r="r" b="b"/>
                <a:pathLst>
                  <a:path w="36" h="24">
                    <a:moveTo>
                      <a:pt x="9" y="24"/>
                    </a:moveTo>
                    <a:cubicBezTo>
                      <a:pt x="5" y="24"/>
                      <a:pt x="0" y="14"/>
                      <a:pt x="0" y="9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21" y="0"/>
                      <a:pt x="25" y="12"/>
                      <a:pt x="36" y="16"/>
                    </a:cubicBezTo>
                    <a:cubicBezTo>
                      <a:pt x="35" y="23"/>
                      <a:pt x="26" y="24"/>
                      <a:pt x="19" y="24"/>
                    </a:cubicBezTo>
                    <a:lnTo>
                      <a:pt x="9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6" name="Freeform 90"/>
              <p:cNvSpPr>
                <a:spLocks/>
              </p:cNvSpPr>
              <p:nvPr/>
            </p:nvSpPr>
            <p:spPr bwMode="auto">
              <a:xfrm>
                <a:off x="3943921" y="1589920"/>
                <a:ext cx="33134" cy="19489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2" y="5"/>
                  </a:cxn>
                  <a:cxn ang="0">
                    <a:pos x="20" y="5"/>
                  </a:cxn>
                  <a:cxn ang="0">
                    <a:pos x="6" y="12"/>
                  </a:cxn>
                </a:cxnLst>
                <a:rect l="0" t="0" r="r" b="b"/>
                <a:pathLst>
                  <a:path w="20" h="12">
                    <a:moveTo>
                      <a:pt x="6" y="12"/>
                    </a:moveTo>
                    <a:cubicBezTo>
                      <a:pt x="2" y="12"/>
                      <a:pt x="0" y="8"/>
                      <a:pt x="0" y="5"/>
                    </a:cubicBezTo>
                    <a:cubicBezTo>
                      <a:pt x="0" y="3"/>
                      <a:pt x="3" y="1"/>
                      <a:pt x="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4"/>
                      <a:pt x="12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7" y="7"/>
                      <a:pt x="10" y="12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7" name="Freeform 91"/>
              <p:cNvSpPr>
                <a:spLocks/>
              </p:cNvSpPr>
              <p:nvPr/>
            </p:nvSpPr>
            <p:spPr bwMode="auto">
              <a:xfrm>
                <a:off x="3117542" y="2388985"/>
                <a:ext cx="134482" cy="130580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0" y="62"/>
                  </a:cxn>
                  <a:cxn ang="0">
                    <a:pos x="8" y="54"/>
                  </a:cxn>
                  <a:cxn ang="0">
                    <a:pos x="8" y="51"/>
                  </a:cxn>
                  <a:cxn ang="0">
                    <a:pos x="4" y="49"/>
                  </a:cxn>
                  <a:cxn ang="0">
                    <a:pos x="28" y="13"/>
                  </a:cxn>
                  <a:cxn ang="0">
                    <a:pos x="41" y="0"/>
                  </a:cxn>
                  <a:cxn ang="0">
                    <a:pos x="44" y="4"/>
                  </a:cxn>
                  <a:cxn ang="0">
                    <a:pos x="32" y="27"/>
                  </a:cxn>
                  <a:cxn ang="0">
                    <a:pos x="32" y="31"/>
                  </a:cxn>
                  <a:cxn ang="0">
                    <a:pos x="39" y="27"/>
                  </a:cxn>
                  <a:cxn ang="0">
                    <a:pos x="46" y="29"/>
                  </a:cxn>
                  <a:cxn ang="0">
                    <a:pos x="44" y="32"/>
                  </a:cxn>
                  <a:cxn ang="0">
                    <a:pos x="44" y="36"/>
                  </a:cxn>
                  <a:cxn ang="0">
                    <a:pos x="52" y="36"/>
                  </a:cxn>
                  <a:cxn ang="0">
                    <a:pos x="52" y="38"/>
                  </a:cxn>
                  <a:cxn ang="0">
                    <a:pos x="57" y="36"/>
                  </a:cxn>
                  <a:cxn ang="0">
                    <a:pos x="70" y="36"/>
                  </a:cxn>
                  <a:cxn ang="0">
                    <a:pos x="69" y="51"/>
                  </a:cxn>
                  <a:cxn ang="0">
                    <a:pos x="74" y="49"/>
                  </a:cxn>
                  <a:cxn ang="0">
                    <a:pos x="70" y="56"/>
                  </a:cxn>
                  <a:cxn ang="0">
                    <a:pos x="73" y="63"/>
                  </a:cxn>
                  <a:cxn ang="0">
                    <a:pos x="79" y="60"/>
                  </a:cxn>
                  <a:cxn ang="0">
                    <a:pos x="82" y="70"/>
                  </a:cxn>
                  <a:cxn ang="0">
                    <a:pos x="75" y="80"/>
                  </a:cxn>
                  <a:cxn ang="0">
                    <a:pos x="71" y="75"/>
                  </a:cxn>
                  <a:cxn ang="0">
                    <a:pos x="67" y="74"/>
                  </a:cxn>
                  <a:cxn ang="0">
                    <a:pos x="63" y="62"/>
                  </a:cxn>
                  <a:cxn ang="0">
                    <a:pos x="50" y="74"/>
                  </a:cxn>
                  <a:cxn ang="0">
                    <a:pos x="47" y="74"/>
                  </a:cxn>
                  <a:cxn ang="0">
                    <a:pos x="52" y="67"/>
                  </a:cxn>
                  <a:cxn ang="0">
                    <a:pos x="40" y="65"/>
                  </a:cxn>
                  <a:cxn ang="0">
                    <a:pos x="31" y="67"/>
                  </a:cxn>
                  <a:cxn ang="0">
                    <a:pos x="18" y="64"/>
                  </a:cxn>
                  <a:cxn ang="0">
                    <a:pos x="4" y="67"/>
                  </a:cxn>
                </a:cxnLst>
                <a:rect l="0" t="0" r="r" b="b"/>
                <a:pathLst>
                  <a:path w="82" h="80">
                    <a:moveTo>
                      <a:pt x="4" y="67"/>
                    </a:moveTo>
                    <a:cubicBezTo>
                      <a:pt x="2" y="67"/>
                      <a:pt x="0" y="64"/>
                      <a:pt x="0" y="62"/>
                    </a:cubicBezTo>
                    <a:cubicBezTo>
                      <a:pt x="0" y="61"/>
                      <a:pt x="8" y="55"/>
                      <a:pt x="8" y="54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6" y="51"/>
                      <a:pt x="5" y="51"/>
                      <a:pt x="4" y="49"/>
                    </a:cubicBezTo>
                    <a:cubicBezTo>
                      <a:pt x="17" y="43"/>
                      <a:pt x="21" y="23"/>
                      <a:pt x="28" y="13"/>
                    </a:cubicBezTo>
                    <a:cubicBezTo>
                      <a:pt x="32" y="7"/>
                      <a:pt x="34" y="0"/>
                      <a:pt x="41" y="0"/>
                    </a:cubicBezTo>
                    <a:cubicBezTo>
                      <a:pt x="43" y="0"/>
                      <a:pt x="44" y="3"/>
                      <a:pt x="44" y="4"/>
                    </a:cubicBezTo>
                    <a:cubicBezTo>
                      <a:pt x="44" y="14"/>
                      <a:pt x="35" y="19"/>
                      <a:pt x="32" y="27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6" y="30"/>
                      <a:pt x="36" y="27"/>
                      <a:pt x="39" y="27"/>
                    </a:cubicBezTo>
                    <a:cubicBezTo>
                      <a:pt x="42" y="27"/>
                      <a:pt x="44" y="28"/>
                      <a:pt x="46" y="29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8"/>
                      <a:pt x="52" y="38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2" y="37"/>
                      <a:pt x="68" y="37"/>
                      <a:pt x="70" y="36"/>
                    </a:cubicBezTo>
                    <a:cubicBezTo>
                      <a:pt x="70" y="40"/>
                      <a:pt x="69" y="44"/>
                      <a:pt x="69" y="51"/>
                    </a:cubicBezTo>
                    <a:cubicBezTo>
                      <a:pt x="70" y="50"/>
                      <a:pt x="73" y="49"/>
                      <a:pt x="74" y="49"/>
                    </a:cubicBezTo>
                    <a:cubicBezTo>
                      <a:pt x="74" y="53"/>
                      <a:pt x="70" y="54"/>
                      <a:pt x="70" y="56"/>
                    </a:cubicBezTo>
                    <a:cubicBezTo>
                      <a:pt x="70" y="58"/>
                      <a:pt x="73" y="60"/>
                      <a:pt x="73" y="63"/>
                    </a:cubicBezTo>
                    <a:cubicBezTo>
                      <a:pt x="77" y="63"/>
                      <a:pt x="76" y="62"/>
                      <a:pt x="79" y="60"/>
                    </a:cubicBezTo>
                    <a:cubicBezTo>
                      <a:pt x="79" y="66"/>
                      <a:pt x="82" y="65"/>
                      <a:pt x="82" y="70"/>
                    </a:cubicBezTo>
                    <a:cubicBezTo>
                      <a:pt x="82" y="75"/>
                      <a:pt x="79" y="80"/>
                      <a:pt x="75" y="80"/>
                    </a:cubicBezTo>
                    <a:cubicBezTo>
                      <a:pt x="72" y="80"/>
                      <a:pt x="71" y="77"/>
                      <a:pt x="71" y="75"/>
                    </a:cubicBezTo>
                    <a:cubicBezTo>
                      <a:pt x="69" y="75"/>
                      <a:pt x="69" y="74"/>
                      <a:pt x="67" y="74"/>
                    </a:cubicBezTo>
                    <a:cubicBezTo>
                      <a:pt x="64" y="74"/>
                      <a:pt x="66" y="66"/>
                      <a:pt x="63" y="62"/>
                    </a:cubicBezTo>
                    <a:cubicBezTo>
                      <a:pt x="59" y="67"/>
                      <a:pt x="55" y="74"/>
                      <a:pt x="50" y="74"/>
                    </a:cubicBezTo>
                    <a:cubicBezTo>
                      <a:pt x="49" y="74"/>
                      <a:pt x="47" y="75"/>
                      <a:pt x="47" y="74"/>
                    </a:cubicBezTo>
                    <a:cubicBezTo>
                      <a:pt x="47" y="70"/>
                      <a:pt x="51" y="70"/>
                      <a:pt x="52" y="67"/>
                    </a:cubicBezTo>
                    <a:cubicBezTo>
                      <a:pt x="48" y="67"/>
                      <a:pt x="42" y="70"/>
                      <a:pt x="40" y="65"/>
                    </a:cubicBezTo>
                    <a:cubicBezTo>
                      <a:pt x="37" y="66"/>
                      <a:pt x="34" y="67"/>
                      <a:pt x="31" y="67"/>
                    </a:cubicBezTo>
                    <a:cubicBezTo>
                      <a:pt x="25" y="67"/>
                      <a:pt x="23" y="64"/>
                      <a:pt x="18" y="64"/>
                    </a:cubicBezTo>
                    <a:cubicBezTo>
                      <a:pt x="11" y="64"/>
                      <a:pt x="9" y="67"/>
                      <a:pt x="4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8" name="Freeform 93"/>
              <p:cNvSpPr>
                <a:spLocks/>
              </p:cNvSpPr>
              <p:nvPr/>
            </p:nvSpPr>
            <p:spPr bwMode="auto">
              <a:xfrm>
                <a:off x="2649780" y="2348056"/>
                <a:ext cx="25338" cy="116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7"/>
                  </a:cxn>
                  <a:cxn ang="0">
                    <a:pos x="12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8">
                    <a:moveTo>
                      <a:pt x="0" y="0"/>
                    </a:moveTo>
                    <a:cubicBezTo>
                      <a:pt x="7" y="0"/>
                      <a:pt x="15" y="1"/>
                      <a:pt x="15" y="7"/>
                    </a:cubicBezTo>
                    <a:cubicBezTo>
                      <a:pt x="15" y="8"/>
                      <a:pt x="13" y="7"/>
                      <a:pt x="12" y="7"/>
                    </a:cubicBezTo>
                    <a:cubicBezTo>
                      <a:pt x="8" y="7"/>
                      <a:pt x="2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59" name="Freeform 94"/>
              <p:cNvSpPr>
                <a:spLocks/>
              </p:cNvSpPr>
              <p:nvPr/>
            </p:nvSpPr>
            <p:spPr bwMode="auto">
              <a:xfrm>
                <a:off x="1696716" y="2416270"/>
                <a:ext cx="97450" cy="6236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6" y="0"/>
                  </a:cxn>
                  <a:cxn ang="0">
                    <a:pos x="18" y="6"/>
                  </a:cxn>
                  <a:cxn ang="0">
                    <a:pos x="59" y="34"/>
                  </a:cxn>
                  <a:cxn ang="0">
                    <a:pos x="59" y="38"/>
                  </a:cxn>
                  <a:cxn ang="0">
                    <a:pos x="55" y="38"/>
                  </a:cxn>
                  <a:cxn ang="0">
                    <a:pos x="22" y="22"/>
                  </a:cxn>
                  <a:cxn ang="0">
                    <a:pos x="27" y="17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59" h="38">
                    <a:moveTo>
                      <a:pt x="0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11" y="0"/>
                      <a:pt x="15" y="5"/>
                      <a:pt x="18" y="6"/>
                    </a:cubicBezTo>
                    <a:cubicBezTo>
                      <a:pt x="37" y="12"/>
                      <a:pt x="48" y="23"/>
                      <a:pt x="59" y="34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58" y="38"/>
                      <a:pt x="56" y="38"/>
                      <a:pt x="55" y="38"/>
                    </a:cubicBezTo>
                    <a:cubicBezTo>
                      <a:pt x="45" y="38"/>
                      <a:pt x="29" y="26"/>
                      <a:pt x="22" y="22"/>
                    </a:cubicBezTo>
                    <a:cubicBezTo>
                      <a:pt x="23" y="19"/>
                      <a:pt x="25" y="19"/>
                      <a:pt x="27" y="17"/>
                    </a:cubicBezTo>
                    <a:cubicBezTo>
                      <a:pt x="18" y="17"/>
                      <a:pt x="6" y="13"/>
                      <a:pt x="4" y="8"/>
                    </a:cubicBezTo>
                    <a:cubicBezTo>
                      <a:pt x="6" y="7"/>
                      <a:pt x="8" y="5"/>
                      <a:pt x="8" y="4"/>
                    </a:cubicBezTo>
                    <a:cubicBezTo>
                      <a:pt x="6" y="3"/>
                      <a:pt x="2" y="2"/>
                      <a:pt x="2" y="2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0" name="Freeform 95"/>
              <p:cNvSpPr>
                <a:spLocks/>
              </p:cNvSpPr>
              <p:nvPr/>
            </p:nvSpPr>
            <p:spPr bwMode="auto">
              <a:xfrm>
                <a:off x="1601214" y="2324669"/>
                <a:ext cx="35082" cy="48724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10" y="3"/>
                  </a:cxn>
                  <a:cxn ang="0">
                    <a:pos x="7" y="8"/>
                  </a:cxn>
                  <a:cxn ang="0">
                    <a:pos x="13" y="3"/>
                  </a:cxn>
                  <a:cxn ang="0">
                    <a:pos x="13" y="12"/>
                  </a:cxn>
                  <a:cxn ang="0">
                    <a:pos x="15" y="18"/>
                  </a:cxn>
                  <a:cxn ang="0">
                    <a:pos x="13" y="22"/>
                  </a:cxn>
                  <a:cxn ang="0">
                    <a:pos x="17" y="30"/>
                  </a:cxn>
                  <a:cxn ang="0">
                    <a:pos x="10" y="22"/>
                  </a:cxn>
                  <a:cxn ang="0">
                    <a:pos x="12" y="17"/>
                  </a:cxn>
                  <a:cxn ang="0">
                    <a:pos x="5" y="12"/>
                  </a:cxn>
                </a:cxnLst>
                <a:rect l="0" t="0" r="r" b="b"/>
                <a:pathLst>
                  <a:path w="21" h="30">
                    <a:moveTo>
                      <a:pt x="5" y="12"/>
                    </a:moveTo>
                    <a:cubicBezTo>
                      <a:pt x="3" y="12"/>
                      <a:pt x="2" y="6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10" y="3"/>
                    </a:cubicBezTo>
                    <a:cubicBezTo>
                      <a:pt x="10" y="4"/>
                      <a:pt x="5" y="8"/>
                      <a:pt x="7" y="8"/>
                    </a:cubicBezTo>
                    <a:cubicBezTo>
                      <a:pt x="10" y="8"/>
                      <a:pt x="12" y="5"/>
                      <a:pt x="13" y="3"/>
                    </a:cubicBezTo>
                    <a:cubicBezTo>
                      <a:pt x="14" y="5"/>
                      <a:pt x="13" y="8"/>
                      <a:pt x="13" y="12"/>
                    </a:cubicBezTo>
                    <a:cubicBezTo>
                      <a:pt x="13" y="15"/>
                      <a:pt x="15" y="15"/>
                      <a:pt x="15" y="18"/>
                    </a:cubicBezTo>
                    <a:cubicBezTo>
                      <a:pt x="15" y="19"/>
                      <a:pt x="13" y="20"/>
                      <a:pt x="13" y="22"/>
                    </a:cubicBezTo>
                    <a:cubicBezTo>
                      <a:pt x="13" y="24"/>
                      <a:pt x="21" y="30"/>
                      <a:pt x="17" y="30"/>
                    </a:cubicBezTo>
                    <a:cubicBezTo>
                      <a:pt x="13" y="30"/>
                      <a:pt x="10" y="26"/>
                      <a:pt x="10" y="22"/>
                    </a:cubicBezTo>
                    <a:cubicBezTo>
                      <a:pt x="10" y="19"/>
                      <a:pt x="12" y="18"/>
                      <a:pt x="12" y="17"/>
                    </a:cubicBezTo>
                    <a:cubicBezTo>
                      <a:pt x="9" y="16"/>
                      <a:pt x="8" y="12"/>
                      <a:pt x="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1" name="Freeform 96"/>
              <p:cNvSpPr>
                <a:spLocks/>
              </p:cNvSpPr>
              <p:nvPr/>
            </p:nvSpPr>
            <p:spPr bwMode="auto">
              <a:xfrm>
                <a:off x="1160738" y="2215529"/>
                <a:ext cx="42878" cy="29235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7" y="0"/>
                  </a:cxn>
                  <a:cxn ang="0">
                    <a:pos x="27" y="6"/>
                  </a:cxn>
                  <a:cxn ang="0">
                    <a:pos x="10" y="18"/>
                  </a:cxn>
                  <a:cxn ang="0">
                    <a:pos x="0" y="12"/>
                  </a:cxn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7" h="18">
                    <a:moveTo>
                      <a:pt x="21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9" y="10"/>
                      <a:pt x="16" y="13"/>
                      <a:pt x="10" y="18"/>
                    </a:cubicBezTo>
                    <a:cubicBezTo>
                      <a:pt x="6" y="15"/>
                      <a:pt x="3" y="15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8" y="5"/>
                      <a:pt x="14" y="0"/>
                      <a:pt x="2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2" name="Freeform 97"/>
              <p:cNvSpPr>
                <a:spLocks/>
              </p:cNvSpPr>
              <p:nvPr/>
            </p:nvSpPr>
            <p:spPr bwMode="auto">
              <a:xfrm>
                <a:off x="3012295" y="2431861"/>
                <a:ext cx="52624" cy="27285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32" y="14"/>
                  </a:cxn>
                  <a:cxn ang="0">
                    <a:pos x="0" y="3"/>
                  </a:cxn>
                  <a:cxn ang="0">
                    <a:pos x="26" y="17"/>
                  </a:cxn>
                </a:cxnLst>
                <a:rect l="0" t="0" r="r" b="b"/>
                <a:pathLst>
                  <a:path w="32" h="17">
                    <a:moveTo>
                      <a:pt x="26" y="17"/>
                    </a:moveTo>
                    <a:cubicBezTo>
                      <a:pt x="29" y="17"/>
                      <a:pt x="30" y="16"/>
                      <a:pt x="32" y="14"/>
                    </a:cubicBezTo>
                    <a:cubicBezTo>
                      <a:pt x="22" y="9"/>
                      <a:pt x="14" y="0"/>
                      <a:pt x="0" y="3"/>
                    </a:cubicBezTo>
                    <a:cubicBezTo>
                      <a:pt x="6" y="7"/>
                      <a:pt x="18" y="17"/>
                      <a:pt x="26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3" name="Freeform 98"/>
              <p:cNvSpPr>
                <a:spLocks/>
              </p:cNvSpPr>
              <p:nvPr/>
            </p:nvSpPr>
            <p:spPr bwMode="auto">
              <a:xfrm>
                <a:off x="3016193" y="2513717"/>
                <a:ext cx="38980" cy="2533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1" y="7"/>
                  </a:cxn>
                  <a:cxn ang="0">
                    <a:pos x="24" y="7"/>
                  </a:cxn>
                  <a:cxn ang="0">
                    <a:pos x="24" y="10"/>
                  </a:cxn>
                  <a:cxn ang="0">
                    <a:pos x="19" y="1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24" h="15">
                    <a:moveTo>
                      <a:pt x="1" y="0"/>
                    </a:moveTo>
                    <a:cubicBezTo>
                      <a:pt x="4" y="4"/>
                      <a:pt x="7" y="6"/>
                      <a:pt x="11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4" y="9"/>
                      <a:pt x="24" y="10"/>
                    </a:cubicBezTo>
                    <a:cubicBezTo>
                      <a:pt x="24" y="12"/>
                      <a:pt x="20" y="15"/>
                      <a:pt x="19" y="15"/>
                    </a:cubicBezTo>
                    <a:cubicBezTo>
                      <a:pt x="16" y="15"/>
                      <a:pt x="0" y="6"/>
                      <a:pt x="0" y="3"/>
                    </a:cubicBezTo>
                    <a:cubicBezTo>
                      <a:pt x="0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4" name="Freeform 99"/>
              <p:cNvSpPr>
                <a:spLocks/>
              </p:cNvSpPr>
              <p:nvPr/>
            </p:nvSpPr>
            <p:spPr bwMode="auto">
              <a:xfrm>
                <a:off x="3074664" y="2513717"/>
                <a:ext cx="27286" cy="33133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5"/>
                  </a:cxn>
                  <a:cxn ang="0">
                    <a:pos x="7" y="20"/>
                  </a:cxn>
                  <a:cxn ang="0">
                    <a:pos x="0" y="15"/>
                  </a:cxn>
                  <a:cxn ang="0">
                    <a:pos x="10" y="0"/>
                  </a:cxn>
                  <a:cxn ang="0">
                    <a:pos x="14" y="5"/>
                  </a:cxn>
                  <a:cxn ang="0">
                    <a:pos x="17" y="12"/>
                  </a:cxn>
                </a:cxnLst>
                <a:rect l="0" t="0" r="r" b="b"/>
                <a:pathLst>
                  <a:path w="17" h="20">
                    <a:moveTo>
                      <a:pt x="17" y="12"/>
                    </a:moveTo>
                    <a:cubicBezTo>
                      <a:pt x="17" y="12"/>
                      <a:pt x="17" y="14"/>
                      <a:pt x="17" y="15"/>
                    </a:cubicBezTo>
                    <a:cubicBezTo>
                      <a:pt x="17" y="18"/>
                      <a:pt x="12" y="20"/>
                      <a:pt x="7" y="20"/>
                    </a:cubicBezTo>
                    <a:cubicBezTo>
                      <a:pt x="3" y="20"/>
                      <a:pt x="0" y="18"/>
                      <a:pt x="0" y="15"/>
                    </a:cubicBezTo>
                    <a:cubicBezTo>
                      <a:pt x="0" y="13"/>
                      <a:pt x="6" y="2"/>
                      <a:pt x="10" y="0"/>
                    </a:cubicBezTo>
                    <a:cubicBezTo>
                      <a:pt x="11" y="2"/>
                      <a:pt x="14" y="3"/>
                      <a:pt x="14" y="5"/>
                    </a:cubicBezTo>
                    <a:cubicBezTo>
                      <a:pt x="14" y="9"/>
                      <a:pt x="7" y="12"/>
                      <a:pt x="1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65" name="Freeform 100"/>
              <p:cNvSpPr>
                <a:spLocks/>
              </p:cNvSpPr>
              <p:nvPr/>
            </p:nvSpPr>
            <p:spPr bwMode="auto">
              <a:xfrm>
                <a:off x="903469" y="2137571"/>
                <a:ext cx="33134" cy="15592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3" y="1"/>
                  </a:cxn>
                  <a:cxn ang="0">
                    <a:pos x="20" y="9"/>
                  </a:cxn>
                  <a:cxn ang="0">
                    <a:pos x="5" y="9"/>
                  </a:cxn>
                  <a:cxn ang="0">
                    <a:pos x="0" y="4"/>
                  </a:cxn>
                  <a:cxn ang="0">
                    <a:pos x="6" y="4"/>
                  </a:cxn>
                </a:cxnLst>
                <a:rect l="0" t="0" r="r" b="b"/>
                <a:pathLst>
                  <a:path w="20" h="9">
                    <a:moveTo>
                      <a:pt x="6" y="4"/>
                    </a:moveTo>
                    <a:cubicBezTo>
                      <a:pt x="8" y="0"/>
                      <a:pt x="10" y="1"/>
                      <a:pt x="13" y="1"/>
                    </a:cubicBezTo>
                    <a:cubicBezTo>
                      <a:pt x="18" y="1"/>
                      <a:pt x="19" y="4"/>
                      <a:pt x="20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3" y="7"/>
                      <a:pt x="1" y="6"/>
                      <a:pt x="0" y="4"/>
                    </a:cubicBezTo>
                    <a:lnTo>
                      <a:pt x="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6" name="Group 345"/>
            <p:cNvGrpSpPr/>
            <p:nvPr/>
          </p:nvGrpSpPr>
          <p:grpSpPr>
            <a:xfrm>
              <a:off x="4108191" y="1434241"/>
              <a:ext cx="843905" cy="1418862"/>
              <a:chOff x="4219575" y="1089025"/>
              <a:chExt cx="687388" cy="1155701"/>
            </a:xfrm>
            <a:grpFill/>
          </p:grpSpPr>
          <p:sp>
            <p:nvSpPr>
              <p:cNvPr id="299" name="Freeform 36"/>
              <p:cNvSpPr>
                <a:spLocks/>
              </p:cNvSpPr>
              <p:nvPr/>
            </p:nvSpPr>
            <p:spPr bwMode="auto">
              <a:xfrm>
                <a:off x="4568825" y="1816100"/>
                <a:ext cx="26988" cy="39688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9" y="21"/>
                  </a:cxn>
                  <a:cxn ang="0">
                    <a:pos x="0" y="14"/>
                  </a:cxn>
                  <a:cxn ang="0">
                    <a:pos x="9" y="0"/>
                  </a:cxn>
                  <a:cxn ang="0">
                    <a:pos x="20" y="12"/>
                  </a:cxn>
                  <a:cxn ang="0">
                    <a:pos x="6" y="30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3" y="27"/>
                  </a:cxn>
                </a:cxnLst>
                <a:rect l="0" t="0" r="r" b="b"/>
                <a:pathLst>
                  <a:path w="20" h="30">
                    <a:moveTo>
                      <a:pt x="3" y="27"/>
                    </a:moveTo>
                    <a:cubicBezTo>
                      <a:pt x="6" y="26"/>
                      <a:pt x="9" y="23"/>
                      <a:pt x="9" y="21"/>
                    </a:cubicBezTo>
                    <a:cubicBezTo>
                      <a:pt x="5" y="20"/>
                      <a:pt x="0" y="16"/>
                      <a:pt x="0" y="14"/>
                    </a:cubicBezTo>
                    <a:cubicBezTo>
                      <a:pt x="0" y="12"/>
                      <a:pt x="5" y="0"/>
                      <a:pt x="9" y="0"/>
                    </a:cubicBezTo>
                    <a:cubicBezTo>
                      <a:pt x="17" y="0"/>
                      <a:pt x="18" y="4"/>
                      <a:pt x="20" y="12"/>
                    </a:cubicBezTo>
                    <a:cubicBezTo>
                      <a:pt x="12" y="14"/>
                      <a:pt x="16" y="30"/>
                      <a:pt x="6" y="30"/>
                    </a:cubicBezTo>
                    <a:cubicBezTo>
                      <a:pt x="3" y="30"/>
                      <a:pt x="1" y="27"/>
                      <a:pt x="0" y="27"/>
                    </a:cubicBezTo>
                    <a:cubicBezTo>
                      <a:pt x="1" y="26"/>
                      <a:pt x="2" y="25"/>
                      <a:pt x="2" y="25"/>
                    </a:cubicBezTo>
                    <a:lnTo>
                      <a:pt x="3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300" name="Group 343"/>
              <p:cNvGrpSpPr/>
              <p:nvPr/>
            </p:nvGrpSpPr>
            <p:grpSpPr>
              <a:xfrm>
                <a:off x="4219575" y="1089025"/>
                <a:ext cx="687388" cy="1155701"/>
                <a:chOff x="4219575" y="1089025"/>
                <a:chExt cx="687388" cy="1155701"/>
              </a:xfrm>
              <a:grpFill/>
            </p:grpSpPr>
            <p:sp>
              <p:nvSpPr>
                <p:cNvPr id="301" name="Freeform 24"/>
                <p:cNvSpPr>
                  <a:spLocks/>
                </p:cNvSpPr>
                <p:nvPr/>
              </p:nvSpPr>
              <p:spPr bwMode="auto">
                <a:xfrm>
                  <a:off x="4230688" y="1782763"/>
                  <a:ext cx="646113" cy="461963"/>
                </a:xfrm>
                <a:custGeom>
                  <a:avLst/>
                  <a:gdLst/>
                  <a:ahLst/>
                  <a:cxnLst>
                    <a:cxn ang="0">
                      <a:pos x="473" y="233"/>
                    </a:cxn>
                    <a:cxn ang="0">
                      <a:pos x="470" y="273"/>
                    </a:cxn>
                    <a:cxn ang="0">
                      <a:pos x="427" y="274"/>
                    </a:cxn>
                    <a:cxn ang="0">
                      <a:pos x="401" y="283"/>
                    </a:cxn>
                    <a:cxn ang="0">
                      <a:pos x="403" y="303"/>
                    </a:cxn>
                    <a:cxn ang="0">
                      <a:pos x="413" y="322"/>
                    </a:cxn>
                    <a:cxn ang="0">
                      <a:pos x="401" y="319"/>
                    </a:cxn>
                    <a:cxn ang="0">
                      <a:pos x="397" y="336"/>
                    </a:cxn>
                    <a:cxn ang="0">
                      <a:pos x="382" y="315"/>
                    </a:cxn>
                    <a:cxn ang="0">
                      <a:pos x="358" y="278"/>
                    </a:cxn>
                    <a:cxn ang="0">
                      <a:pos x="329" y="238"/>
                    </a:cxn>
                    <a:cxn ang="0">
                      <a:pos x="289" y="213"/>
                    </a:cxn>
                    <a:cxn ang="0">
                      <a:pos x="270" y="212"/>
                    </a:cxn>
                    <a:cxn ang="0">
                      <a:pos x="289" y="244"/>
                    </a:cxn>
                    <a:cxn ang="0">
                      <a:pos x="315" y="264"/>
                    </a:cxn>
                    <a:cxn ang="0">
                      <a:pos x="330" y="283"/>
                    </a:cxn>
                    <a:cxn ang="0">
                      <a:pos x="323" y="305"/>
                    </a:cxn>
                    <a:cxn ang="0">
                      <a:pos x="316" y="303"/>
                    </a:cxn>
                    <a:cxn ang="0">
                      <a:pos x="291" y="273"/>
                    </a:cxn>
                    <a:cxn ang="0">
                      <a:pos x="229" y="223"/>
                    </a:cxn>
                    <a:cxn ang="0">
                      <a:pos x="168" y="237"/>
                    </a:cxn>
                    <a:cxn ang="0">
                      <a:pos x="135" y="272"/>
                    </a:cxn>
                    <a:cxn ang="0">
                      <a:pos x="101" y="326"/>
                    </a:cxn>
                    <a:cxn ang="0">
                      <a:pos x="72" y="338"/>
                    </a:cxn>
                    <a:cxn ang="0">
                      <a:pos x="10" y="334"/>
                    </a:cxn>
                    <a:cxn ang="0">
                      <a:pos x="0" y="306"/>
                    </a:cxn>
                    <a:cxn ang="0">
                      <a:pos x="4" y="246"/>
                    </a:cxn>
                    <a:cxn ang="0">
                      <a:pos x="48" y="235"/>
                    </a:cxn>
                    <a:cxn ang="0">
                      <a:pos x="89" y="240"/>
                    </a:cxn>
                    <a:cxn ang="0">
                      <a:pos x="105" y="206"/>
                    </a:cxn>
                    <a:cxn ang="0">
                      <a:pos x="103" y="193"/>
                    </a:cxn>
                    <a:cxn ang="0">
                      <a:pos x="60" y="163"/>
                    </a:cxn>
                    <a:cxn ang="0">
                      <a:pos x="88" y="157"/>
                    </a:cxn>
                    <a:cxn ang="0">
                      <a:pos x="96" y="143"/>
                    </a:cxn>
                    <a:cxn ang="0">
                      <a:pos x="114" y="145"/>
                    </a:cxn>
                    <a:cxn ang="0">
                      <a:pos x="147" y="118"/>
                    </a:cxn>
                    <a:cxn ang="0">
                      <a:pos x="176" y="89"/>
                    </a:cxn>
                    <a:cxn ang="0">
                      <a:pos x="208" y="73"/>
                    </a:cxn>
                    <a:cxn ang="0">
                      <a:pos x="225" y="54"/>
                    </a:cxn>
                    <a:cxn ang="0">
                      <a:pos x="245" y="5"/>
                    </a:cxn>
                    <a:cxn ang="0">
                      <a:pos x="251" y="25"/>
                    </a:cxn>
                    <a:cxn ang="0">
                      <a:pos x="240" y="54"/>
                    </a:cxn>
                    <a:cxn ang="0">
                      <a:pos x="254" y="66"/>
                    </a:cxn>
                    <a:cxn ang="0">
                      <a:pos x="289" y="68"/>
                    </a:cxn>
                    <a:cxn ang="0">
                      <a:pos x="333" y="50"/>
                    </a:cxn>
                    <a:cxn ang="0">
                      <a:pos x="378" y="55"/>
                    </a:cxn>
                    <a:cxn ang="0">
                      <a:pos x="408" y="95"/>
                    </a:cxn>
                    <a:cxn ang="0">
                      <a:pos x="399" y="153"/>
                    </a:cxn>
                    <a:cxn ang="0">
                      <a:pos x="470" y="180"/>
                    </a:cxn>
                    <a:cxn ang="0">
                      <a:pos x="474" y="204"/>
                    </a:cxn>
                    <a:cxn ang="0">
                      <a:pos x="476" y="216"/>
                    </a:cxn>
                  </a:cxnLst>
                  <a:rect l="0" t="0" r="r" b="b"/>
                  <a:pathLst>
                    <a:path w="485" h="347">
                      <a:moveTo>
                        <a:pt x="476" y="216"/>
                      </a:moveTo>
                      <a:cubicBezTo>
                        <a:pt x="474" y="223"/>
                        <a:pt x="475" y="219"/>
                        <a:pt x="473" y="222"/>
                      </a:cubicBezTo>
                      <a:cubicBezTo>
                        <a:pt x="473" y="233"/>
                        <a:pt x="473" y="233"/>
                        <a:pt x="473" y="233"/>
                      </a:cubicBezTo>
                      <a:cubicBezTo>
                        <a:pt x="469" y="238"/>
                        <a:pt x="461" y="246"/>
                        <a:pt x="461" y="253"/>
                      </a:cubicBezTo>
                      <a:cubicBezTo>
                        <a:pt x="461" y="261"/>
                        <a:pt x="473" y="268"/>
                        <a:pt x="476" y="272"/>
                      </a:cubicBezTo>
                      <a:cubicBezTo>
                        <a:pt x="474" y="273"/>
                        <a:pt x="472" y="273"/>
                        <a:pt x="470" y="273"/>
                      </a:cubicBezTo>
                      <a:cubicBezTo>
                        <a:pt x="466" y="275"/>
                        <a:pt x="463" y="273"/>
                        <a:pt x="459" y="275"/>
                      </a:cubicBezTo>
                      <a:cubicBezTo>
                        <a:pt x="453" y="277"/>
                        <a:pt x="452" y="283"/>
                        <a:pt x="446" y="283"/>
                      </a:cubicBezTo>
                      <a:cubicBezTo>
                        <a:pt x="439" y="283"/>
                        <a:pt x="435" y="274"/>
                        <a:pt x="427" y="274"/>
                      </a:cubicBezTo>
                      <a:cubicBezTo>
                        <a:pt x="420" y="274"/>
                        <a:pt x="419" y="278"/>
                        <a:pt x="413" y="280"/>
                      </a:cubicBezTo>
                      <a:cubicBezTo>
                        <a:pt x="414" y="284"/>
                        <a:pt x="414" y="286"/>
                        <a:pt x="413" y="290"/>
                      </a:cubicBezTo>
                      <a:cubicBezTo>
                        <a:pt x="406" y="290"/>
                        <a:pt x="405" y="283"/>
                        <a:pt x="401" y="283"/>
                      </a:cubicBezTo>
                      <a:cubicBezTo>
                        <a:pt x="399" y="283"/>
                        <a:pt x="397" y="286"/>
                        <a:pt x="397" y="288"/>
                      </a:cubicBezTo>
                      <a:cubicBezTo>
                        <a:pt x="405" y="298"/>
                        <a:pt x="405" y="298"/>
                        <a:pt x="405" y="298"/>
                      </a:cubicBezTo>
                      <a:cubicBezTo>
                        <a:pt x="405" y="300"/>
                        <a:pt x="403" y="302"/>
                        <a:pt x="403" y="303"/>
                      </a:cubicBezTo>
                      <a:cubicBezTo>
                        <a:pt x="403" y="304"/>
                        <a:pt x="415" y="315"/>
                        <a:pt x="419" y="315"/>
                      </a:cubicBezTo>
                      <a:cubicBezTo>
                        <a:pt x="419" y="317"/>
                        <a:pt x="420" y="318"/>
                        <a:pt x="420" y="319"/>
                      </a:cubicBezTo>
                      <a:cubicBezTo>
                        <a:pt x="418" y="321"/>
                        <a:pt x="414" y="319"/>
                        <a:pt x="413" y="322"/>
                      </a:cubicBezTo>
                      <a:cubicBezTo>
                        <a:pt x="412" y="322"/>
                        <a:pt x="412" y="322"/>
                        <a:pt x="412" y="322"/>
                      </a:cubicBezTo>
                      <a:cubicBezTo>
                        <a:pt x="407" y="321"/>
                        <a:pt x="403" y="317"/>
                        <a:pt x="401" y="315"/>
                      </a:cubicBezTo>
                      <a:cubicBezTo>
                        <a:pt x="401" y="319"/>
                        <a:pt x="401" y="319"/>
                        <a:pt x="401" y="319"/>
                      </a:cubicBezTo>
                      <a:cubicBezTo>
                        <a:pt x="402" y="321"/>
                        <a:pt x="403" y="323"/>
                        <a:pt x="403" y="326"/>
                      </a:cubicBezTo>
                      <a:cubicBezTo>
                        <a:pt x="403" y="329"/>
                        <a:pt x="399" y="334"/>
                        <a:pt x="403" y="336"/>
                      </a:cubicBezTo>
                      <a:cubicBezTo>
                        <a:pt x="401" y="336"/>
                        <a:pt x="397" y="336"/>
                        <a:pt x="397" y="336"/>
                      </a:cubicBezTo>
                      <a:cubicBezTo>
                        <a:pt x="390" y="336"/>
                        <a:pt x="384" y="329"/>
                        <a:pt x="384" y="322"/>
                      </a:cubicBezTo>
                      <a:cubicBezTo>
                        <a:pt x="384" y="319"/>
                        <a:pt x="388" y="317"/>
                        <a:pt x="390" y="315"/>
                      </a:cubicBezTo>
                      <a:cubicBezTo>
                        <a:pt x="387" y="315"/>
                        <a:pt x="385" y="315"/>
                        <a:pt x="382" y="315"/>
                      </a:cubicBezTo>
                      <a:cubicBezTo>
                        <a:pt x="380" y="315"/>
                        <a:pt x="379" y="311"/>
                        <a:pt x="379" y="310"/>
                      </a:cubicBezTo>
                      <a:cubicBezTo>
                        <a:pt x="378" y="304"/>
                        <a:pt x="374" y="300"/>
                        <a:pt x="370" y="296"/>
                      </a:cubicBezTo>
                      <a:cubicBezTo>
                        <a:pt x="365" y="291"/>
                        <a:pt x="358" y="287"/>
                        <a:pt x="358" y="278"/>
                      </a:cubicBezTo>
                      <a:cubicBezTo>
                        <a:pt x="358" y="272"/>
                        <a:pt x="358" y="270"/>
                        <a:pt x="358" y="266"/>
                      </a:cubicBezTo>
                      <a:cubicBezTo>
                        <a:pt x="358" y="260"/>
                        <a:pt x="348" y="251"/>
                        <a:pt x="342" y="248"/>
                      </a:cubicBezTo>
                      <a:cubicBezTo>
                        <a:pt x="336" y="245"/>
                        <a:pt x="329" y="244"/>
                        <a:pt x="329" y="238"/>
                      </a:cubicBezTo>
                      <a:cubicBezTo>
                        <a:pt x="326" y="238"/>
                        <a:pt x="325" y="238"/>
                        <a:pt x="323" y="238"/>
                      </a:cubicBezTo>
                      <a:cubicBezTo>
                        <a:pt x="313" y="238"/>
                        <a:pt x="302" y="223"/>
                        <a:pt x="302" y="213"/>
                      </a:cubicBezTo>
                      <a:cubicBezTo>
                        <a:pt x="297" y="213"/>
                        <a:pt x="293" y="213"/>
                        <a:pt x="289" y="213"/>
                      </a:cubicBezTo>
                      <a:cubicBezTo>
                        <a:pt x="283" y="213"/>
                        <a:pt x="285" y="204"/>
                        <a:pt x="283" y="201"/>
                      </a:cubicBezTo>
                      <a:cubicBezTo>
                        <a:pt x="278" y="204"/>
                        <a:pt x="268" y="204"/>
                        <a:pt x="268" y="209"/>
                      </a:cubicBezTo>
                      <a:cubicBezTo>
                        <a:pt x="268" y="210"/>
                        <a:pt x="270" y="212"/>
                        <a:pt x="270" y="212"/>
                      </a:cubicBezTo>
                      <a:cubicBezTo>
                        <a:pt x="270" y="214"/>
                        <a:pt x="269" y="217"/>
                        <a:pt x="269" y="220"/>
                      </a:cubicBezTo>
                      <a:cubicBezTo>
                        <a:pt x="269" y="226"/>
                        <a:pt x="273" y="229"/>
                        <a:pt x="278" y="231"/>
                      </a:cubicBezTo>
                      <a:cubicBezTo>
                        <a:pt x="285" y="233"/>
                        <a:pt x="288" y="240"/>
                        <a:pt x="289" y="244"/>
                      </a:cubicBezTo>
                      <a:cubicBezTo>
                        <a:pt x="291" y="250"/>
                        <a:pt x="294" y="257"/>
                        <a:pt x="298" y="259"/>
                      </a:cubicBezTo>
                      <a:cubicBezTo>
                        <a:pt x="304" y="262"/>
                        <a:pt x="309" y="260"/>
                        <a:pt x="315" y="260"/>
                      </a:cubicBezTo>
                      <a:cubicBezTo>
                        <a:pt x="315" y="261"/>
                        <a:pt x="315" y="263"/>
                        <a:pt x="315" y="264"/>
                      </a:cubicBezTo>
                      <a:cubicBezTo>
                        <a:pt x="313" y="269"/>
                        <a:pt x="323" y="271"/>
                        <a:pt x="326" y="272"/>
                      </a:cubicBezTo>
                      <a:cubicBezTo>
                        <a:pt x="335" y="277"/>
                        <a:pt x="345" y="280"/>
                        <a:pt x="344" y="290"/>
                      </a:cubicBezTo>
                      <a:cubicBezTo>
                        <a:pt x="340" y="289"/>
                        <a:pt x="337" y="283"/>
                        <a:pt x="330" y="283"/>
                      </a:cubicBezTo>
                      <a:cubicBezTo>
                        <a:pt x="325" y="283"/>
                        <a:pt x="320" y="286"/>
                        <a:pt x="320" y="290"/>
                      </a:cubicBezTo>
                      <a:cubicBezTo>
                        <a:pt x="320" y="296"/>
                        <a:pt x="328" y="297"/>
                        <a:pt x="328" y="303"/>
                      </a:cubicBezTo>
                      <a:cubicBezTo>
                        <a:pt x="328" y="305"/>
                        <a:pt x="323" y="305"/>
                        <a:pt x="323" y="305"/>
                      </a:cubicBezTo>
                      <a:cubicBezTo>
                        <a:pt x="319" y="309"/>
                        <a:pt x="319" y="318"/>
                        <a:pt x="313" y="318"/>
                      </a:cubicBezTo>
                      <a:cubicBezTo>
                        <a:pt x="310" y="318"/>
                        <a:pt x="308" y="317"/>
                        <a:pt x="308" y="315"/>
                      </a:cubicBezTo>
                      <a:cubicBezTo>
                        <a:pt x="314" y="315"/>
                        <a:pt x="316" y="309"/>
                        <a:pt x="316" y="303"/>
                      </a:cubicBezTo>
                      <a:cubicBezTo>
                        <a:pt x="316" y="297"/>
                        <a:pt x="312" y="295"/>
                        <a:pt x="311" y="291"/>
                      </a:cubicBezTo>
                      <a:cubicBezTo>
                        <a:pt x="310" y="291"/>
                        <a:pt x="300" y="281"/>
                        <a:pt x="299" y="278"/>
                      </a:cubicBezTo>
                      <a:cubicBezTo>
                        <a:pt x="297" y="278"/>
                        <a:pt x="291" y="276"/>
                        <a:pt x="291" y="273"/>
                      </a:cubicBezTo>
                      <a:cubicBezTo>
                        <a:pt x="277" y="270"/>
                        <a:pt x="274" y="266"/>
                        <a:pt x="266" y="259"/>
                      </a:cubicBezTo>
                      <a:cubicBezTo>
                        <a:pt x="263" y="256"/>
                        <a:pt x="257" y="254"/>
                        <a:pt x="256" y="251"/>
                      </a:cubicBezTo>
                      <a:cubicBezTo>
                        <a:pt x="248" y="241"/>
                        <a:pt x="245" y="223"/>
                        <a:pt x="229" y="223"/>
                      </a:cubicBezTo>
                      <a:cubicBezTo>
                        <a:pt x="221" y="223"/>
                        <a:pt x="220" y="228"/>
                        <a:pt x="216" y="230"/>
                      </a:cubicBezTo>
                      <a:cubicBezTo>
                        <a:pt x="208" y="234"/>
                        <a:pt x="202" y="242"/>
                        <a:pt x="192" y="242"/>
                      </a:cubicBezTo>
                      <a:cubicBezTo>
                        <a:pt x="183" y="242"/>
                        <a:pt x="177" y="237"/>
                        <a:pt x="168" y="237"/>
                      </a:cubicBezTo>
                      <a:cubicBezTo>
                        <a:pt x="161" y="237"/>
                        <a:pt x="154" y="242"/>
                        <a:pt x="154" y="248"/>
                      </a:cubicBezTo>
                      <a:cubicBezTo>
                        <a:pt x="157" y="258"/>
                        <a:pt x="157" y="258"/>
                        <a:pt x="157" y="258"/>
                      </a:cubicBezTo>
                      <a:cubicBezTo>
                        <a:pt x="154" y="267"/>
                        <a:pt x="144" y="270"/>
                        <a:pt x="135" y="272"/>
                      </a:cubicBezTo>
                      <a:cubicBezTo>
                        <a:pt x="127" y="274"/>
                        <a:pt x="114" y="292"/>
                        <a:pt x="114" y="302"/>
                      </a:cubicBezTo>
                      <a:cubicBezTo>
                        <a:pt x="114" y="305"/>
                        <a:pt x="117" y="306"/>
                        <a:pt x="119" y="307"/>
                      </a:cubicBezTo>
                      <a:cubicBezTo>
                        <a:pt x="113" y="316"/>
                        <a:pt x="110" y="321"/>
                        <a:pt x="101" y="326"/>
                      </a:cubicBezTo>
                      <a:cubicBezTo>
                        <a:pt x="96" y="328"/>
                        <a:pt x="95" y="340"/>
                        <a:pt x="86" y="337"/>
                      </a:cubicBezTo>
                      <a:cubicBezTo>
                        <a:pt x="86" y="337"/>
                        <a:pt x="86" y="337"/>
                        <a:pt x="86" y="337"/>
                      </a:cubicBezTo>
                      <a:cubicBezTo>
                        <a:pt x="82" y="336"/>
                        <a:pt x="75" y="338"/>
                        <a:pt x="72" y="338"/>
                      </a:cubicBezTo>
                      <a:cubicBezTo>
                        <a:pt x="62" y="338"/>
                        <a:pt x="56" y="347"/>
                        <a:pt x="46" y="347"/>
                      </a:cubicBezTo>
                      <a:cubicBezTo>
                        <a:pt x="40" y="347"/>
                        <a:pt x="39" y="331"/>
                        <a:pt x="29" y="331"/>
                      </a:cubicBezTo>
                      <a:cubicBezTo>
                        <a:pt x="22" y="331"/>
                        <a:pt x="17" y="334"/>
                        <a:pt x="10" y="334"/>
                      </a:cubicBezTo>
                      <a:cubicBezTo>
                        <a:pt x="8" y="334"/>
                        <a:pt x="7" y="332"/>
                        <a:pt x="7" y="330"/>
                      </a:cubicBezTo>
                      <a:cubicBezTo>
                        <a:pt x="7" y="321"/>
                        <a:pt x="7" y="318"/>
                        <a:pt x="7" y="313"/>
                      </a:cubicBezTo>
                      <a:cubicBezTo>
                        <a:pt x="3" y="313"/>
                        <a:pt x="0" y="310"/>
                        <a:pt x="0" y="306"/>
                      </a:cubicBezTo>
                      <a:cubicBezTo>
                        <a:pt x="0" y="301"/>
                        <a:pt x="4" y="299"/>
                        <a:pt x="4" y="296"/>
                      </a:cubicBezTo>
                      <a:cubicBezTo>
                        <a:pt x="4" y="285"/>
                        <a:pt x="8" y="274"/>
                        <a:pt x="8" y="262"/>
                      </a:cubicBezTo>
                      <a:cubicBezTo>
                        <a:pt x="8" y="256"/>
                        <a:pt x="4" y="250"/>
                        <a:pt x="4" y="246"/>
                      </a:cubicBezTo>
                      <a:cubicBezTo>
                        <a:pt x="4" y="243"/>
                        <a:pt x="19" y="234"/>
                        <a:pt x="21" y="234"/>
                      </a:cubicBezTo>
                      <a:cubicBezTo>
                        <a:pt x="23" y="234"/>
                        <a:pt x="25" y="236"/>
                        <a:pt x="28" y="235"/>
                      </a:cubicBezTo>
                      <a:cubicBezTo>
                        <a:pt x="48" y="235"/>
                        <a:pt x="48" y="235"/>
                        <a:pt x="48" y="235"/>
                      </a:cubicBezTo>
                      <a:cubicBezTo>
                        <a:pt x="49" y="237"/>
                        <a:pt x="53" y="238"/>
                        <a:pt x="55" y="238"/>
                      </a:cubicBezTo>
                      <a:cubicBezTo>
                        <a:pt x="76" y="238"/>
                        <a:pt x="76" y="238"/>
                        <a:pt x="76" y="238"/>
                      </a:cubicBezTo>
                      <a:cubicBezTo>
                        <a:pt x="82" y="237"/>
                        <a:pt x="84" y="240"/>
                        <a:pt x="89" y="240"/>
                      </a:cubicBezTo>
                      <a:cubicBezTo>
                        <a:pt x="92" y="240"/>
                        <a:pt x="98" y="238"/>
                        <a:pt x="100" y="238"/>
                      </a:cubicBezTo>
                      <a:cubicBezTo>
                        <a:pt x="100" y="229"/>
                        <a:pt x="105" y="226"/>
                        <a:pt x="105" y="218"/>
                      </a:cubicBezTo>
                      <a:cubicBezTo>
                        <a:pt x="105" y="216"/>
                        <a:pt x="105" y="208"/>
                        <a:pt x="105" y="206"/>
                      </a:cubicBezTo>
                      <a:cubicBezTo>
                        <a:pt x="104" y="206"/>
                        <a:pt x="104" y="206"/>
                        <a:pt x="104" y="206"/>
                      </a:cubicBezTo>
                      <a:cubicBezTo>
                        <a:pt x="105" y="205"/>
                        <a:pt x="106" y="201"/>
                        <a:pt x="106" y="200"/>
                      </a:cubicBezTo>
                      <a:cubicBezTo>
                        <a:pt x="106" y="196"/>
                        <a:pt x="103" y="197"/>
                        <a:pt x="103" y="193"/>
                      </a:cubicBezTo>
                      <a:cubicBezTo>
                        <a:pt x="94" y="193"/>
                        <a:pt x="92" y="185"/>
                        <a:pt x="92" y="178"/>
                      </a:cubicBezTo>
                      <a:cubicBezTo>
                        <a:pt x="89" y="178"/>
                        <a:pt x="89" y="175"/>
                        <a:pt x="87" y="175"/>
                      </a:cubicBezTo>
                      <a:cubicBezTo>
                        <a:pt x="79" y="173"/>
                        <a:pt x="60" y="169"/>
                        <a:pt x="60" y="163"/>
                      </a:cubicBezTo>
                      <a:cubicBezTo>
                        <a:pt x="60" y="163"/>
                        <a:pt x="60" y="161"/>
                        <a:pt x="60" y="161"/>
                      </a:cubicBezTo>
                      <a:cubicBezTo>
                        <a:pt x="60" y="157"/>
                        <a:pt x="72" y="154"/>
                        <a:pt x="76" y="153"/>
                      </a:cubicBezTo>
                      <a:cubicBezTo>
                        <a:pt x="78" y="156"/>
                        <a:pt x="85" y="157"/>
                        <a:pt x="88" y="157"/>
                      </a:cubicBezTo>
                      <a:cubicBezTo>
                        <a:pt x="92" y="157"/>
                        <a:pt x="97" y="156"/>
                        <a:pt x="98" y="155"/>
                      </a:cubicBezTo>
                      <a:cubicBezTo>
                        <a:pt x="98" y="152"/>
                        <a:pt x="98" y="152"/>
                        <a:pt x="98" y="152"/>
                      </a:cubicBezTo>
                      <a:cubicBezTo>
                        <a:pt x="95" y="151"/>
                        <a:pt x="97" y="145"/>
                        <a:pt x="96" y="143"/>
                      </a:cubicBezTo>
                      <a:cubicBezTo>
                        <a:pt x="96" y="140"/>
                        <a:pt x="96" y="140"/>
                        <a:pt x="96" y="140"/>
                      </a:cubicBezTo>
                      <a:cubicBezTo>
                        <a:pt x="101" y="140"/>
                        <a:pt x="101" y="140"/>
                        <a:pt x="101" y="140"/>
                      </a:cubicBezTo>
                      <a:cubicBezTo>
                        <a:pt x="104" y="143"/>
                        <a:pt x="109" y="145"/>
                        <a:pt x="114" y="145"/>
                      </a:cubicBezTo>
                      <a:cubicBezTo>
                        <a:pt x="117" y="145"/>
                        <a:pt x="120" y="142"/>
                        <a:pt x="121" y="139"/>
                      </a:cubicBezTo>
                      <a:cubicBezTo>
                        <a:pt x="135" y="139"/>
                        <a:pt x="138" y="129"/>
                        <a:pt x="141" y="119"/>
                      </a:cubicBezTo>
                      <a:cubicBezTo>
                        <a:pt x="143" y="119"/>
                        <a:pt x="145" y="118"/>
                        <a:pt x="147" y="118"/>
                      </a:cubicBezTo>
                      <a:cubicBezTo>
                        <a:pt x="150" y="117"/>
                        <a:pt x="167" y="110"/>
                        <a:pt x="169" y="108"/>
                      </a:cubicBezTo>
                      <a:cubicBezTo>
                        <a:pt x="173" y="104"/>
                        <a:pt x="171" y="99"/>
                        <a:pt x="171" y="94"/>
                      </a:cubicBezTo>
                      <a:cubicBezTo>
                        <a:pt x="171" y="92"/>
                        <a:pt x="175" y="89"/>
                        <a:pt x="176" y="89"/>
                      </a:cubicBezTo>
                      <a:cubicBezTo>
                        <a:pt x="182" y="83"/>
                        <a:pt x="188" y="76"/>
                        <a:pt x="198" y="76"/>
                      </a:cubicBezTo>
                      <a:cubicBezTo>
                        <a:pt x="204" y="76"/>
                        <a:pt x="201" y="77"/>
                        <a:pt x="204" y="76"/>
                      </a:cubicBezTo>
                      <a:cubicBezTo>
                        <a:pt x="206" y="77"/>
                        <a:pt x="207" y="74"/>
                        <a:pt x="208" y="73"/>
                      </a:cubicBezTo>
                      <a:cubicBezTo>
                        <a:pt x="211" y="70"/>
                        <a:pt x="215" y="72"/>
                        <a:pt x="219" y="72"/>
                      </a:cubicBezTo>
                      <a:cubicBezTo>
                        <a:pt x="221" y="72"/>
                        <a:pt x="229" y="68"/>
                        <a:pt x="229" y="65"/>
                      </a:cubicBezTo>
                      <a:cubicBezTo>
                        <a:pt x="229" y="63"/>
                        <a:pt x="225" y="54"/>
                        <a:pt x="225" y="54"/>
                      </a:cubicBezTo>
                      <a:cubicBezTo>
                        <a:pt x="224" y="42"/>
                        <a:pt x="217" y="38"/>
                        <a:pt x="217" y="28"/>
                      </a:cubicBezTo>
                      <a:cubicBezTo>
                        <a:pt x="217" y="9"/>
                        <a:pt x="234" y="8"/>
                        <a:pt x="245" y="0"/>
                      </a:cubicBezTo>
                      <a:cubicBezTo>
                        <a:pt x="245" y="5"/>
                        <a:pt x="245" y="5"/>
                        <a:pt x="245" y="5"/>
                      </a:cubicBezTo>
                      <a:cubicBezTo>
                        <a:pt x="243" y="10"/>
                        <a:pt x="242" y="12"/>
                        <a:pt x="242" y="17"/>
                      </a:cubicBezTo>
                      <a:cubicBezTo>
                        <a:pt x="242" y="21"/>
                        <a:pt x="247" y="22"/>
                        <a:pt x="251" y="22"/>
                      </a:cubicBezTo>
                      <a:cubicBezTo>
                        <a:pt x="251" y="23"/>
                        <a:pt x="251" y="24"/>
                        <a:pt x="251" y="25"/>
                      </a:cubicBezTo>
                      <a:cubicBezTo>
                        <a:pt x="251" y="27"/>
                        <a:pt x="247" y="28"/>
                        <a:pt x="245" y="29"/>
                      </a:cubicBezTo>
                      <a:cubicBezTo>
                        <a:pt x="241" y="34"/>
                        <a:pt x="236" y="38"/>
                        <a:pt x="236" y="46"/>
                      </a:cubicBezTo>
                      <a:cubicBezTo>
                        <a:pt x="236" y="50"/>
                        <a:pt x="238" y="53"/>
                        <a:pt x="240" y="54"/>
                      </a:cubicBezTo>
                      <a:cubicBezTo>
                        <a:pt x="240" y="56"/>
                        <a:pt x="241" y="57"/>
                        <a:pt x="240" y="59"/>
                      </a:cubicBezTo>
                      <a:cubicBezTo>
                        <a:pt x="245" y="59"/>
                        <a:pt x="247" y="60"/>
                        <a:pt x="251" y="60"/>
                      </a:cubicBezTo>
                      <a:cubicBezTo>
                        <a:pt x="252" y="63"/>
                        <a:pt x="253" y="66"/>
                        <a:pt x="254" y="66"/>
                      </a:cubicBezTo>
                      <a:cubicBezTo>
                        <a:pt x="266" y="66"/>
                        <a:pt x="274" y="56"/>
                        <a:pt x="285" y="57"/>
                      </a:cubicBezTo>
                      <a:cubicBezTo>
                        <a:pt x="284" y="59"/>
                        <a:pt x="282" y="60"/>
                        <a:pt x="282" y="62"/>
                      </a:cubicBezTo>
                      <a:cubicBezTo>
                        <a:pt x="282" y="63"/>
                        <a:pt x="289" y="68"/>
                        <a:pt x="289" y="68"/>
                      </a:cubicBezTo>
                      <a:cubicBezTo>
                        <a:pt x="294" y="68"/>
                        <a:pt x="295" y="65"/>
                        <a:pt x="297" y="64"/>
                      </a:cubicBezTo>
                      <a:cubicBezTo>
                        <a:pt x="304" y="60"/>
                        <a:pt x="310" y="62"/>
                        <a:pt x="317" y="59"/>
                      </a:cubicBezTo>
                      <a:cubicBezTo>
                        <a:pt x="321" y="57"/>
                        <a:pt x="328" y="50"/>
                        <a:pt x="333" y="50"/>
                      </a:cubicBezTo>
                      <a:cubicBezTo>
                        <a:pt x="339" y="50"/>
                        <a:pt x="345" y="51"/>
                        <a:pt x="348" y="52"/>
                      </a:cubicBezTo>
                      <a:cubicBezTo>
                        <a:pt x="347" y="54"/>
                        <a:pt x="346" y="56"/>
                        <a:pt x="346" y="57"/>
                      </a:cubicBezTo>
                      <a:cubicBezTo>
                        <a:pt x="358" y="57"/>
                        <a:pt x="370" y="55"/>
                        <a:pt x="378" y="55"/>
                      </a:cubicBezTo>
                      <a:cubicBezTo>
                        <a:pt x="386" y="55"/>
                        <a:pt x="392" y="54"/>
                        <a:pt x="401" y="54"/>
                      </a:cubicBezTo>
                      <a:cubicBezTo>
                        <a:pt x="410" y="54"/>
                        <a:pt x="414" y="70"/>
                        <a:pt x="414" y="80"/>
                      </a:cubicBezTo>
                      <a:cubicBezTo>
                        <a:pt x="414" y="86"/>
                        <a:pt x="408" y="89"/>
                        <a:pt x="408" y="95"/>
                      </a:cubicBezTo>
                      <a:cubicBezTo>
                        <a:pt x="408" y="104"/>
                        <a:pt x="416" y="110"/>
                        <a:pt x="416" y="118"/>
                      </a:cubicBezTo>
                      <a:cubicBezTo>
                        <a:pt x="416" y="123"/>
                        <a:pt x="408" y="125"/>
                        <a:pt x="406" y="128"/>
                      </a:cubicBezTo>
                      <a:cubicBezTo>
                        <a:pt x="401" y="136"/>
                        <a:pt x="399" y="143"/>
                        <a:pt x="399" y="153"/>
                      </a:cubicBezTo>
                      <a:cubicBezTo>
                        <a:pt x="399" y="166"/>
                        <a:pt x="408" y="163"/>
                        <a:pt x="418" y="163"/>
                      </a:cubicBezTo>
                      <a:cubicBezTo>
                        <a:pt x="432" y="163"/>
                        <a:pt x="439" y="157"/>
                        <a:pt x="450" y="157"/>
                      </a:cubicBezTo>
                      <a:cubicBezTo>
                        <a:pt x="461" y="157"/>
                        <a:pt x="459" y="180"/>
                        <a:pt x="470" y="180"/>
                      </a:cubicBezTo>
                      <a:cubicBezTo>
                        <a:pt x="470" y="198"/>
                        <a:pt x="470" y="198"/>
                        <a:pt x="470" y="198"/>
                      </a:cubicBezTo>
                      <a:cubicBezTo>
                        <a:pt x="470" y="200"/>
                        <a:pt x="471" y="201"/>
                        <a:pt x="472" y="201"/>
                      </a:cubicBezTo>
                      <a:cubicBezTo>
                        <a:pt x="474" y="204"/>
                        <a:pt x="474" y="204"/>
                        <a:pt x="474" y="204"/>
                      </a:cubicBezTo>
                      <a:cubicBezTo>
                        <a:pt x="476" y="204"/>
                        <a:pt x="482" y="202"/>
                        <a:pt x="485" y="201"/>
                      </a:cubicBezTo>
                      <a:cubicBezTo>
                        <a:pt x="485" y="204"/>
                        <a:pt x="485" y="206"/>
                        <a:pt x="485" y="208"/>
                      </a:cubicBezTo>
                      <a:cubicBezTo>
                        <a:pt x="481" y="209"/>
                        <a:pt x="476" y="211"/>
                        <a:pt x="476" y="2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2" name="Freeform 25"/>
                <p:cNvSpPr>
                  <a:spLocks/>
                </p:cNvSpPr>
                <p:nvPr/>
              </p:nvSpPr>
              <p:spPr bwMode="auto">
                <a:xfrm>
                  <a:off x="4470400" y="1416050"/>
                  <a:ext cx="436563" cy="423863"/>
                </a:xfrm>
                <a:custGeom>
                  <a:avLst/>
                  <a:gdLst/>
                  <a:ahLst/>
                  <a:cxnLst>
                    <a:cxn ang="0">
                      <a:pos x="66" y="236"/>
                    </a:cxn>
                    <a:cxn ang="0">
                      <a:pos x="4" y="254"/>
                    </a:cxn>
                    <a:cxn ang="0">
                      <a:pos x="12" y="241"/>
                    </a:cxn>
                    <a:cxn ang="0">
                      <a:pos x="8" y="231"/>
                    </a:cxn>
                    <a:cxn ang="0">
                      <a:pos x="10" y="190"/>
                    </a:cxn>
                    <a:cxn ang="0">
                      <a:pos x="55" y="163"/>
                    </a:cxn>
                    <a:cxn ang="0">
                      <a:pos x="85" y="129"/>
                    </a:cxn>
                    <a:cxn ang="0">
                      <a:pos x="97" y="102"/>
                    </a:cxn>
                    <a:cxn ang="0">
                      <a:pos x="142" y="55"/>
                    </a:cxn>
                    <a:cxn ang="0">
                      <a:pos x="124" y="57"/>
                    </a:cxn>
                    <a:cxn ang="0">
                      <a:pos x="124" y="49"/>
                    </a:cxn>
                    <a:cxn ang="0">
                      <a:pos x="132" y="44"/>
                    </a:cxn>
                    <a:cxn ang="0">
                      <a:pos x="148" y="57"/>
                    </a:cxn>
                    <a:cxn ang="0">
                      <a:pos x="149" y="45"/>
                    </a:cxn>
                    <a:cxn ang="0">
                      <a:pos x="168" y="37"/>
                    </a:cxn>
                    <a:cxn ang="0">
                      <a:pos x="183" y="28"/>
                    </a:cxn>
                    <a:cxn ang="0">
                      <a:pos x="199" y="21"/>
                    </a:cxn>
                    <a:cxn ang="0">
                      <a:pos x="221" y="17"/>
                    </a:cxn>
                    <a:cxn ang="0">
                      <a:pos x="223" y="5"/>
                    </a:cxn>
                    <a:cxn ang="0">
                      <a:pos x="256" y="6"/>
                    </a:cxn>
                    <a:cxn ang="0">
                      <a:pos x="266" y="7"/>
                    </a:cxn>
                    <a:cxn ang="0">
                      <a:pos x="285" y="2"/>
                    </a:cxn>
                    <a:cxn ang="0">
                      <a:pos x="296" y="6"/>
                    </a:cxn>
                    <a:cxn ang="0">
                      <a:pos x="293" y="24"/>
                    </a:cxn>
                    <a:cxn ang="0">
                      <a:pos x="315" y="32"/>
                    </a:cxn>
                    <a:cxn ang="0">
                      <a:pos x="309" y="72"/>
                    </a:cxn>
                    <a:cxn ang="0">
                      <a:pos x="310" y="113"/>
                    </a:cxn>
                    <a:cxn ang="0">
                      <a:pos x="318" y="148"/>
                    </a:cxn>
                    <a:cxn ang="0">
                      <a:pos x="327" y="172"/>
                    </a:cxn>
                    <a:cxn ang="0">
                      <a:pos x="255" y="224"/>
                    </a:cxn>
                    <a:cxn ang="0">
                      <a:pos x="218" y="225"/>
                    </a:cxn>
                    <a:cxn ang="0">
                      <a:pos x="206" y="200"/>
                    </a:cxn>
                    <a:cxn ang="0">
                      <a:pos x="197" y="174"/>
                    </a:cxn>
                    <a:cxn ang="0">
                      <a:pos x="254" y="130"/>
                    </a:cxn>
                    <a:cxn ang="0">
                      <a:pos x="202" y="135"/>
                    </a:cxn>
                    <a:cxn ang="0">
                      <a:pos x="172" y="169"/>
                    </a:cxn>
                    <a:cxn ang="0">
                      <a:pos x="146" y="201"/>
                    </a:cxn>
                    <a:cxn ang="0">
                      <a:pos x="150" y="218"/>
                    </a:cxn>
                    <a:cxn ang="0">
                      <a:pos x="152" y="253"/>
                    </a:cxn>
                    <a:cxn ang="0">
                      <a:pos x="146" y="283"/>
                    </a:cxn>
                    <a:cxn ang="0">
                      <a:pos x="121" y="304"/>
                    </a:cxn>
                    <a:cxn ang="0">
                      <a:pos x="90" y="297"/>
                    </a:cxn>
                    <a:cxn ang="0">
                      <a:pos x="82" y="269"/>
                    </a:cxn>
                    <a:cxn ang="0">
                      <a:pos x="76" y="245"/>
                    </a:cxn>
                  </a:cxnLst>
                  <a:rect l="0" t="0" r="r" b="b"/>
                  <a:pathLst>
                    <a:path w="327" h="318">
                      <a:moveTo>
                        <a:pt x="76" y="247"/>
                      </a:moveTo>
                      <a:cubicBezTo>
                        <a:pt x="70" y="245"/>
                        <a:pt x="69" y="241"/>
                        <a:pt x="66" y="236"/>
                      </a:cubicBezTo>
                      <a:cubicBezTo>
                        <a:pt x="57" y="249"/>
                        <a:pt x="43" y="266"/>
                        <a:pt x="24" y="266"/>
                      </a:cubicBezTo>
                      <a:cubicBezTo>
                        <a:pt x="22" y="266"/>
                        <a:pt x="4" y="256"/>
                        <a:pt x="4" y="254"/>
                      </a:cubicBezTo>
                      <a:cubicBezTo>
                        <a:pt x="4" y="250"/>
                        <a:pt x="10" y="248"/>
                        <a:pt x="12" y="247"/>
                      </a:cubicBezTo>
                      <a:cubicBezTo>
                        <a:pt x="12" y="241"/>
                        <a:pt x="12" y="241"/>
                        <a:pt x="12" y="241"/>
                      </a:cubicBezTo>
                      <a:cubicBezTo>
                        <a:pt x="6" y="241"/>
                        <a:pt x="6" y="241"/>
                        <a:pt x="0" y="243"/>
                      </a:cubicBezTo>
                      <a:cubicBezTo>
                        <a:pt x="0" y="240"/>
                        <a:pt x="5" y="234"/>
                        <a:pt x="8" y="231"/>
                      </a:cubicBezTo>
                      <a:cubicBezTo>
                        <a:pt x="1" y="223"/>
                        <a:pt x="0" y="212"/>
                        <a:pt x="0" y="200"/>
                      </a:cubicBezTo>
                      <a:cubicBezTo>
                        <a:pt x="0" y="193"/>
                        <a:pt x="7" y="194"/>
                        <a:pt x="10" y="190"/>
                      </a:cubicBezTo>
                      <a:cubicBezTo>
                        <a:pt x="15" y="182"/>
                        <a:pt x="20" y="177"/>
                        <a:pt x="30" y="174"/>
                      </a:cubicBezTo>
                      <a:cubicBezTo>
                        <a:pt x="38" y="172"/>
                        <a:pt x="39" y="162"/>
                        <a:pt x="55" y="163"/>
                      </a:cubicBezTo>
                      <a:cubicBezTo>
                        <a:pt x="50" y="162"/>
                        <a:pt x="49" y="161"/>
                        <a:pt x="45" y="160"/>
                      </a:cubicBezTo>
                      <a:cubicBezTo>
                        <a:pt x="64" y="155"/>
                        <a:pt x="71" y="140"/>
                        <a:pt x="85" y="129"/>
                      </a:cubicBezTo>
                      <a:cubicBezTo>
                        <a:pt x="90" y="126"/>
                        <a:pt x="89" y="112"/>
                        <a:pt x="93" y="112"/>
                      </a:cubicBezTo>
                      <a:cubicBezTo>
                        <a:pt x="93" y="112"/>
                        <a:pt x="97" y="102"/>
                        <a:pt x="97" y="102"/>
                      </a:cubicBezTo>
                      <a:cubicBezTo>
                        <a:pt x="102" y="93"/>
                        <a:pt x="109" y="87"/>
                        <a:pt x="118" y="83"/>
                      </a:cubicBezTo>
                      <a:cubicBezTo>
                        <a:pt x="127" y="80"/>
                        <a:pt x="139" y="65"/>
                        <a:pt x="142" y="55"/>
                      </a:cubicBezTo>
                      <a:cubicBezTo>
                        <a:pt x="131" y="58"/>
                        <a:pt x="126" y="63"/>
                        <a:pt x="116" y="63"/>
                      </a:cubicBezTo>
                      <a:cubicBezTo>
                        <a:pt x="118" y="60"/>
                        <a:pt x="123" y="58"/>
                        <a:pt x="124" y="57"/>
                      </a:cubicBezTo>
                      <a:cubicBezTo>
                        <a:pt x="122" y="57"/>
                        <a:pt x="118" y="56"/>
                        <a:pt x="118" y="56"/>
                      </a:cubicBezTo>
                      <a:cubicBezTo>
                        <a:pt x="119" y="51"/>
                        <a:pt x="121" y="49"/>
                        <a:pt x="124" y="49"/>
                      </a:cubicBezTo>
                      <a:cubicBezTo>
                        <a:pt x="126" y="49"/>
                        <a:pt x="127" y="50"/>
                        <a:pt x="128" y="50"/>
                      </a:cubicBezTo>
                      <a:cubicBezTo>
                        <a:pt x="129" y="47"/>
                        <a:pt x="131" y="46"/>
                        <a:pt x="132" y="44"/>
                      </a:cubicBezTo>
                      <a:cubicBezTo>
                        <a:pt x="134" y="47"/>
                        <a:pt x="135" y="49"/>
                        <a:pt x="133" y="52"/>
                      </a:cubicBezTo>
                      <a:cubicBezTo>
                        <a:pt x="140" y="52"/>
                        <a:pt x="142" y="57"/>
                        <a:pt x="148" y="57"/>
                      </a:cubicBezTo>
                      <a:cubicBezTo>
                        <a:pt x="150" y="57"/>
                        <a:pt x="155" y="46"/>
                        <a:pt x="156" y="46"/>
                      </a:cubicBezTo>
                      <a:cubicBezTo>
                        <a:pt x="153" y="45"/>
                        <a:pt x="153" y="44"/>
                        <a:pt x="149" y="45"/>
                      </a:cubicBezTo>
                      <a:cubicBezTo>
                        <a:pt x="151" y="41"/>
                        <a:pt x="154" y="38"/>
                        <a:pt x="159" y="38"/>
                      </a:cubicBezTo>
                      <a:cubicBezTo>
                        <a:pt x="162" y="38"/>
                        <a:pt x="165" y="39"/>
                        <a:pt x="168" y="37"/>
                      </a:cubicBezTo>
                      <a:cubicBezTo>
                        <a:pt x="165" y="35"/>
                        <a:pt x="166" y="35"/>
                        <a:pt x="164" y="33"/>
                      </a:cubicBezTo>
                      <a:cubicBezTo>
                        <a:pt x="169" y="29"/>
                        <a:pt x="176" y="29"/>
                        <a:pt x="183" y="28"/>
                      </a:cubicBezTo>
                      <a:cubicBezTo>
                        <a:pt x="183" y="33"/>
                        <a:pt x="183" y="33"/>
                        <a:pt x="183" y="33"/>
                      </a:cubicBezTo>
                      <a:cubicBezTo>
                        <a:pt x="189" y="32"/>
                        <a:pt x="190" y="22"/>
                        <a:pt x="199" y="21"/>
                      </a:cubicBezTo>
                      <a:cubicBezTo>
                        <a:pt x="199" y="29"/>
                        <a:pt x="199" y="29"/>
                        <a:pt x="199" y="29"/>
                      </a:cubicBezTo>
                      <a:cubicBezTo>
                        <a:pt x="205" y="18"/>
                        <a:pt x="213" y="21"/>
                        <a:pt x="221" y="17"/>
                      </a:cubicBezTo>
                      <a:cubicBezTo>
                        <a:pt x="217" y="15"/>
                        <a:pt x="214" y="14"/>
                        <a:pt x="214" y="11"/>
                      </a:cubicBezTo>
                      <a:cubicBezTo>
                        <a:pt x="214" y="9"/>
                        <a:pt x="222" y="7"/>
                        <a:pt x="223" y="5"/>
                      </a:cubicBezTo>
                      <a:cubicBezTo>
                        <a:pt x="226" y="8"/>
                        <a:pt x="228" y="11"/>
                        <a:pt x="232" y="11"/>
                      </a:cubicBezTo>
                      <a:cubicBezTo>
                        <a:pt x="239" y="11"/>
                        <a:pt x="256" y="0"/>
                        <a:pt x="256" y="6"/>
                      </a:cubicBezTo>
                      <a:cubicBezTo>
                        <a:pt x="256" y="12"/>
                        <a:pt x="248" y="14"/>
                        <a:pt x="247" y="20"/>
                      </a:cubicBezTo>
                      <a:cubicBezTo>
                        <a:pt x="255" y="21"/>
                        <a:pt x="258" y="11"/>
                        <a:pt x="266" y="7"/>
                      </a:cubicBezTo>
                      <a:cubicBezTo>
                        <a:pt x="267" y="10"/>
                        <a:pt x="267" y="12"/>
                        <a:pt x="268" y="15"/>
                      </a:cubicBezTo>
                      <a:cubicBezTo>
                        <a:pt x="274" y="9"/>
                        <a:pt x="277" y="7"/>
                        <a:pt x="285" y="2"/>
                      </a:cubicBezTo>
                      <a:cubicBezTo>
                        <a:pt x="285" y="8"/>
                        <a:pt x="284" y="12"/>
                        <a:pt x="289" y="13"/>
                      </a:cubicBezTo>
                      <a:cubicBezTo>
                        <a:pt x="290" y="9"/>
                        <a:pt x="292" y="6"/>
                        <a:pt x="296" y="6"/>
                      </a:cubicBezTo>
                      <a:cubicBezTo>
                        <a:pt x="298" y="6"/>
                        <a:pt x="307" y="11"/>
                        <a:pt x="311" y="13"/>
                      </a:cubicBezTo>
                      <a:cubicBezTo>
                        <a:pt x="307" y="24"/>
                        <a:pt x="303" y="20"/>
                        <a:pt x="293" y="24"/>
                      </a:cubicBezTo>
                      <a:cubicBezTo>
                        <a:pt x="298" y="27"/>
                        <a:pt x="301" y="28"/>
                        <a:pt x="301" y="30"/>
                      </a:cubicBezTo>
                      <a:cubicBezTo>
                        <a:pt x="305" y="31"/>
                        <a:pt x="314" y="32"/>
                        <a:pt x="315" y="32"/>
                      </a:cubicBezTo>
                      <a:cubicBezTo>
                        <a:pt x="309" y="36"/>
                        <a:pt x="293" y="44"/>
                        <a:pt x="293" y="55"/>
                      </a:cubicBezTo>
                      <a:cubicBezTo>
                        <a:pt x="293" y="63"/>
                        <a:pt x="309" y="62"/>
                        <a:pt x="309" y="72"/>
                      </a:cubicBezTo>
                      <a:cubicBezTo>
                        <a:pt x="309" y="80"/>
                        <a:pt x="301" y="83"/>
                        <a:pt x="301" y="91"/>
                      </a:cubicBezTo>
                      <a:cubicBezTo>
                        <a:pt x="301" y="99"/>
                        <a:pt x="310" y="104"/>
                        <a:pt x="310" y="113"/>
                      </a:cubicBezTo>
                      <a:cubicBezTo>
                        <a:pt x="310" y="118"/>
                        <a:pt x="305" y="121"/>
                        <a:pt x="305" y="126"/>
                      </a:cubicBezTo>
                      <a:cubicBezTo>
                        <a:pt x="305" y="136"/>
                        <a:pt x="318" y="138"/>
                        <a:pt x="318" y="148"/>
                      </a:cubicBezTo>
                      <a:cubicBezTo>
                        <a:pt x="318" y="151"/>
                        <a:pt x="314" y="153"/>
                        <a:pt x="313" y="154"/>
                      </a:cubicBezTo>
                      <a:cubicBezTo>
                        <a:pt x="317" y="161"/>
                        <a:pt x="327" y="163"/>
                        <a:pt x="327" y="172"/>
                      </a:cubicBezTo>
                      <a:cubicBezTo>
                        <a:pt x="327" y="187"/>
                        <a:pt x="297" y="203"/>
                        <a:pt x="288" y="215"/>
                      </a:cubicBezTo>
                      <a:cubicBezTo>
                        <a:pt x="283" y="224"/>
                        <a:pt x="263" y="226"/>
                        <a:pt x="255" y="224"/>
                      </a:cubicBezTo>
                      <a:cubicBezTo>
                        <a:pt x="246" y="227"/>
                        <a:pt x="236" y="231"/>
                        <a:pt x="228" y="231"/>
                      </a:cubicBezTo>
                      <a:cubicBezTo>
                        <a:pt x="222" y="231"/>
                        <a:pt x="218" y="230"/>
                        <a:pt x="218" y="225"/>
                      </a:cubicBezTo>
                      <a:cubicBezTo>
                        <a:pt x="209" y="225"/>
                        <a:pt x="199" y="219"/>
                        <a:pt x="199" y="210"/>
                      </a:cubicBezTo>
                      <a:cubicBezTo>
                        <a:pt x="199" y="205"/>
                        <a:pt x="204" y="202"/>
                        <a:pt x="206" y="200"/>
                      </a:cubicBezTo>
                      <a:cubicBezTo>
                        <a:pt x="201" y="198"/>
                        <a:pt x="197" y="188"/>
                        <a:pt x="197" y="183"/>
                      </a:cubicBezTo>
                      <a:cubicBezTo>
                        <a:pt x="197" y="180"/>
                        <a:pt x="198" y="178"/>
                        <a:pt x="197" y="174"/>
                      </a:cubicBezTo>
                      <a:cubicBezTo>
                        <a:pt x="216" y="174"/>
                        <a:pt x="225" y="150"/>
                        <a:pt x="237" y="144"/>
                      </a:cubicBezTo>
                      <a:cubicBezTo>
                        <a:pt x="243" y="140"/>
                        <a:pt x="254" y="138"/>
                        <a:pt x="254" y="130"/>
                      </a:cubicBezTo>
                      <a:cubicBezTo>
                        <a:pt x="254" y="119"/>
                        <a:pt x="239" y="117"/>
                        <a:pt x="228" y="117"/>
                      </a:cubicBezTo>
                      <a:cubicBezTo>
                        <a:pt x="213" y="117"/>
                        <a:pt x="202" y="122"/>
                        <a:pt x="202" y="135"/>
                      </a:cubicBezTo>
                      <a:cubicBezTo>
                        <a:pt x="202" y="140"/>
                        <a:pt x="203" y="142"/>
                        <a:pt x="202" y="145"/>
                      </a:cubicBezTo>
                      <a:cubicBezTo>
                        <a:pt x="202" y="155"/>
                        <a:pt x="181" y="164"/>
                        <a:pt x="172" y="169"/>
                      </a:cubicBezTo>
                      <a:cubicBezTo>
                        <a:pt x="165" y="174"/>
                        <a:pt x="157" y="175"/>
                        <a:pt x="152" y="183"/>
                      </a:cubicBezTo>
                      <a:cubicBezTo>
                        <a:pt x="149" y="189"/>
                        <a:pt x="153" y="198"/>
                        <a:pt x="146" y="201"/>
                      </a:cubicBezTo>
                      <a:cubicBezTo>
                        <a:pt x="146" y="210"/>
                        <a:pt x="146" y="210"/>
                        <a:pt x="146" y="210"/>
                      </a:cubicBezTo>
                      <a:cubicBezTo>
                        <a:pt x="149" y="212"/>
                        <a:pt x="150" y="215"/>
                        <a:pt x="150" y="218"/>
                      </a:cubicBezTo>
                      <a:cubicBezTo>
                        <a:pt x="158" y="219"/>
                        <a:pt x="170" y="227"/>
                        <a:pt x="170" y="235"/>
                      </a:cubicBezTo>
                      <a:cubicBezTo>
                        <a:pt x="170" y="242"/>
                        <a:pt x="157" y="253"/>
                        <a:pt x="152" y="253"/>
                      </a:cubicBezTo>
                      <a:cubicBezTo>
                        <a:pt x="143" y="253"/>
                        <a:pt x="140" y="266"/>
                        <a:pt x="140" y="275"/>
                      </a:cubicBezTo>
                      <a:cubicBezTo>
                        <a:pt x="140" y="280"/>
                        <a:pt x="144" y="282"/>
                        <a:pt x="146" y="283"/>
                      </a:cubicBezTo>
                      <a:cubicBezTo>
                        <a:pt x="145" y="294"/>
                        <a:pt x="135" y="295"/>
                        <a:pt x="133" y="304"/>
                      </a:cubicBezTo>
                      <a:cubicBezTo>
                        <a:pt x="127" y="304"/>
                        <a:pt x="125" y="304"/>
                        <a:pt x="121" y="304"/>
                      </a:cubicBezTo>
                      <a:cubicBezTo>
                        <a:pt x="114" y="304"/>
                        <a:pt x="111" y="318"/>
                        <a:pt x="100" y="318"/>
                      </a:cubicBezTo>
                      <a:cubicBezTo>
                        <a:pt x="97" y="318"/>
                        <a:pt x="90" y="299"/>
                        <a:pt x="90" y="297"/>
                      </a:cubicBezTo>
                      <a:cubicBezTo>
                        <a:pt x="90" y="296"/>
                        <a:pt x="91" y="294"/>
                        <a:pt x="91" y="293"/>
                      </a:cubicBezTo>
                      <a:cubicBezTo>
                        <a:pt x="84" y="285"/>
                        <a:pt x="85" y="279"/>
                        <a:pt x="82" y="269"/>
                      </a:cubicBezTo>
                      <a:cubicBezTo>
                        <a:pt x="79" y="263"/>
                        <a:pt x="73" y="261"/>
                        <a:pt x="73" y="253"/>
                      </a:cubicBezTo>
                      <a:cubicBezTo>
                        <a:pt x="73" y="250"/>
                        <a:pt x="75" y="246"/>
                        <a:pt x="76" y="245"/>
                      </a:cubicBezTo>
                      <a:lnTo>
                        <a:pt x="76" y="24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3" name="Freeform 26"/>
                <p:cNvSpPr>
                  <a:spLocks/>
                </p:cNvSpPr>
                <p:nvPr/>
              </p:nvSpPr>
              <p:spPr bwMode="auto">
                <a:xfrm>
                  <a:off x="4559300" y="1109663"/>
                  <a:ext cx="234950" cy="128588"/>
                </a:xfrm>
                <a:custGeom>
                  <a:avLst/>
                  <a:gdLst/>
                  <a:ahLst/>
                  <a:cxnLst>
                    <a:cxn ang="0">
                      <a:pos x="148" y="79"/>
                    </a:cxn>
                    <a:cxn ang="0">
                      <a:pos x="148" y="71"/>
                    </a:cxn>
                    <a:cxn ang="0">
                      <a:pos x="128" y="71"/>
                    </a:cxn>
                    <a:cxn ang="0">
                      <a:pos x="135" y="58"/>
                    </a:cxn>
                    <a:cxn ang="0">
                      <a:pos x="126" y="46"/>
                    </a:cxn>
                    <a:cxn ang="0">
                      <a:pos x="132" y="45"/>
                    </a:cxn>
                    <a:cxn ang="0">
                      <a:pos x="121" y="38"/>
                    </a:cxn>
                    <a:cxn ang="0">
                      <a:pos x="97" y="69"/>
                    </a:cxn>
                    <a:cxn ang="0">
                      <a:pos x="90" y="73"/>
                    </a:cxn>
                    <a:cxn ang="0">
                      <a:pos x="78" y="97"/>
                    </a:cxn>
                    <a:cxn ang="0">
                      <a:pos x="43" y="69"/>
                    </a:cxn>
                    <a:cxn ang="0">
                      <a:pos x="60" y="70"/>
                    </a:cxn>
                    <a:cxn ang="0">
                      <a:pos x="74" y="66"/>
                    </a:cxn>
                    <a:cxn ang="0">
                      <a:pos x="54" y="64"/>
                    </a:cxn>
                    <a:cxn ang="0">
                      <a:pos x="38" y="58"/>
                    </a:cxn>
                    <a:cxn ang="0">
                      <a:pos x="50" y="54"/>
                    </a:cxn>
                    <a:cxn ang="0">
                      <a:pos x="72" y="43"/>
                    </a:cxn>
                    <a:cxn ang="0">
                      <a:pos x="61" y="43"/>
                    </a:cxn>
                    <a:cxn ang="0">
                      <a:pos x="54" y="39"/>
                    </a:cxn>
                    <a:cxn ang="0">
                      <a:pos x="51" y="39"/>
                    </a:cxn>
                    <a:cxn ang="0">
                      <a:pos x="38" y="51"/>
                    </a:cxn>
                    <a:cxn ang="0">
                      <a:pos x="23" y="44"/>
                    </a:cxn>
                    <a:cxn ang="0">
                      <a:pos x="27" y="43"/>
                    </a:cxn>
                    <a:cxn ang="0">
                      <a:pos x="15" y="28"/>
                    </a:cxn>
                    <a:cxn ang="0">
                      <a:pos x="11" y="26"/>
                    </a:cxn>
                    <a:cxn ang="0">
                      <a:pos x="0" y="16"/>
                    </a:cxn>
                    <a:cxn ang="0">
                      <a:pos x="16" y="5"/>
                    </a:cxn>
                    <a:cxn ang="0">
                      <a:pos x="38" y="7"/>
                    </a:cxn>
                    <a:cxn ang="0">
                      <a:pos x="32" y="13"/>
                    </a:cxn>
                    <a:cxn ang="0">
                      <a:pos x="44" y="20"/>
                    </a:cxn>
                    <a:cxn ang="0">
                      <a:pos x="41" y="14"/>
                    </a:cxn>
                    <a:cxn ang="0">
                      <a:pos x="49" y="7"/>
                    </a:cxn>
                    <a:cxn ang="0">
                      <a:pos x="68" y="26"/>
                    </a:cxn>
                    <a:cxn ang="0">
                      <a:pos x="63" y="7"/>
                    </a:cxn>
                    <a:cxn ang="0">
                      <a:pos x="72" y="0"/>
                    </a:cxn>
                    <a:cxn ang="0">
                      <a:pos x="90" y="9"/>
                    </a:cxn>
                    <a:cxn ang="0">
                      <a:pos x="88" y="18"/>
                    </a:cxn>
                    <a:cxn ang="0">
                      <a:pos x="96" y="12"/>
                    </a:cxn>
                    <a:cxn ang="0">
                      <a:pos x="102" y="23"/>
                    </a:cxn>
                    <a:cxn ang="0">
                      <a:pos x="106" y="23"/>
                    </a:cxn>
                    <a:cxn ang="0">
                      <a:pos x="141" y="41"/>
                    </a:cxn>
                    <a:cxn ang="0">
                      <a:pos x="137" y="42"/>
                    </a:cxn>
                    <a:cxn ang="0">
                      <a:pos x="145" y="42"/>
                    </a:cxn>
                    <a:cxn ang="0">
                      <a:pos x="145" y="49"/>
                    </a:cxn>
                    <a:cxn ang="0">
                      <a:pos x="159" y="49"/>
                    </a:cxn>
                    <a:cxn ang="0">
                      <a:pos x="176" y="64"/>
                    </a:cxn>
                    <a:cxn ang="0">
                      <a:pos x="148" y="79"/>
                    </a:cxn>
                  </a:cxnLst>
                  <a:rect l="0" t="0" r="r" b="b"/>
                  <a:pathLst>
                    <a:path w="176" h="97">
                      <a:moveTo>
                        <a:pt x="148" y="79"/>
                      </a:moveTo>
                      <a:cubicBezTo>
                        <a:pt x="147" y="76"/>
                        <a:pt x="147" y="74"/>
                        <a:pt x="148" y="71"/>
                      </a:cubicBezTo>
                      <a:cubicBezTo>
                        <a:pt x="143" y="71"/>
                        <a:pt x="134" y="71"/>
                        <a:pt x="128" y="71"/>
                      </a:cubicBezTo>
                      <a:cubicBezTo>
                        <a:pt x="129" y="63"/>
                        <a:pt x="134" y="65"/>
                        <a:pt x="135" y="58"/>
                      </a:cubicBezTo>
                      <a:cubicBezTo>
                        <a:pt x="132" y="57"/>
                        <a:pt x="128" y="49"/>
                        <a:pt x="126" y="46"/>
                      </a:cubicBezTo>
                      <a:cubicBezTo>
                        <a:pt x="128" y="45"/>
                        <a:pt x="130" y="45"/>
                        <a:pt x="132" y="45"/>
                      </a:cubicBezTo>
                      <a:cubicBezTo>
                        <a:pt x="125" y="44"/>
                        <a:pt x="121" y="38"/>
                        <a:pt x="121" y="38"/>
                      </a:cubicBezTo>
                      <a:cubicBezTo>
                        <a:pt x="106" y="38"/>
                        <a:pt x="102" y="58"/>
                        <a:pt x="97" y="69"/>
                      </a:cubicBezTo>
                      <a:cubicBezTo>
                        <a:pt x="96" y="72"/>
                        <a:pt x="93" y="71"/>
                        <a:pt x="90" y="73"/>
                      </a:cubicBezTo>
                      <a:cubicBezTo>
                        <a:pt x="83" y="79"/>
                        <a:pt x="84" y="91"/>
                        <a:pt x="78" y="97"/>
                      </a:cubicBezTo>
                      <a:cubicBezTo>
                        <a:pt x="67" y="90"/>
                        <a:pt x="43" y="84"/>
                        <a:pt x="43" y="69"/>
                      </a:cubicBezTo>
                      <a:cubicBezTo>
                        <a:pt x="49" y="68"/>
                        <a:pt x="60" y="70"/>
                        <a:pt x="60" y="70"/>
                      </a:cubicBezTo>
                      <a:cubicBezTo>
                        <a:pt x="64" y="66"/>
                        <a:pt x="69" y="67"/>
                        <a:pt x="74" y="66"/>
                      </a:cubicBezTo>
                      <a:cubicBezTo>
                        <a:pt x="72" y="64"/>
                        <a:pt x="57" y="64"/>
                        <a:pt x="54" y="64"/>
                      </a:cubicBezTo>
                      <a:cubicBezTo>
                        <a:pt x="49" y="64"/>
                        <a:pt x="38" y="69"/>
                        <a:pt x="38" y="58"/>
                      </a:cubicBezTo>
                      <a:cubicBezTo>
                        <a:pt x="38" y="54"/>
                        <a:pt x="48" y="54"/>
                        <a:pt x="50" y="54"/>
                      </a:cubicBezTo>
                      <a:cubicBezTo>
                        <a:pt x="56" y="52"/>
                        <a:pt x="68" y="47"/>
                        <a:pt x="72" y="43"/>
                      </a:cubicBezTo>
                      <a:cubicBezTo>
                        <a:pt x="66" y="43"/>
                        <a:pt x="63" y="43"/>
                        <a:pt x="61" y="43"/>
                      </a:cubicBezTo>
                      <a:cubicBezTo>
                        <a:pt x="60" y="43"/>
                        <a:pt x="56" y="40"/>
                        <a:pt x="54" y="39"/>
                      </a:cubicBezTo>
                      <a:cubicBezTo>
                        <a:pt x="53" y="39"/>
                        <a:pt x="52" y="39"/>
                        <a:pt x="51" y="39"/>
                      </a:cubicBezTo>
                      <a:cubicBezTo>
                        <a:pt x="47" y="41"/>
                        <a:pt x="47" y="51"/>
                        <a:pt x="38" y="51"/>
                      </a:cubicBezTo>
                      <a:cubicBezTo>
                        <a:pt x="31" y="51"/>
                        <a:pt x="26" y="48"/>
                        <a:pt x="23" y="44"/>
                      </a:cubicBezTo>
                      <a:cubicBezTo>
                        <a:pt x="25" y="43"/>
                        <a:pt x="26" y="43"/>
                        <a:pt x="27" y="43"/>
                      </a:cubicBezTo>
                      <a:cubicBezTo>
                        <a:pt x="19" y="39"/>
                        <a:pt x="13" y="35"/>
                        <a:pt x="15" y="28"/>
                      </a:cubicBezTo>
                      <a:cubicBezTo>
                        <a:pt x="13" y="28"/>
                        <a:pt x="12" y="26"/>
                        <a:pt x="11" y="26"/>
                      </a:cubicBezTo>
                      <a:cubicBezTo>
                        <a:pt x="8" y="26"/>
                        <a:pt x="3" y="19"/>
                        <a:pt x="0" y="16"/>
                      </a:cubicBezTo>
                      <a:cubicBezTo>
                        <a:pt x="2" y="14"/>
                        <a:pt x="11" y="5"/>
                        <a:pt x="16" y="5"/>
                      </a:cubicBezTo>
                      <a:cubicBezTo>
                        <a:pt x="23" y="5"/>
                        <a:pt x="27" y="5"/>
                        <a:pt x="38" y="7"/>
                      </a:cubicBezTo>
                      <a:cubicBezTo>
                        <a:pt x="35" y="10"/>
                        <a:pt x="34" y="11"/>
                        <a:pt x="32" y="13"/>
                      </a:cubicBezTo>
                      <a:cubicBezTo>
                        <a:pt x="37" y="17"/>
                        <a:pt x="41" y="17"/>
                        <a:pt x="44" y="20"/>
                      </a:cubicBezTo>
                      <a:cubicBezTo>
                        <a:pt x="42" y="19"/>
                        <a:pt x="41" y="17"/>
                        <a:pt x="41" y="14"/>
                      </a:cubicBezTo>
                      <a:cubicBezTo>
                        <a:pt x="41" y="10"/>
                        <a:pt x="45" y="7"/>
                        <a:pt x="49" y="7"/>
                      </a:cubicBezTo>
                      <a:cubicBezTo>
                        <a:pt x="60" y="7"/>
                        <a:pt x="57" y="22"/>
                        <a:pt x="68" y="26"/>
                      </a:cubicBezTo>
                      <a:cubicBezTo>
                        <a:pt x="66" y="19"/>
                        <a:pt x="63" y="15"/>
                        <a:pt x="63" y="7"/>
                      </a:cubicBezTo>
                      <a:cubicBezTo>
                        <a:pt x="63" y="0"/>
                        <a:pt x="66" y="0"/>
                        <a:pt x="72" y="0"/>
                      </a:cubicBezTo>
                      <a:cubicBezTo>
                        <a:pt x="78" y="0"/>
                        <a:pt x="90" y="4"/>
                        <a:pt x="90" y="9"/>
                      </a:cubicBezTo>
                      <a:cubicBezTo>
                        <a:pt x="90" y="12"/>
                        <a:pt x="88" y="15"/>
                        <a:pt x="88" y="18"/>
                      </a:cubicBezTo>
                      <a:cubicBezTo>
                        <a:pt x="92" y="16"/>
                        <a:pt x="93" y="12"/>
                        <a:pt x="96" y="12"/>
                      </a:cubicBezTo>
                      <a:cubicBezTo>
                        <a:pt x="103" y="12"/>
                        <a:pt x="102" y="19"/>
                        <a:pt x="102" y="23"/>
                      </a:cubicBezTo>
                      <a:cubicBezTo>
                        <a:pt x="103" y="23"/>
                        <a:pt x="105" y="23"/>
                        <a:pt x="106" y="23"/>
                      </a:cubicBezTo>
                      <a:cubicBezTo>
                        <a:pt x="113" y="23"/>
                        <a:pt x="137" y="36"/>
                        <a:pt x="141" y="41"/>
                      </a:cubicBezTo>
                      <a:cubicBezTo>
                        <a:pt x="140" y="42"/>
                        <a:pt x="138" y="42"/>
                        <a:pt x="137" y="42"/>
                      </a:cubicBezTo>
                      <a:cubicBezTo>
                        <a:pt x="140" y="43"/>
                        <a:pt x="142" y="42"/>
                        <a:pt x="145" y="42"/>
                      </a:cubicBezTo>
                      <a:cubicBezTo>
                        <a:pt x="146" y="44"/>
                        <a:pt x="146" y="47"/>
                        <a:pt x="145" y="49"/>
                      </a:cubicBezTo>
                      <a:cubicBezTo>
                        <a:pt x="151" y="49"/>
                        <a:pt x="154" y="49"/>
                        <a:pt x="159" y="49"/>
                      </a:cubicBezTo>
                      <a:cubicBezTo>
                        <a:pt x="159" y="62"/>
                        <a:pt x="172" y="59"/>
                        <a:pt x="176" y="64"/>
                      </a:cubicBezTo>
                      <a:cubicBezTo>
                        <a:pt x="164" y="68"/>
                        <a:pt x="159" y="76"/>
                        <a:pt x="148" y="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4" name="Freeform 27"/>
                <p:cNvSpPr>
                  <a:spLocks/>
                </p:cNvSpPr>
                <p:nvPr/>
              </p:nvSpPr>
              <p:spPr bwMode="auto">
                <a:xfrm>
                  <a:off x="4683125" y="1089025"/>
                  <a:ext cx="150813" cy="55563"/>
                </a:xfrm>
                <a:custGeom>
                  <a:avLst/>
                  <a:gdLst/>
                  <a:ahLst/>
                  <a:cxnLst>
                    <a:cxn ang="0">
                      <a:pos x="114" y="19"/>
                    </a:cxn>
                    <a:cxn ang="0">
                      <a:pos x="69" y="41"/>
                    </a:cxn>
                    <a:cxn ang="0">
                      <a:pos x="54" y="34"/>
                    </a:cxn>
                    <a:cxn ang="0">
                      <a:pos x="28" y="34"/>
                    </a:cxn>
                    <a:cxn ang="0">
                      <a:pos x="23" y="26"/>
                    </a:cxn>
                    <a:cxn ang="0">
                      <a:pos x="32" y="26"/>
                    </a:cxn>
                    <a:cxn ang="0">
                      <a:pos x="43" y="24"/>
                    </a:cxn>
                    <a:cxn ang="0">
                      <a:pos x="22" y="23"/>
                    </a:cxn>
                    <a:cxn ang="0">
                      <a:pos x="6" y="18"/>
                    </a:cxn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15" y="8"/>
                    </a:cxn>
                    <a:cxn ang="0">
                      <a:pos x="15" y="6"/>
                    </a:cxn>
                    <a:cxn ang="0">
                      <a:pos x="23" y="6"/>
                    </a:cxn>
                    <a:cxn ang="0">
                      <a:pos x="21" y="2"/>
                    </a:cxn>
                    <a:cxn ang="0">
                      <a:pos x="33" y="2"/>
                    </a:cxn>
                    <a:cxn ang="0">
                      <a:pos x="51" y="11"/>
                    </a:cxn>
                    <a:cxn ang="0">
                      <a:pos x="62" y="0"/>
                    </a:cxn>
                    <a:cxn ang="0">
                      <a:pos x="67" y="0"/>
                    </a:cxn>
                    <a:cxn ang="0">
                      <a:pos x="67" y="12"/>
                    </a:cxn>
                    <a:cxn ang="0">
                      <a:pos x="80" y="7"/>
                    </a:cxn>
                    <a:cxn ang="0">
                      <a:pos x="95" y="7"/>
                    </a:cxn>
                    <a:cxn ang="0">
                      <a:pos x="114" y="19"/>
                    </a:cxn>
                  </a:cxnLst>
                  <a:rect l="0" t="0" r="r" b="b"/>
                  <a:pathLst>
                    <a:path w="114" h="41">
                      <a:moveTo>
                        <a:pt x="114" y="19"/>
                      </a:moveTo>
                      <a:cubicBezTo>
                        <a:pt x="104" y="26"/>
                        <a:pt x="82" y="41"/>
                        <a:pt x="69" y="41"/>
                      </a:cubicBezTo>
                      <a:cubicBezTo>
                        <a:pt x="61" y="41"/>
                        <a:pt x="57" y="39"/>
                        <a:pt x="54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5" y="32"/>
                        <a:pt x="23" y="30"/>
                        <a:pt x="23" y="26"/>
                      </a:cubicBezTo>
                      <a:cubicBezTo>
                        <a:pt x="26" y="26"/>
                        <a:pt x="31" y="26"/>
                        <a:pt x="32" y="26"/>
                      </a:cubicBezTo>
                      <a:cubicBezTo>
                        <a:pt x="36" y="25"/>
                        <a:pt x="40" y="25"/>
                        <a:pt x="43" y="24"/>
                      </a:cubicBezTo>
                      <a:cubicBezTo>
                        <a:pt x="41" y="24"/>
                        <a:pt x="23" y="23"/>
                        <a:pt x="22" y="23"/>
                      </a:cubicBezTo>
                      <a:cubicBezTo>
                        <a:pt x="14" y="23"/>
                        <a:pt x="6" y="28"/>
                        <a:pt x="6" y="18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9" y="9"/>
                        <a:pt x="13" y="10"/>
                        <a:pt x="15" y="8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6" y="4"/>
                        <a:pt x="48" y="11"/>
                        <a:pt x="51" y="11"/>
                      </a:cubicBezTo>
                      <a:cubicBezTo>
                        <a:pt x="56" y="11"/>
                        <a:pt x="59" y="2"/>
                        <a:pt x="6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6"/>
                        <a:pt x="66" y="8"/>
                        <a:pt x="67" y="12"/>
                      </a:cubicBezTo>
                      <a:cubicBezTo>
                        <a:pt x="71" y="12"/>
                        <a:pt x="73" y="7"/>
                        <a:pt x="80" y="7"/>
                      </a:cubicBezTo>
                      <a:cubicBezTo>
                        <a:pt x="91" y="7"/>
                        <a:pt x="88" y="7"/>
                        <a:pt x="95" y="7"/>
                      </a:cubicBezTo>
                      <a:cubicBezTo>
                        <a:pt x="103" y="7"/>
                        <a:pt x="112" y="14"/>
                        <a:pt x="114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5" name="Freeform 28"/>
                <p:cNvSpPr>
                  <a:spLocks/>
                </p:cNvSpPr>
                <p:nvPr/>
              </p:nvSpPr>
              <p:spPr bwMode="auto">
                <a:xfrm>
                  <a:off x="4219575" y="1841500"/>
                  <a:ext cx="73025" cy="87313"/>
                </a:xfrm>
                <a:custGeom>
                  <a:avLst/>
                  <a:gdLst/>
                  <a:ahLst/>
                  <a:cxnLst>
                    <a:cxn ang="0">
                      <a:pos x="9" y="19"/>
                    </a:cxn>
                    <a:cxn ang="0">
                      <a:pos x="22" y="14"/>
                    </a:cxn>
                    <a:cxn ang="0">
                      <a:pos x="19" y="8"/>
                    </a:cxn>
                    <a:cxn ang="0">
                      <a:pos x="32" y="0"/>
                    </a:cxn>
                    <a:cxn ang="0">
                      <a:pos x="40" y="0"/>
                    </a:cxn>
                    <a:cxn ang="0">
                      <a:pos x="55" y="18"/>
                    </a:cxn>
                    <a:cxn ang="0">
                      <a:pos x="47" y="24"/>
                    </a:cxn>
                    <a:cxn ang="0">
                      <a:pos x="47" y="39"/>
                    </a:cxn>
                    <a:cxn ang="0">
                      <a:pos x="47" y="52"/>
                    </a:cxn>
                    <a:cxn ang="0">
                      <a:pos x="35" y="54"/>
                    </a:cxn>
                    <a:cxn ang="0">
                      <a:pos x="19" y="64"/>
                    </a:cxn>
                    <a:cxn ang="0">
                      <a:pos x="11" y="65"/>
                    </a:cxn>
                    <a:cxn ang="0">
                      <a:pos x="0" y="55"/>
                    </a:cxn>
                    <a:cxn ang="0">
                      <a:pos x="13" y="33"/>
                    </a:cxn>
                    <a:cxn ang="0">
                      <a:pos x="4" y="23"/>
                    </a:cxn>
                    <a:cxn ang="0">
                      <a:pos x="9" y="19"/>
                    </a:cxn>
                  </a:cxnLst>
                  <a:rect l="0" t="0" r="r" b="b"/>
                  <a:pathLst>
                    <a:path w="55" h="65">
                      <a:moveTo>
                        <a:pt x="9" y="19"/>
                      </a:moveTo>
                      <a:cubicBezTo>
                        <a:pt x="12" y="19"/>
                        <a:pt x="19" y="16"/>
                        <a:pt x="22" y="14"/>
                      </a:cubicBezTo>
                      <a:cubicBezTo>
                        <a:pt x="20" y="11"/>
                        <a:pt x="19" y="10"/>
                        <a:pt x="19" y="8"/>
                      </a:cubicBezTo>
                      <a:cubicBezTo>
                        <a:pt x="19" y="5"/>
                        <a:pt x="28" y="0"/>
                        <a:pt x="32" y="0"/>
                      </a:cubicBezTo>
                      <a:cubicBezTo>
                        <a:pt x="35" y="0"/>
                        <a:pt x="37" y="0"/>
                        <a:pt x="40" y="0"/>
                      </a:cubicBezTo>
                      <a:cubicBezTo>
                        <a:pt x="50" y="0"/>
                        <a:pt x="55" y="10"/>
                        <a:pt x="55" y="18"/>
                      </a:cubicBezTo>
                      <a:cubicBezTo>
                        <a:pt x="55" y="21"/>
                        <a:pt x="47" y="21"/>
                        <a:pt x="47" y="24"/>
                      </a:cubicBezTo>
                      <a:cubicBezTo>
                        <a:pt x="47" y="27"/>
                        <a:pt x="47" y="39"/>
                        <a:pt x="47" y="39"/>
                      </a:cubicBezTo>
                      <a:cubicBezTo>
                        <a:pt x="47" y="43"/>
                        <a:pt x="50" y="48"/>
                        <a:pt x="47" y="52"/>
                      </a:cubicBezTo>
                      <a:cubicBezTo>
                        <a:pt x="44" y="54"/>
                        <a:pt x="40" y="54"/>
                        <a:pt x="35" y="54"/>
                      </a:cubicBezTo>
                      <a:cubicBezTo>
                        <a:pt x="28" y="54"/>
                        <a:pt x="23" y="61"/>
                        <a:pt x="19" y="64"/>
                      </a:cubicBezTo>
                      <a:cubicBezTo>
                        <a:pt x="17" y="65"/>
                        <a:pt x="13" y="65"/>
                        <a:pt x="11" y="65"/>
                      </a:cubicBezTo>
                      <a:cubicBezTo>
                        <a:pt x="6" y="65"/>
                        <a:pt x="0" y="60"/>
                        <a:pt x="0" y="55"/>
                      </a:cubicBezTo>
                      <a:cubicBezTo>
                        <a:pt x="0" y="44"/>
                        <a:pt x="11" y="43"/>
                        <a:pt x="13" y="33"/>
                      </a:cubicBezTo>
                      <a:cubicBezTo>
                        <a:pt x="8" y="30"/>
                        <a:pt x="4" y="28"/>
                        <a:pt x="4" y="23"/>
                      </a:cubicBezTo>
                      <a:cubicBezTo>
                        <a:pt x="4" y="18"/>
                        <a:pt x="8" y="19"/>
                        <a:pt x="9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6" name="Freeform 29"/>
                <p:cNvSpPr>
                  <a:spLocks/>
                </p:cNvSpPr>
                <p:nvPr/>
              </p:nvSpPr>
              <p:spPr bwMode="auto">
                <a:xfrm>
                  <a:off x="4276725" y="1758950"/>
                  <a:ext cx="139700" cy="203200"/>
                </a:xfrm>
                <a:custGeom>
                  <a:avLst/>
                  <a:gdLst/>
                  <a:ahLst/>
                  <a:cxnLst>
                    <a:cxn ang="0">
                      <a:pos x="96" y="102"/>
                    </a:cxn>
                    <a:cxn ang="0">
                      <a:pos x="91" y="128"/>
                    </a:cxn>
                    <a:cxn ang="0">
                      <a:pos x="100" y="133"/>
                    </a:cxn>
                    <a:cxn ang="0">
                      <a:pos x="70" y="139"/>
                    </a:cxn>
                    <a:cxn ang="0">
                      <a:pos x="39" y="141"/>
                    </a:cxn>
                    <a:cxn ang="0">
                      <a:pos x="26" y="148"/>
                    </a:cxn>
                    <a:cxn ang="0">
                      <a:pos x="16" y="152"/>
                    </a:cxn>
                    <a:cxn ang="0">
                      <a:pos x="32" y="133"/>
                    </a:cxn>
                    <a:cxn ang="0">
                      <a:pos x="46" y="124"/>
                    </a:cxn>
                    <a:cxn ang="0">
                      <a:pos x="26" y="123"/>
                    </a:cxn>
                    <a:cxn ang="0">
                      <a:pos x="19" y="123"/>
                    </a:cxn>
                    <a:cxn ang="0">
                      <a:pos x="28" y="96"/>
                    </a:cxn>
                    <a:cxn ang="0">
                      <a:pos x="48" y="81"/>
                    </a:cxn>
                    <a:cxn ang="0">
                      <a:pos x="40" y="70"/>
                    </a:cxn>
                    <a:cxn ang="0">
                      <a:pos x="26" y="72"/>
                    </a:cxn>
                    <a:cxn ang="0">
                      <a:pos x="23" y="59"/>
                    </a:cxn>
                    <a:cxn ang="0">
                      <a:pos x="16" y="49"/>
                    </a:cxn>
                    <a:cxn ang="0">
                      <a:pos x="12" y="55"/>
                    </a:cxn>
                    <a:cxn ang="0">
                      <a:pos x="14" y="45"/>
                    </a:cxn>
                    <a:cxn ang="0">
                      <a:pos x="8" y="38"/>
                    </a:cxn>
                    <a:cxn ang="0">
                      <a:pos x="11" y="29"/>
                    </a:cxn>
                    <a:cxn ang="0">
                      <a:pos x="8" y="20"/>
                    </a:cxn>
                    <a:cxn ang="0">
                      <a:pos x="12" y="21"/>
                    </a:cxn>
                    <a:cxn ang="0">
                      <a:pos x="16" y="14"/>
                    </a:cxn>
                    <a:cxn ang="0">
                      <a:pos x="25" y="0"/>
                    </a:cxn>
                    <a:cxn ang="0">
                      <a:pos x="42" y="4"/>
                    </a:cxn>
                    <a:cxn ang="0">
                      <a:pos x="33" y="19"/>
                    </a:cxn>
                    <a:cxn ang="0">
                      <a:pos x="47" y="46"/>
                    </a:cxn>
                    <a:cxn ang="0">
                      <a:pos x="53" y="50"/>
                    </a:cxn>
                    <a:cxn ang="0">
                      <a:pos x="84" y="89"/>
                    </a:cxn>
                    <a:cxn ang="0">
                      <a:pos x="87" y="102"/>
                    </a:cxn>
                    <a:cxn ang="0">
                      <a:pos x="92" y="102"/>
                    </a:cxn>
                  </a:cxnLst>
                  <a:rect l="0" t="0" r="r" b="b"/>
                  <a:pathLst>
                    <a:path w="105" h="152">
                      <a:moveTo>
                        <a:pt x="90" y="103"/>
                      </a:moveTo>
                      <a:cubicBezTo>
                        <a:pt x="93" y="101"/>
                        <a:pt x="92" y="102"/>
                        <a:pt x="96" y="102"/>
                      </a:cubicBezTo>
                      <a:cubicBezTo>
                        <a:pt x="101" y="102"/>
                        <a:pt x="105" y="106"/>
                        <a:pt x="105" y="110"/>
                      </a:cubicBezTo>
                      <a:cubicBezTo>
                        <a:pt x="105" y="118"/>
                        <a:pt x="94" y="122"/>
                        <a:pt x="91" y="128"/>
                      </a:cubicBezTo>
                      <a:cubicBezTo>
                        <a:pt x="95" y="129"/>
                        <a:pt x="97" y="130"/>
                        <a:pt x="100" y="130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6" y="137"/>
                        <a:pt x="93" y="139"/>
                        <a:pt x="87" y="139"/>
                      </a:cubicBezTo>
                      <a:cubicBezTo>
                        <a:pt x="82" y="139"/>
                        <a:pt x="72" y="139"/>
                        <a:pt x="70" y="139"/>
                      </a:cubicBezTo>
                      <a:cubicBezTo>
                        <a:pt x="65" y="139"/>
                        <a:pt x="53" y="143"/>
                        <a:pt x="47" y="143"/>
                      </a:cubicBezTo>
                      <a:cubicBezTo>
                        <a:pt x="44" y="143"/>
                        <a:pt x="42" y="141"/>
                        <a:pt x="39" y="141"/>
                      </a:cubicBezTo>
                      <a:cubicBezTo>
                        <a:pt x="34" y="141"/>
                        <a:pt x="32" y="144"/>
                        <a:pt x="32" y="148"/>
                      </a:cubicBezTo>
                      <a:cubicBezTo>
                        <a:pt x="26" y="148"/>
                        <a:pt x="26" y="148"/>
                        <a:pt x="26" y="148"/>
                      </a:cubicBezTo>
                      <a:cubicBezTo>
                        <a:pt x="23" y="148"/>
                        <a:pt x="21" y="150"/>
                        <a:pt x="19" y="152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16" y="149"/>
                        <a:pt x="16" y="149"/>
                        <a:pt x="16" y="149"/>
                      </a:cubicBezTo>
                      <a:cubicBezTo>
                        <a:pt x="17" y="147"/>
                        <a:pt x="30" y="133"/>
                        <a:pt x="32" y="133"/>
                      </a:cubicBezTo>
                      <a:cubicBezTo>
                        <a:pt x="38" y="131"/>
                        <a:pt x="47" y="133"/>
                        <a:pt x="47" y="127"/>
                      </a:cubicBezTo>
                      <a:cubicBezTo>
                        <a:pt x="47" y="126"/>
                        <a:pt x="46" y="125"/>
                        <a:pt x="46" y="124"/>
                      </a:cubicBezTo>
                      <a:cubicBezTo>
                        <a:pt x="44" y="126"/>
                        <a:pt x="41" y="128"/>
                        <a:pt x="38" y="128"/>
                      </a:cubicBezTo>
                      <a:cubicBezTo>
                        <a:pt x="32" y="128"/>
                        <a:pt x="30" y="123"/>
                        <a:pt x="26" y="123"/>
                      </a:cubicBezTo>
                      <a:cubicBezTo>
                        <a:pt x="23" y="123"/>
                        <a:pt x="23" y="125"/>
                        <a:pt x="21" y="125"/>
                      </a:cubicBezTo>
                      <a:cubicBezTo>
                        <a:pt x="20" y="125"/>
                        <a:pt x="19" y="124"/>
                        <a:pt x="19" y="123"/>
                      </a:cubicBezTo>
                      <a:cubicBezTo>
                        <a:pt x="19" y="116"/>
                        <a:pt x="31" y="116"/>
                        <a:pt x="31" y="109"/>
                      </a:cubicBezTo>
                      <a:cubicBezTo>
                        <a:pt x="31" y="103"/>
                        <a:pt x="28" y="101"/>
                        <a:pt x="28" y="96"/>
                      </a:cubicBezTo>
                      <a:cubicBezTo>
                        <a:pt x="36" y="96"/>
                        <a:pt x="45" y="92"/>
                        <a:pt x="48" y="88"/>
                      </a:cubicBezTo>
                      <a:cubicBezTo>
                        <a:pt x="48" y="81"/>
                        <a:pt x="48" y="81"/>
                        <a:pt x="48" y="81"/>
                      </a:cubicBezTo>
                      <a:cubicBezTo>
                        <a:pt x="43" y="82"/>
                        <a:pt x="37" y="81"/>
                        <a:pt x="37" y="77"/>
                      </a:cubicBezTo>
                      <a:cubicBezTo>
                        <a:pt x="37" y="73"/>
                        <a:pt x="39" y="72"/>
                        <a:pt x="40" y="70"/>
                      </a:cubicBezTo>
                      <a:cubicBezTo>
                        <a:pt x="39" y="70"/>
                        <a:pt x="38" y="70"/>
                        <a:pt x="36" y="70"/>
                      </a:cubicBezTo>
                      <a:cubicBezTo>
                        <a:pt x="32" y="70"/>
                        <a:pt x="30" y="72"/>
                        <a:pt x="26" y="72"/>
                      </a:cubicBezTo>
                      <a:cubicBezTo>
                        <a:pt x="22" y="72"/>
                        <a:pt x="19" y="72"/>
                        <a:pt x="19" y="69"/>
                      </a:cubicBezTo>
                      <a:cubicBezTo>
                        <a:pt x="19" y="65"/>
                        <a:pt x="23" y="63"/>
                        <a:pt x="23" y="59"/>
                      </a:cubicBezTo>
                      <a:cubicBezTo>
                        <a:pt x="23" y="55"/>
                        <a:pt x="22" y="55"/>
                        <a:pt x="23" y="51"/>
                      </a:cubicBezTo>
                      <a:cubicBezTo>
                        <a:pt x="20" y="51"/>
                        <a:pt x="17" y="50"/>
                        <a:pt x="16" y="49"/>
                      </a:cubicBezTo>
                      <a:cubicBezTo>
                        <a:pt x="14" y="52"/>
                        <a:pt x="15" y="54"/>
                        <a:pt x="16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2"/>
                        <a:pt x="12" y="51"/>
                        <a:pt x="12" y="48"/>
                      </a:cubicBezTo>
                      <a:cubicBezTo>
                        <a:pt x="12" y="47"/>
                        <a:pt x="13" y="46"/>
                        <a:pt x="14" y="45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2" y="41"/>
                        <a:pt x="8" y="40"/>
                        <a:pt x="8" y="38"/>
                      </a:cubicBezTo>
                      <a:cubicBezTo>
                        <a:pt x="8" y="36"/>
                        <a:pt x="11" y="32"/>
                        <a:pt x="11" y="32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4" y="27"/>
                        <a:pt x="0" y="26"/>
                        <a:pt x="0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23"/>
                        <a:pt x="10" y="24"/>
                        <a:pt x="11" y="24"/>
                      </a:cubicBezTo>
                      <a:cubicBezTo>
                        <a:pt x="12" y="24"/>
                        <a:pt x="12" y="22"/>
                        <a:pt x="12" y="21"/>
                      </a:cubicBezTo>
                      <a:cubicBezTo>
                        <a:pt x="12" y="21"/>
                        <a:pt x="10" y="20"/>
                        <a:pt x="10" y="19"/>
                      </a:cubicBezTo>
                      <a:cubicBezTo>
                        <a:pt x="10" y="15"/>
                        <a:pt x="13" y="14"/>
                        <a:pt x="16" y="14"/>
                      </a:cubicBezTo>
                      <a:cubicBezTo>
                        <a:pt x="16" y="10"/>
                        <a:pt x="18" y="8"/>
                        <a:pt x="18" y="6"/>
                      </a:cubicBezTo>
                      <a:cubicBezTo>
                        <a:pt x="18" y="4"/>
                        <a:pt x="23" y="0"/>
                        <a:pt x="25" y="0"/>
                      </a:cubicBezTo>
                      <a:cubicBezTo>
                        <a:pt x="30" y="0"/>
                        <a:pt x="35" y="0"/>
                        <a:pt x="38" y="0"/>
                      </a:cubicBezTo>
                      <a:cubicBezTo>
                        <a:pt x="40" y="0"/>
                        <a:pt x="42" y="3"/>
                        <a:pt x="42" y="4"/>
                      </a:cubicBezTo>
                      <a:cubicBezTo>
                        <a:pt x="42" y="10"/>
                        <a:pt x="33" y="10"/>
                        <a:pt x="31" y="16"/>
                      </a:cubicBezTo>
                      <a:cubicBezTo>
                        <a:pt x="31" y="17"/>
                        <a:pt x="32" y="18"/>
                        <a:pt x="33" y="19"/>
                      </a:cubicBezTo>
                      <a:cubicBezTo>
                        <a:pt x="59" y="19"/>
                        <a:pt x="59" y="19"/>
                        <a:pt x="59" y="19"/>
                      </a:cubicBezTo>
                      <a:cubicBezTo>
                        <a:pt x="60" y="32"/>
                        <a:pt x="47" y="37"/>
                        <a:pt x="47" y="46"/>
                      </a:cubicBezTo>
                      <a:cubicBezTo>
                        <a:pt x="45" y="47"/>
                        <a:pt x="44" y="48"/>
                        <a:pt x="43" y="50"/>
                      </a:cubicBezTo>
                      <a:cubicBezTo>
                        <a:pt x="48" y="51"/>
                        <a:pt x="50" y="49"/>
                        <a:pt x="53" y="50"/>
                      </a:cubicBezTo>
                      <a:cubicBezTo>
                        <a:pt x="62" y="53"/>
                        <a:pt x="60" y="63"/>
                        <a:pt x="66" y="69"/>
                      </a:cubicBezTo>
                      <a:cubicBezTo>
                        <a:pt x="73" y="76"/>
                        <a:pt x="84" y="79"/>
                        <a:pt x="84" y="89"/>
                      </a:cubicBezTo>
                      <a:cubicBezTo>
                        <a:pt x="84" y="93"/>
                        <a:pt x="89" y="95"/>
                        <a:pt x="89" y="99"/>
                      </a:cubicBezTo>
                      <a:cubicBezTo>
                        <a:pt x="89" y="100"/>
                        <a:pt x="88" y="101"/>
                        <a:pt x="87" y="102"/>
                      </a:cubicBezTo>
                      <a:cubicBezTo>
                        <a:pt x="87" y="105"/>
                        <a:pt x="87" y="105"/>
                        <a:pt x="87" y="105"/>
                      </a:cubicBezTo>
                      <a:cubicBezTo>
                        <a:pt x="90" y="104"/>
                        <a:pt x="90" y="103"/>
                        <a:pt x="92" y="102"/>
                      </a:cubicBezTo>
                      <a:lnTo>
                        <a:pt x="90" y="10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7" name="Freeform 31"/>
                <p:cNvSpPr>
                  <a:spLocks/>
                </p:cNvSpPr>
                <p:nvPr/>
              </p:nvSpPr>
              <p:spPr bwMode="auto">
                <a:xfrm>
                  <a:off x="4592638" y="2203450"/>
                  <a:ext cx="46038" cy="3016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7" y="10"/>
                    </a:cxn>
                    <a:cxn ang="0">
                      <a:pos x="27" y="21"/>
                    </a:cxn>
                    <a:cxn ang="0">
                      <a:pos x="30" y="23"/>
                    </a:cxn>
                    <a:cxn ang="0">
                      <a:pos x="33" y="20"/>
                    </a:cxn>
                    <a:cxn ang="0">
                      <a:pos x="31" y="13"/>
                    </a:cxn>
                    <a:cxn ang="0">
                      <a:pos x="33" y="8"/>
                    </a:cxn>
                    <a:cxn ang="0">
                      <a:pos x="35" y="3"/>
                    </a:cxn>
                    <a:cxn ang="0">
                      <a:pos x="20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5" h="23">
                      <a:moveTo>
                        <a:pt x="0" y="5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10"/>
                        <a:pt x="5" y="10"/>
                        <a:pt x="7" y="10"/>
                      </a:cubicBezTo>
                      <a:cubicBezTo>
                        <a:pt x="14" y="12"/>
                        <a:pt x="19" y="20"/>
                        <a:pt x="27" y="21"/>
                      </a:cubicBezTo>
                      <a:cubicBezTo>
                        <a:pt x="27" y="23"/>
                        <a:pt x="29" y="23"/>
                        <a:pt x="30" y="23"/>
                      </a:cubicBezTo>
                      <a:cubicBezTo>
                        <a:pt x="32" y="23"/>
                        <a:pt x="33" y="21"/>
                        <a:pt x="33" y="20"/>
                      </a:cubicBezTo>
                      <a:cubicBezTo>
                        <a:pt x="33" y="17"/>
                        <a:pt x="31" y="16"/>
                        <a:pt x="31" y="13"/>
                      </a:cubicBezTo>
                      <a:cubicBezTo>
                        <a:pt x="31" y="11"/>
                        <a:pt x="33" y="8"/>
                        <a:pt x="33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8" y="2"/>
                        <a:pt x="25" y="6"/>
                        <a:pt x="20" y="6"/>
                      </a:cubicBezTo>
                      <a:cubicBezTo>
                        <a:pt x="14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8" name="Freeform 32"/>
                <p:cNvSpPr>
                  <a:spLocks/>
                </p:cNvSpPr>
                <p:nvPr/>
              </p:nvSpPr>
              <p:spPr bwMode="auto">
                <a:xfrm>
                  <a:off x="4527550" y="2111375"/>
                  <a:ext cx="15875" cy="30163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10" y="0"/>
                    </a:cxn>
                    <a:cxn ang="0">
                      <a:pos x="12" y="5"/>
                    </a:cxn>
                    <a:cxn ang="0">
                      <a:pos x="8" y="23"/>
                    </a:cxn>
                    <a:cxn ang="0">
                      <a:pos x="0" y="6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12" h="23">
                      <a:moveTo>
                        <a:pt x="3" y="5"/>
                      </a:moveTo>
                      <a:cubicBezTo>
                        <a:pt x="6" y="5"/>
                        <a:pt x="8" y="1"/>
                        <a:pt x="10" y="0"/>
                      </a:cubicBezTo>
                      <a:cubicBezTo>
                        <a:pt x="10" y="3"/>
                        <a:pt x="11" y="5"/>
                        <a:pt x="12" y="5"/>
                      </a:cubicBezTo>
                      <a:cubicBezTo>
                        <a:pt x="11" y="11"/>
                        <a:pt x="10" y="20"/>
                        <a:pt x="8" y="23"/>
                      </a:cubicBezTo>
                      <a:cubicBezTo>
                        <a:pt x="4" y="22"/>
                        <a:pt x="2" y="9"/>
                        <a:pt x="0" y="6"/>
                      </a:cubicBezTo>
                      <a:cubicBezTo>
                        <a:pt x="1" y="6"/>
                        <a:pt x="2" y="5"/>
                        <a:pt x="3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09" name="Freeform 33"/>
                <p:cNvSpPr>
                  <a:spLocks/>
                </p:cNvSpPr>
                <p:nvPr/>
              </p:nvSpPr>
              <p:spPr bwMode="auto">
                <a:xfrm>
                  <a:off x="4524375" y="2144713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18" y="21"/>
                    </a:cxn>
                    <a:cxn ang="0">
                      <a:pos x="6" y="33"/>
                    </a:cxn>
                    <a:cxn ang="0">
                      <a:pos x="2" y="24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19" h="33">
                      <a:moveTo>
                        <a:pt x="5" y="15"/>
                      </a:moveTo>
                      <a:cubicBezTo>
                        <a:pt x="5" y="12"/>
                        <a:pt x="1" y="9"/>
                        <a:pt x="0" y="6"/>
                      </a:cubicBezTo>
                      <a:cubicBezTo>
                        <a:pt x="5" y="4"/>
                        <a:pt x="5" y="0"/>
                        <a:pt x="9" y="0"/>
                      </a:cubicBezTo>
                      <a:cubicBezTo>
                        <a:pt x="13" y="0"/>
                        <a:pt x="14" y="3"/>
                        <a:pt x="15" y="3"/>
                      </a:cubicBezTo>
                      <a:cubicBezTo>
                        <a:pt x="19" y="10"/>
                        <a:pt x="18" y="14"/>
                        <a:pt x="18" y="21"/>
                      </a:cubicBezTo>
                      <a:cubicBezTo>
                        <a:pt x="18" y="27"/>
                        <a:pt x="10" y="33"/>
                        <a:pt x="6" y="33"/>
                      </a:cubicBezTo>
                      <a:cubicBezTo>
                        <a:pt x="2" y="33"/>
                        <a:pt x="2" y="27"/>
                        <a:pt x="2" y="24"/>
                      </a:cubicBezTo>
                      <a:cubicBezTo>
                        <a:pt x="2" y="20"/>
                        <a:pt x="5" y="18"/>
                        <a:pt x="5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0" name="Freeform 34"/>
                <p:cNvSpPr>
                  <a:spLocks/>
                </p:cNvSpPr>
                <p:nvPr/>
              </p:nvSpPr>
              <p:spPr bwMode="auto">
                <a:xfrm>
                  <a:off x="4429125" y="2171700"/>
                  <a:ext cx="12700" cy="9525"/>
                </a:xfrm>
                <a:custGeom>
                  <a:avLst/>
                  <a:gdLst/>
                  <a:ahLst/>
                  <a:cxnLst>
                    <a:cxn ang="0">
                      <a:pos x="9" y="5"/>
                    </a:cxn>
                    <a:cxn ang="0">
                      <a:pos x="6" y="7"/>
                    </a:cxn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9" y="5"/>
                    </a:cxn>
                  </a:cxnLst>
                  <a:rect l="0" t="0" r="r" b="b"/>
                  <a:pathLst>
                    <a:path w="9" h="7">
                      <a:moveTo>
                        <a:pt x="9" y="5"/>
                      </a:moveTo>
                      <a:cubicBezTo>
                        <a:pt x="9" y="6"/>
                        <a:pt x="7" y="7"/>
                        <a:pt x="6" y="7"/>
                      </a:cubicBezTo>
                      <a:cubicBezTo>
                        <a:pt x="4" y="7"/>
                        <a:pt x="1" y="3"/>
                        <a:pt x="0" y="3"/>
                      </a:cubicBezTo>
                      <a:cubicBezTo>
                        <a:pt x="3" y="2"/>
                        <a:pt x="5" y="0"/>
                        <a:pt x="7" y="0"/>
                      </a:cubicBezTo>
                      <a:cubicBezTo>
                        <a:pt x="7" y="1"/>
                        <a:pt x="9" y="3"/>
                        <a:pt x="9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1" name="Freeform 35"/>
                <p:cNvSpPr>
                  <a:spLocks/>
                </p:cNvSpPr>
                <p:nvPr/>
              </p:nvSpPr>
              <p:spPr bwMode="auto">
                <a:xfrm>
                  <a:off x="4551363" y="1833563"/>
                  <a:ext cx="15875" cy="19050"/>
                </a:xfrm>
                <a:custGeom>
                  <a:avLst/>
                  <a:gdLst/>
                  <a:ahLst/>
                  <a:cxnLst>
                    <a:cxn ang="0">
                      <a:pos x="11" y="10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2" y="9"/>
                    </a:cxn>
                    <a:cxn ang="0">
                      <a:pos x="11" y="14"/>
                    </a:cxn>
                    <a:cxn ang="0">
                      <a:pos x="11" y="10"/>
                    </a:cxn>
                  </a:cxnLst>
                  <a:rect l="0" t="0" r="r" b="b"/>
                  <a:pathLst>
                    <a:path w="12" h="14">
                      <a:moveTo>
                        <a:pt x="11" y="10"/>
                      </a:moveTo>
                      <a:cubicBezTo>
                        <a:pt x="5" y="10"/>
                        <a:pt x="0" y="9"/>
                        <a:pt x="0" y="5"/>
                      </a:cubicBezTo>
                      <a:cubicBezTo>
                        <a:pt x="0" y="3"/>
                        <a:pt x="0" y="2"/>
                        <a:pt x="0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6"/>
                        <a:pt x="12" y="5"/>
                        <a:pt x="12" y="9"/>
                      </a:cubicBezTo>
                      <a:cubicBezTo>
                        <a:pt x="12" y="13"/>
                        <a:pt x="11" y="12"/>
                        <a:pt x="11" y="14"/>
                      </a:cubicBezTo>
                      <a:cubicBezTo>
                        <a:pt x="11" y="13"/>
                        <a:pt x="11" y="12"/>
                        <a:pt x="11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2" name="Freeform 37"/>
                <p:cNvSpPr>
                  <a:spLocks/>
                </p:cNvSpPr>
                <p:nvPr/>
              </p:nvSpPr>
              <p:spPr bwMode="auto">
                <a:xfrm>
                  <a:off x="4684713" y="1773238"/>
                  <a:ext cx="15875" cy="23813"/>
                </a:xfrm>
                <a:custGeom>
                  <a:avLst/>
                  <a:gdLst/>
                  <a:ahLst/>
                  <a:cxnLst>
                    <a:cxn ang="0">
                      <a:pos x="8" y="6"/>
                    </a:cxn>
                    <a:cxn ang="0">
                      <a:pos x="1" y="17"/>
                    </a:cxn>
                    <a:cxn ang="0">
                      <a:pos x="1" y="11"/>
                    </a:cxn>
                    <a:cxn ang="0">
                      <a:pos x="11" y="0"/>
                    </a:cxn>
                    <a:cxn ang="0">
                      <a:pos x="8" y="6"/>
                    </a:cxn>
                  </a:cxnLst>
                  <a:rect l="0" t="0" r="r" b="b"/>
                  <a:pathLst>
                    <a:path w="11" h="17">
                      <a:moveTo>
                        <a:pt x="8" y="6"/>
                      </a:moveTo>
                      <a:cubicBezTo>
                        <a:pt x="8" y="11"/>
                        <a:pt x="4" y="13"/>
                        <a:pt x="1" y="17"/>
                      </a:cubicBezTo>
                      <a:cubicBezTo>
                        <a:pt x="0" y="15"/>
                        <a:pt x="1" y="14"/>
                        <a:pt x="1" y="11"/>
                      </a:cubicBezTo>
                      <a:cubicBezTo>
                        <a:pt x="1" y="9"/>
                        <a:pt x="3" y="1"/>
                        <a:pt x="11" y="0"/>
                      </a:cubicBezTo>
                      <a:cubicBezTo>
                        <a:pt x="10" y="2"/>
                        <a:pt x="8" y="4"/>
                        <a:pt x="8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313" name="Freeform 38"/>
                <p:cNvSpPr>
                  <a:spLocks/>
                </p:cNvSpPr>
                <p:nvPr/>
              </p:nvSpPr>
              <p:spPr bwMode="auto">
                <a:xfrm>
                  <a:off x="4746625" y="1744663"/>
                  <a:ext cx="20638" cy="26988"/>
                </a:xfrm>
                <a:custGeom>
                  <a:avLst/>
                  <a:gdLst/>
                  <a:ahLst/>
                  <a:cxnLst>
                    <a:cxn ang="0">
                      <a:pos x="12" y="10"/>
                    </a:cxn>
                    <a:cxn ang="0">
                      <a:pos x="12" y="16"/>
                    </a:cxn>
                    <a:cxn ang="0">
                      <a:pos x="5" y="20"/>
                    </a:cxn>
                    <a:cxn ang="0">
                      <a:pos x="0" y="13"/>
                    </a:cxn>
                    <a:cxn ang="0">
                      <a:pos x="10" y="10"/>
                    </a:cxn>
                    <a:cxn ang="0">
                      <a:pos x="7" y="5"/>
                    </a:cxn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2" y="10"/>
                    </a:cxn>
                  </a:cxnLst>
                  <a:rect l="0" t="0" r="r" b="b"/>
                  <a:pathLst>
                    <a:path w="16" h="20">
                      <a:moveTo>
                        <a:pt x="12" y="10"/>
                      </a:moveTo>
                      <a:cubicBezTo>
                        <a:pt x="12" y="12"/>
                        <a:pt x="12" y="14"/>
                        <a:pt x="12" y="16"/>
                      </a:cubicBezTo>
                      <a:cubicBezTo>
                        <a:pt x="12" y="17"/>
                        <a:pt x="6" y="20"/>
                        <a:pt x="5" y="20"/>
                      </a:cubicBezTo>
                      <a:cubicBezTo>
                        <a:pt x="1" y="20"/>
                        <a:pt x="0" y="16"/>
                        <a:pt x="0" y="13"/>
                      </a:cubicBezTo>
                      <a:cubicBezTo>
                        <a:pt x="4" y="13"/>
                        <a:pt x="6" y="10"/>
                        <a:pt x="10" y="10"/>
                      </a:cubicBezTo>
                      <a:cubicBezTo>
                        <a:pt x="9" y="8"/>
                        <a:pt x="7" y="7"/>
                        <a:pt x="7" y="5"/>
                      </a:cubicBezTo>
                      <a:cubicBezTo>
                        <a:pt x="7" y="2"/>
                        <a:pt x="11" y="0"/>
                        <a:pt x="11" y="0"/>
                      </a:cubicBezTo>
                      <a:cubicBezTo>
                        <a:pt x="13" y="3"/>
                        <a:pt x="14" y="4"/>
                        <a:pt x="16" y="5"/>
                      </a:cubicBezTo>
                      <a:cubicBezTo>
                        <a:pt x="15" y="7"/>
                        <a:pt x="13" y="10"/>
                        <a:pt x="12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97" name="Group 363"/>
            <p:cNvGrpSpPr/>
            <p:nvPr/>
          </p:nvGrpSpPr>
          <p:grpSpPr>
            <a:xfrm>
              <a:off x="6632111" y="3632658"/>
              <a:ext cx="1186925" cy="1036850"/>
              <a:chOff x="6275388" y="2879725"/>
              <a:chExt cx="966788" cy="844551"/>
            </a:xfrm>
            <a:grpFill/>
          </p:grpSpPr>
          <p:sp>
            <p:nvSpPr>
              <p:cNvPr id="281" name="Freeform 9"/>
              <p:cNvSpPr>
                <a:spLocks/>
              </p:cNvSpPr>
              <p:nvPr/>
            </p:nvSpPr>
            <p:spPr bwMode="auto">
              <a:xfrm>
                <a:off x="6567488" y="2879725"/>
                <a:ext cx="339725" cy="1762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160" y="39"/>
                  </a:cxn>
                  <a:cxn ang="0">
                    <a:pos x="173" y="45"/>
                  </a:cxn>
                  <a:cxn ang="0">
                    <a:pos x="179" y="49"/>
                  </a:cxn>
                  <a:cxn ang="0">
                    <a:pos x="203" y="71"/>
                  </a:cxn>
                  <a:cxn ang="0">
                    <a:pos x="217" y="78"/>
                  </a:cxn>
                  <a:cxn ang="0">
                    <a:pos x="208" y="85"/>
                  </a:cxn>
                  <a:cxn ang="0">
                    <a:pos x="217" y="96"/>
                  </a:cxn>
                  <a:cxn ang="0">
                    <a:pos x="224" y="108"/>
                  </a:cxn>
                  <a:cxn ang="0">
                    <a:pos x="233" y="113"/>
                  </a:cxn>
                  <a:cxn ang="0">
                    <a:pos x="237" y="118"/>
                  </a:cxn>
                  <a:cxn ang="0">
                    <a:pos x="242" y="119"/>
                  </a:cxn>
                  <a:cxn ang="0">
                    <a:pos x="247" y="124"/>
                  </a:cxn>
                  <a:cxn ang="0">
                    <a:pos x="255" y="126"/>
                  </a:cxn>
                  <a:cxn ang="0">
                    <a:pos x="250" y="133"/>
                  </a:cxn>
                  <a:cxn ang="0">
                    <a:pos x="247" y="133"/>
                  </a:cxn>
                  <a:cxn ang="0">
                    <a:pos x="239" y="127"/>
                  </a:cxn>
                  <a:cxn ang="0">
                    <a:pos x="227" y="127"/>
                  </a:cxn>
                  <a:cxn ang="0">
                    <a:pos x="210" y="116"/>
                  </a:cxn>
                  <a:cxn ang="0">
                    <a:pos x="206" y="113"/>
                  </a:cxn>
                  <a:cxn ang="0">
                    <a:pos x="175" y="92"/>
                  </a:cxn>
                  <a:cxn ang="0">
                    <a:pos x="158" y="103"/>
                  </a:cxn>
                  <a:cxn ang="0">
                    <a:pos x="156" y="113"/>
                  </a:cxn>
                  <a:cxn ang="0">
                    <a:pos x="139" y="113"/>
                  </a:cxn>
                  <a:cxn ang="0">
                    <a:pos x="113" y="100"/>
                  </a:cxn>
                  <a:cxn ang="0">
                    <a:pos x="107" y="102"/>
                  </a:cxn>
                  <a:cxn ang="0">
                    <a:pos x="98" y="102"/>
                  </a:cxn>
                  <a:cxn ang="0">
                    <a:pos x="90" y="99"/>
                  </a:cxn>
                  <a:cxn ang="0">
                    <a:pos x="101" y="90"/>
                  </a:cxn>
                  <a:cxn ang="0">
                    <a:pos x="96" y="71"/>
                  </a:cxn>
                  <a:cxn ang="0">
                    <a:pos x="77" y="59"/>
                  </a:cxn>
                  <a:cxn ang="0">
                    <a:pos x="53" y="54"/>
                  </a:cxn>
                  <a:cxn ang="0">
                    <a:pos x="37" y="45"/>
                  </a:cxn>
                  <a:cxn ang="0">
                    <a:pos x="37" y="41"/>
                  </a:cxn>
                  <a:cxn ang="0">
                    <a:pos x="30" y="49"/>
                  </a:cxn>
                  <a:cxn ang="0">
                    <a:pos x="26" y="48"/>
                  </a:cxn>
                  <a:cxn ang="0">
                    <a:pos x="24" y="38"/>
                  </a:cxn>
                  <a:cxn ang="0">
                    <a:pos x="16" y="33"/>
                  </a:cxn>
                  <a:cxn ang="0">
                    <a:pos x="38" y="25"/>
                  </a:cxn>
                  <a:cxn ang="0">
                    <a:pos x="35" y="25"/>
                  </a:cxn>
                  <a:cxn ang="0">
                    <a:pos x="23" y="27"/>
                  </a:cxn>
                  <a:cxn ang="0">
                    <a:pos x="16" y="26"/>
                  </a:cxn>
                  <a:cxn ang="0">
                    <a:pos x="14" y="22"/>
                  </a:cxn>
                  <a:cxn ang="0">
                    <a:pos x="0" y="12"/>
                  </a:cxn>
                  <a:cxn ang="0">
                    <a:pos x="6" y="8"/>
                  </a:cxn>
                  <a:cxn ang="0">
                    <a:pos x="23" y="0"/>
                  </a:cxn>
                  <a:cxn ang="0">
                    <a:pos x="44" y="9"/>
                  </a:cxn>
                  <a:cxn ang="0">
                    <a:pos x="44" y="25"/>
                  </a:cxn>
                  <a:cxn ang="0">
                    <a:pos x="50" y="29"/>
                  </a:cxn>
                  <a:cxn ang="0">
                    <a:pos x="59" y="38"/>
                  </a:cxn>
                  <a:cxn ang="0">
                    <a:pos x="67" y="30"/>
                  </a:cxn>
                  <a:cxn ang="0">
                    <a:pos x="78" y="25"/>
                  </a:cxn>
                  <a:cxn ang="0">
                    <a:pos x="92" y="14"/>
                  </a:cxn>
                  <a:cxn ang="0">
                    <a:pos x="98" y="17"/>
                  </a:cxn>
                  <a:cxn ang="0">
                    <a:pos x="109" y="25"/>
                  </a:cxn>
                  <a:cxn ang="0">
                    <a:pos x="121" y="25"/>
                  </a:cxn>
                  <a:cxn ang="0">
                    <a:pos x="130" y="29"/>
                  </a:cxn>
                  <a:cxn ang="0">
                    <a:pos x="130" y="30"/>
                  </a:cxn>
                  <a:cxn ang="0">
                    <a:pos x="128" y="28"/>
                  </a:cxn>
                </a:cxnLst>
                <a:rect l="0" t="0" r="r" b="b"/>
                <a:pathLst>
                  <a:path w="255" h="133">
                    <a:moveTo>
                      <a:pt x="128" y="28"/>
                    </a:moveTo>
                    <a:cubicBezTo>
                      <a:pt x="133" y="33"/>
                      <a:pt x="149" y="39"/>
                      <a:pt x="160" y="39"/>
                    </a:cubicBezTo>
                    <a:cubicBezTo>
                      <a:pt x="165" y="39"/>
                      <a:pt x="168" y="45"/>
                      <a:pt x="173" y="45"/>
                    </a:cubicBezTo>
                    <a:cubicBezTo>
                      <a:pt x="173" y="48"/>
                      <a:pt x="176" y="49"/>
                      <a:pt x="179" y="49"/>
                    </a:cubicBezTo>
                    <a:cubicBezTo>
                      <a:pt x="193" y="54"/>
                      <a:pt x="192" y="66"/>
                      <a:pt x="203" y="71"/>
                    </a:cubicBezTo>
                    <a:cubicBezTo>
                      <a:pt x="207" y="73"/>
                      <a:pt x="217" y="68"/>
                      <a:pt x="217" y="78"/>
                    </a:cubicBezTo>
                    <a:cubicBezTo>
                      <a:pt x="217" y="83"/>
                      <a:pt x="208" y="81"/>
                      <a:pt x="208" y="85"/>
                    </a:cubicBezTo>
                    <a:cubicBezTo>
                      <a:pt x="208" y="87"/>
                      <a:pt x="216" y="95"/>
                      <a:pt x="217" y="96"/>
                    </a:cubicBezTo>
                    <a:cubicBezTo>
                      <a:pt x="221" y="100"/>
                      <a:pt x="220" y="103"/>
                      <a:pt x="224" y="108"/>
                    </a:cubicBezTo>
                    <a:cubicBezTo>
                      <a:pt x="225" y="111"/>
                      <a:pt x="230" y="113"/>
                      <a:pt x="233" y="113"/>
                    </a:cubicBezTo>
                    <a:cubicBezTo>
                      <a:pt x="235" y="113"/>
                      <a:pt x="236" y="116"/>
                      <a:pt x="237" y="118"/>
                    </a:cubicBezTo>
                    <a:cubicBezTo>
                      <a:pt x="238" y="120"/>
                      <a:pt x="240" y="118"/>
                      <a:pt x="242" y="119"/>
                    </a:cubicBezTo>
                    <a:cubicBezTo>
                      <a:pt x="245" y="119"/>
                      <a:pt x="246" y="122"/>
                      <a:pt x="247" y="124"/>
                    </a:cubicBezTo>
                    <a:cubicBezTo>
                      <a:pt x="247" y="126"/>
                      <a:pt x="254" y="125"/>
                      <a:pt x="255" y="126"/>
                    </a:cubicBezTo>
                    <a:cubicBezTo>
                      <a:pt x="253" y="127"/>
                      <a:pt x="250" y="130"/>
                      <a:pt x="250" y="133"/>
                    </a:cubicBezTo>
                    <a:cubicBezTo>
                      <a:pt x="249" y="133"/>
                      <a:pt x="248" y="133"/>
                      <a:pt x="247" y="133"/>
                    </a:cubicBezTo>
                    <a:cubicBezTo>
                      <a:pt x="246" y="133"/>
                      <a:pt x="240" y="128"/>
                      <a:pt x="239" y="127"/>
                    </a:cubicBezTo>
                    <a:cubicBezTo>
                      <a:pt x="227" y="127"/>
                      <a:pt x="227" y="127"/>
                      <a:pt x="227" y="127"/>
                    </a:cubicBezTo>
                    <a:cubicBezTo>
                      <a:pt x="221" y="126"/>
                      <a:pt x="210" y="121"/>
                      <a:pt x="210" y="116"/>
                    </a:cubicBezTo>
                    <a:cubicBezTo>
                      <a:pt x="210" y="115"/>
                      <a:pt x="207" y="114"/>
                      <a:pt x="206" y="113"/>
                    </a:cubicBezTo>
                    <a:cubicBezTo>
                      <a:pt x="197" y="104"/>
                      <a:pt x="189" y="92"/>
                      <a:pt x="175" y="92"/>
                    </a:cubicBezTo>
                    <a:cubicBezTo>
                      <a:pt x="164" y="92"/>
                      <a:pt x="165" y="100"/>
                      <a:pt x="158" y="103"/>
                    </a:cubicBezTo>
                    <a:cubicBezTo>
                      <a:pt x="160" y="108"/>
                      <a:pt x="156" y="110"/>
                      <a:pt x="156" y="113"/>
                    </a:cubicBezTo>
                    <a:cubicBezTo>
                      <a:pt x="146" y="113"/>
                      <a:pt x="144" y="113"/>
                      <a:pt x="139" y="113"/>
                    </a:cubicBezTo>
                    <a:cubicBezTo>
                      <a:pt x="128" y="113"/>
                      <a:pt x="125" y="100"/>
                      <a:pt x="113" y="100"/>
                    </a:cubicBezTo>
                    <a:cubicBezTo>
                      <a:pt x="112" y="100"/>
                      <a:pt x="107" y="100"/>
                      <a:pt x="107" y="102"/>
                    </a:cubicBezTo>
                    <a:cubicBezTo>
                      <a:pt x="98" y="102"/>
                      <a:pt x="98" y="102"/>
                      <a:pt x="98" y="102"/>
                    </a:cubicBezTo>
                    <a:cubicBezTo>
                      <a:pt x="94" y="102"/>
                      <a:pt x="90" y="102"/>
                      <a:pt x="90" y="99"/>
                    </a:cubicBezTo>
                    <a:cubicBezTo>
                      <a:pt x="90" y="93"/>
                      <a:pt x="99" y="91"/>
                      <a:pt x="101" y="90"/>
                    </a:cubicBezTo>
                    <a:cubicBezTo>
                      <a:pt x="95" y="84"/>
                      <a:pt x="98" y="78"/>
                      <a:pt x="96" y="71"/>
                    </a:cubicBezTo>
                    <a:cubicBezTo>
                      <a:pt x="94" y="66"/>
                      <a:pt x="82" y="61"/>
                      <a:pt x="77" y="59"/>
                    </a:cubicBezTo>
                    <a:cubicBezTo>
                      <a:pt x="72" y="56"/>
                      <a:pt x="60" y="54"/>
                      <a:pt x="53" y="54"/>
                    </a:cubicBezTo>
                    <a:cubicBezTo>
                      <a:pt x="47" y="54"/>
                      <a:pt x="44" y="43"/>
                      <a:pt x="37" y="45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6" y="44"/>
                      <a:pt x="34" y="49"/>
                      <a:pt x="30" y="49"/>
                    </a:cubicBezTo>
                    <a:cubicBezTo>
                      <a:pt x="29" y="49"/>
                      <a:pt x="26" y="49"/>
                      <a:pt x="26" y="48"/>
                    </a:cubicBezTo>
                    <a:cubicBezTo>
                      <a:pt x="24" y="43"/>
                      <a:pt x="26" y="41"/>
                      <a:pt x="24" y="38"/>
                    </a:cubicBezTo>
                    <a:cubicBezTo>
                      <a:pt x="22" y="34"/>
                      <a:pt x="17" y="36"/>
                      <a:pt x="16" y="33"/>
                    </a:cubicBezTo>
                    <a:cubicBezTo>
                      <a:pt x="22" y="29"/>
                      <a:pt x="35" y="30"/>
                      <a:pt x="38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0" y="26"/>
                      <a:pt x="27" y="27"/>
                      <a:pt x="23" y="27"/>
                    </a:cubicBezTo>
                    <a:cubicBezTo>
                      <a:pt x="20" y="27"/>
                      <a:pt x="19" y="26"/>
                      <a:pt x="16" y="26"/>
                    </a:cubicBezTo>
                    <a:cubicBezTo>
                      <a:pt x="15" y="25"/>
                      <a:pt x="14" y="23"/>
                      <a:pt x="14" y="22"/>
                    </a:cubicBezTo>
                    <a:cubicBezTo>
                      <a:pt x="11" y="15"/>
                      <a:pt x="0" y="18"/>
                      <a:pt x="0" y="12"/>
                    </a:cubicBezTo>
                    <a:cubicBezTo>
                      <a:pt x="0" y="9"/>
                      <a:pt x="4" y="8"/>
                      <a:pt x="6" y="8"/>
                    </a:cubicBezTo>
                    <a:cubicBezTo>
                      <a:pt x="12" y="8"/>
                      <a:pt x="15" y="0"/>
                      <a:pt x="23" y="0"/>
                    </a:cubicBezTo>
                    <a:cubicBezTo>
                      <a:pt x="30" y="0"/>
                      <a:pt x="36" y="7"/>
                      <a:pt x="44" y="9"/>
                    </a:cubicBezTo>
                    <a:cubicBezTo>
                      <a:pt x="44" y="15"/>
                      <a:pt x="44" y="22"/>
                      <a:pt x="44" y="25"/>
                    </a:cubicBezTo>
                    <a:cubicBezTo>
                      <a:pt x="44" y="27"/>
                      <a:pt x="46" y="29"/>
                      <a:pt x="50" y="29"/>
                    </a:cubicBezTo>
                    <a:cubicBezTo>
                      <a:pt x="50" y="31"/>
                      <a:pt x="56" y="38"/>
                      <a:pt x="59" y="38"/>
                    </a:cubicBezTo>
                    <a:cubicBezTo>
                      <a:pt x="62" y="38"/>
                      <a:pt x="66" y="31"/>
                      <a:pt x="67" y="30"/>
                    </a:cubicBezTo>
                    <a:cubicBezTo>
                      <a:pt x="71" y="27"/>
                      <a:pt x="71" y="26"/>
                      <a:pt x="78" y="25"/>
                    </a:cubicBezTo>
                    <a:cubicBezTo>
                      <a:pt x="82" y="23"/>
                      <a:pt x="87" y="15"/>
                      <a:pt x="92" y="14"/>
                    </a:cubicBezTo>
                    <a:cubicBezTo>
                      <a:pt x="93" y="17"/>
                      <a:pt x="96" y="16"/>
                      <a:pt x="98" y="17"/>
                    </a:cubicBezTo>
                    <a:cubicBezTo>
                      <a:pt x="103" y="18"/>
                      <a:pt x="106" y="24"/>
                      <a:pt x="109" y="25"/>
                    </a:cubicBezTo>
                    <a:cubicBezTo>
                      <a:pt x="121" y="25"/>
                      <a:pt x="121" y="25"/>
                      <a:pt x="121" y="25"/>
                    </a:cubicBezTo>
                    <a:cubicBezTo>
                      <a:pt x="123" y="27"/>
                      <a:pt x="128" y="29"/>
                      <a:pt x="130" y="29"/>
                    </a:cubicBezTo>
                    <a:cubicBezTo>
                      <a:pt x="130" y="30"/>
                      <a:pt x="130" y="30"/>
                      <a:pt x="130" y="30"/>
                    </a:cubicBezTo>
                    <a:lnTo>
                      <a:pt x="128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grpSp>
            <p:nvGrpSpPr>
              <p:cNvPr id="282" name="Group 361"/>
              <p:cNvGrpSpPr/>
              <p:nvPr/>
            </p:nvGrpSpPr>
            <p:grpSpPr>
              <a:xfrm>
                <a:off x="6275388" y="2917825"/>
                <a:ext cx="966788" cy="806451"/>
                <a:chOff x="6275388" y="2917825"/>
                <a:chExt cx="966788" cy="806451"/>
              </a:xfrm>
              <a:grpFill/>
            </p:grpSpPr>
            <p:sp>
              <p:nvSpPr>
                <p:cNvPr id="283" name="Freeform 7"/>
                <p:cNvSpPr>
                  <a:spLocks/>
                </p:cNvSpPr>
                <p:nvPr/>
              </p:nvSpPr>
              <p:spPr bwMode="auto">
                <a:xfrm>
                  <a:off x="6623050" y="2968625"/>
                  <a:ext cx="11113" cy="2540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8" y="5"/>
                    </a:cxn>
                    <a:cxn ang="0">
                      <a:pos x="5" y="9"/>
                    </a:cxn>
                    <a:cxn ang="0">
                      <a:pos x="2" y="19"/>
                    </a:cxn>
                    <a:cxn ang="0">
                      <a:pos x="0" y="15"/>
                    </a:cxn>
                    <a:cxn ang="0">
                      <a:pos x="4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19">
                      <a:moveTo>
                        <a:pt x="7" y="0"/>
                      </a:moveTo>
                      <a:cubicBezTo>
                        <a:pt x="7" y="4"/>
                        <a:pt x="8" y="2"/>
                        <a:pt x="8" y="5"/>
                      </a:cubicBezTo>
                      <a:cubicBezTo>
                        <a:pt x="8" y="8"/>
                        <a:pt x="7" y="9"/>
                        <a:pt x="5" y="9"/>
                      </a:cubicBezTo>
                      <a:cubicBezTo>
                        <a:pt x="5" y="14"/>
                        <a:pt x="6" y="19"/>
                        <a:pt x="2" y="19"/>
                      </a:cubicBezTo>
                      <a:cubicBezTo>
                        <a:pt x="1" y="19"/>
                        <a:pt x="0" y="16"/>
                        <a:pt x="0" y="15"/>
                      </a:cubicBezTo>
                      <a:cubicBezTo>
                        <a:pt x="0" y="11"/>
                        <a:pt x="4" y="10"/>
                        <a:pt x="4" y="8"/>
                      </a:cubicBezTo>
                      <a:cubicBezTo>
                        <a:pt x="4" y="4"/>
                        <a:pt x="3" y="0"/>
                        <a:pt x="7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4" name="Freeform 8"/>
                <p:cNvSpPr>
                  <a:spLocks/>
                </p:cNvSpPr>
                <p:nvPr/>
              </p:nvSpPr>
              <p:spPr bwMode="auto">
                <a:xfrm>
                  <a:off x="6867525" y="2944813"/>
                  <a:ext cx="65088" cy="38100"/>
                </a:xfrm>
                <a:custGeom>
                  <a:avLst/>
                  <a:gdLst/>
                  <a:ahLst/>
                  <a:cxnLst>
                    <a:cxn ang="0">
                      <a:pos x="13" y="27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18" y="17"/>
                    </a:cxn>
                    <a:cxn ang="0">
                      <a:pos x="35" y="13"/>
                    </a:cxn>
                    <a:cxn ang="0">
                      <a:pos x="45" y="0"/>
                    </a:cxn>
                    <a:cxn ang="0">
                      <a:pos x="49" y="7"/>
                    </a:cxn>
                    <a:cxn ang="0">
                      <a:pos x="40" y="22"/>
                    </a:cxn>
                    <a:cxn ang="0">
                      <a:pos x="19" y="29"/>
                    </a:cxn>
                    <a:cxn ang="0">
                      <a:pos x="11" y="25"/>
                    </a:cxn>
                    <a:cxn ang="0">
                      <a:pos x="13" y="27"/>
                    </a:cxn>
                  </a:cxnLst>
                  <a:rect l="0" t="0" r="r" b="b"/>
                  <a:pathLst>
                    <a:path w="49" h="29">
                      <a:moveTo>
                        <a:pt x="13" y="27"/>
                      </a:moveTo>
                      <a:cubicBezTo>
                        <a:pt x="9" y="22"/>
                        <a:pt x="1" y="24"/>
                        <a:pt x="0" y="18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4" y="18"/>
                        <a:pt x="18" y="17"/>
                        <a:pt x="18" y="17"/>
                      </a:cubicBezTo>
                      <a:cubicBezTo>
                        <a:pt x="25" y="14"/>
                        <a:pt x="31" y="15"/>
                        <a:pt x="35" y="13"/>
                      </a:cubicBezTo>
                      <a:cubicBezTo>
                        <a:pt x="41" y="10"/>
                        <a:pt x="39" y="0"/>
                        <a:pt x="45" y="0"/>
                      </a:cubicBezTo>
                      <a:cubicBezTo>
                        <a:pt x="48" y="0"/>
                        <a:pt x="49" y="4"/>
                        <a:pt x="49" y="7"/>
                      </a:cubicBezTo>
                      <a:cubicBezTo>
                        <a:pt x="49" y="16"/>
                        <a:pt x="40" y="14"/>
                        <a:pt x="40" y="22"/>
                      </a:cubicBezTo>
                      <a:cubicBezTo>
                        <a:pt x="32" y="24"/>
                        <a:pt x="28" y="29"/>
                        <a:pt x="19" y="29"/>
                      </a:cubicBezTo>
                      <a:cubicBezTo>
                        <a:pt x="17" y="29"/>
                        <a:pt x="11" y="26"/>
                        <a:pt x="11" y="25"/>
                      </a:cubicBezTo>
                      <a:lnTo>
                        <a:pt x="13" y="2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5" name="Freeform 10"/>
                <p:cNvSpPr>
                  <a:spLocks/>
                </p:cNvSpPr>
                <p:nvPr/>
              </p:nvSpPr>
              <p:spPr bwMode="auto">
                <a:xfrm>
                  <a:off x="6911975" y="2917825"/>
                  <a:ext cx="34925" cy="34925"/>
                </a:xfrm>
                <a:custGeom>
                  <a:avLst/>
                  <a:gdLst/>
                  <a:ahLst/>
                  <a:cxnLst>
                    <a:cxn ang="0">
                      <a:pos x="23" y="25"/>
                    </a:cxn>
                    <a:cxn ang="0">
                      <a:pos x="19" y="17"/>
                    </a:cxn>
                    <a:cxn ang="0">
                      <a:pos x="8" y="6"/>
                    </a:cxn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6" y="22"/>
                    </a:cxn>
                    <a:cxn ang="0">
                      <a:pos x="26" y="25"/>
                    </a:cxn>
                    <a:cxn ang="0">
                      <a:pos x="23" y="25"/>
                    </a:cxn>
                  </a:cxnLst>
                  <a:rect l="0" t="0" r="r" b="b"/>
                  <a:pathLst>
                    <a:path w="26" h="26">
                      <a:moveTo>
                        <a:pt x="23" y="25"/>
                      </a:moveTo>
                      <a:cubicBezTo>
                        <a:pt x="18" y="24"/>
                        <a:pt x="18" y="21"/>
                        <a:pt x="19" y="17"/>
                      </a:cubicBezTo>
                      <a:cubicBezTo>
                        <a:pt x="13" y="14"/>
                        <a:pt x="14" y="9"/>
                        <a:pt x="8" y="6"/>
                      </a:cubicBezTo>
                      <a:cubicBezTo>
                        <a:pt x="5" y="4"/>
                        <a:pt x="2" y="4"/>
                        <a:pt x="0" y="0"/>
                      </a:cubicBezTo>
                      <a:cubicBezTo>
                        <a:pt x="9" y="3"/>
                        <a:pt x="13" y="8"/>
                        <a:pt x="18" y="13"/>
                      </a:cubicBezTo>
                      <a:cubicBezTo>
                        <a:pt x="21" y="17"/>
                        <a:pt x="26" y="16"/>
                        <a:pt x="26" y="22"/>
                      </a:cubicBezTo>
                      <a:cubicBezTo>
                        <a:pt x="26" y="23"/>
                        <a:pt x="26" y="24"/>
                        <a:pt x="26" y="25"/>
                      </a:cubicBezTo>
                      <a:cubicBezTo>
                        <a:pt x="25" y="25"/>
                        <a:pt x="24" y="26"/>
                        <a:pt x="23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6" name="Freeform 11"/>
                <p:cNvSpPr>
                  <a:spLocks/>
                </p:cNvSpPr>
                <p:nvPr/>
              </p:nvSpPr>
              <p:spPr bwMode="auto">
                <a:xfrm>
                  <a:off x="6972300" y="2967038"/>
                  <a:ext cx="17463" cy="20638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1" y="0"/>
                    </a:cxn>
                    <a:cxn ang="0">
                      <a:pos x="13" y="12"/>
                    </a:cxn>
                    <a:cxn ang="0">
                      <a:pos x="10" y="16"/>
                    </a:cxn>
                    <a:cxn ang="0">
                      <a:pos x="7" y="13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13" h="16">
                      <a:moveTo>
                        <a:pt x="7" y="9"/>
                      </a:moveTo>
                      <a:cubicBezTo>
                        <a:pt x="2" y="9"/>
                        <a:pt x="0" y="4"/>
                        <a:pt x="1" y="0"/>
                      </a:cubicBezTo>
                      <a:cubicBezTo>
                        <a:pt x="4" y="1"/>
                        <a:pt x="13" y="11"/>
                        <a:pt x="13" y="12"/>
                      </a:cubicBezTo>
                      <a:cubicBezTo>
                        <a:pt x="13" y="14"/>
                        <a:pt x="11" y="16"/>
                        <a:pt x="10" y="16"/>
                      </a:cubicBezTo>
                      <a:cubicBezTo>
                        <a:pt x="9" y="16"/>
                        <a:pt x="7" y="14"/>
                        <a:pt x="7" y="13"/>
                      </a:cubicBezTo>
                      <a:cubicBezTo>
                        <a:pt x="7" y="12"/>
                        <a:pt x="7" y="11"/>
                        <a:pt x="7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7" name="Freeform 12"/>
                <p:cNvSpPr>
                  <a:spLocks/>
                </p:cNvSpPr>
                <p:nvPr/>
              </p:nvSpPr>
              <p:spPr bwMode="auto">
                <a:xfrm>
                  <a:off x="7086600" y="3046413"/>
                  <a:ext cx="9525" cy="11113"/>
                </a:xfrm>
                <a:custGeom>
                  <a:avLst/>
                  <a:gdLst/>
                  <a:ahLst/>
                  <a:cxnLst>
                    <a:cxn ang="0">
                      <a:pos x="7" y="6"/>
                    </a:cxn>
                    <a:cxn ang="0">
                      <a:pos x="7" y="9"/>
                    </a:cxn>
                    <a:cxn ang="0">
                      <a:pos x="0" y="0"/>
                    </a:cxn>
                    <a:cxn ang="0">
                      <a:pos x="7" y="6"/>
                    </a:cxn>
                  </a:cxnLst>
                  <a:rect l="0" t="0" r="r" b="b"/>
                  <a:pathLst>
                    <a:path w="7" h="9">
                      <a:moveTo>
                        <a:pt x="7" y="6"/>
                      </a:moveTo>
                      <a:cubicBezTo>
                        <a:pt x="7" y="7"/>
                        <a:pt x="7" y="8"/>
                        <a:pt x="7" y="9"/>
                      </a:cubicBezTo>
                      <a:cubicBezTo>
                        <a:pt x="3" y="9"/>
                        <a:pt x="0" y="2"/>
                        <a:pt x="0" y="0"/>
                      </a:cubicBezTo>
                      <a:cubicBezTo>
                        <a:pt x="4" y="2"/>
                        <a:pt x="7" y="3"/>
                        <a:pt x="7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8" name="Freeform 13"/>
                <p:cNvSpPr>
                  <a:spLocks/>
                </p:cNvSpPr>
                <p:nvPr/>
              </p:nvSpPr>
              <p:spPr bwMode="auto">
                <a:xfrm>
                  <a:off x="7061200" y="3036888"/>
                  <a:ext cx="20638" cy="9525"/>
                </a:xfrm>
                <a:custGeom>
                  <a:avLst/>
                  <a:gdLst/>
                  <a:ahLst/>
                  <a:cxnLst>
                    <a:cxn ang="0">
                      <a:pos x="15" y="6"/>
                    </a:cxn>
                    <a:cxn ang="0">
                      <a:pos x="12" y="7"/>
                    </a:cxn>
                    <a:cxn ang="0">
                      <a:pos x="0" y="0"/>
                    </a:cxn>
                    <a:cxn ang="0">
                      <a:pos x="15" y="6"/>
                    </a:cxn>
                  </a:cxnLst>
                  <a:rect l="0" t="0" r="r" b="b"/>
                  <a:pathLst>
                    <a:path w="15" h="7">
                      <a:moveTo>
                        <a:pt x="15" y="6"/>
                      </a:moveTo>
                      <a:cubicBezTo>
                        <a:pt x="14" y="6"/>
                        <a:pt x="13" y="7"/>
                        <a:pt x="12" y="7"/>
                      </a:cubicBezTo>
                      <a:cubicBezTo>
                        <a:pt x="7" y="7"/>
                        <a:pt x="0" y="5"/>
                        <a:pt x="0" y="0"/>
                      </a:cubicBezTo>
                      <a:cubicBezTo>
                        <a:pt x="7" y="0"/>
                        <a:pt x="11" y="1"/>
                        <a:pt x="15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89" name="Freeform 14"/>
                <p:cNvSpPr>
                  <a:spLocks/>
                </p:cNvSpPr>
                <p:nvPr/>
              </p:nvSpPr>
              <p:spPr bwMode="auto">
                <a:xfrm>
                  <a:off x="7064375" y="3013075"/>
                  <a:ext cx="17463" cy="19050"/>
                </a:xfrm>
                <a:custGeom>
                  <a:avLst/>
                  <a:gdLst/>
                  <a:ahLst/>
                  <a:cxnLst>
                    <a:cxn ang="0">
                      <a:pos x="13" y="14"/>
                    </a:cxn>
                    <a:cxn ang="0">
                      <a:pos x="0" y="0"/>
                    </a:cxn>
                    <a:cxn ang="0">
                      <a:pos x="13" y="14"/>
                    </a:cxn>
                  </a:cxnLst>
                  <a:rect l="0" t="0" r="r" b="b"/>
                  <a:pathLst>
                    <a:path w="13" h="14">
                      <a:moveTo>
                        <a:pt x="13" y="14"/>
                      </a:moveTo>
                      <a:cubicBezTo>
                        <a:pt x="9" y="14"/>
                        <a:pt x="1" y="3"/>
                        <a:pt x="0" y="0"/>
                      </a:cubicBezTo>
                      <a:cubicBezTo>
                        <a:pt x="6" y="3"/>
                        <a:pt x="11" y="7"/>
                        <a:pt x="13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0" name="Freeform 15"/>
                <p:cNvSpPr>
                  <a:spLocks/>
                </p:cNvSpPr>
                <p:nvPr/>
              </p:nvSpPr>
              <p:spPr bwMode="auto">
                <a:xfrm>
                  <a:off x="7027863" y="2998788"/>
                  <a:ext cx="23813" cy="1428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7" y="9"/>
                    </a:cxn>
                    <a:cxn ang="0">
                      <a:pos x="14" y="10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7" h="10">
                      <a:moveTo>
                        <a:pt x="2" y="0"/>
                      </a:moveTo>
                      <a:cubicBezTo>
                        <a:pt x="6" y="2"/>
                        <a:pt x="15" y="5"/>
                        <a:pt x="17" y="9"/>
                      </a:cubicBezTo>
                      <a:cubicBezTo>
                        <a:pt x="17" y="9"/>
                        <a:pt x="15" y="10"/>
                        <a:pt x="14" y="10"/>
                      </a:cubicBezTo>
                      <a:cubicBezTo>
                        <a:pt x="10" y="10"/>
                        <a:pt x="0" y="6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1" name="Freeform 16"/>
                <p:cNvSpPr>
                  <a:spLocks/>
                </p:cNvSpPr>
                <p:nvPr/>
              </p:nvSpPr>
              <p:spPr bwMode="auto">
                <a:xfrm>
                  <a:off x="7002463" y="2984500"/>
                  <a:ext cx="14288" cy="79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6"/>
                    </a:cxn>
                    <a:cxn ang="0">
                      <a:pos x="7" y="6"/>
                    </a:cxn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" h="6">
                      <a:moveTo>
                        <a:pt x="0" y="0"/>
                      </a:moveTo>
                      <a:cubicBezTo>
                        <a:pt x="5" y="3"/>
                        <a:pt x="8" y="2"/>
                        <a:pt x="11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3" y="2"/>
                        <a:pt x="3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2" name="Freeform 17"/>
                <p:cNvSpPr>
                  <a:spLocks/>
                </p:cNvSpPr>
                <p:nvPr/>
              </p:nvSpPr>
              <p:spPr bwMode="auto">
                <a:xfrm>
                  <a:off x="6800850" y="3594100"/>
                  <a:ext cx="63500" cy="65088"/>
                </a:xfrm>
                <a:custGeom>
                  <a:avLst/>
                  <a:gdLst/>
                  <a:ahLst/>
                  <a:cxnLst>
                    <a:cxn ang="0">
                      <a:pos x="24" y="7"/>
                    </a:cxn>
                    <a:cxn ang="0">
                      <a:pos x="43" y="3"/>
                    </a:cxn>
                    <a:cxn ang="0">
                      <a:pos x="48" y="16"/>
                    </a:cxn>
                    <a:cxn ang="0">
                      <a:pos x="27" y="49"/>
                    </a:cxn>
                    <a:cxn ang="0">
                      <a:pos x="0" y="7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48" h="49">
                      <a:moveTo>
                        <a:pt x="24" y="7"/>
                      </a:moveTo>
                      <a:cubicBezTo>
                        <a:pt x="30" y="7"/>
                        <a:pt x="37" y="5"/>
                        <a:pt x="43" y="3"/>
                      </a:cubicBezTo>
                      <a:cubicBezTo>
                        <a:pt x="45" y="8"/>
                        <a:pt x="48" y="11"/>
                        <a:pt x="48" y="16"/>
                      </a:cubicBezTo>
                      <a:cubicBezTo>
                        <a:pt x="48" y="26"/>
                        <a:pt x="36" y="49"/>
                        <a:pt x="27" y="49"/>
                      </a:cubicBezTo>
                      <a:cubicBezTo>
                        <a:pt x="14" y="49"/>
                        <a:pt x="0" y="16"/>
                        <a:pt x="0" y="7"/>
                      </a:cubicBezTo>
                      <a:cubicBezTo>
                        <a:pt x="0" y="0"/>
                        <a:pt x="24" y="7"/>
                        <a:pt x="24" y="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3" name="Freeform 18"/>
                <p:cNvSpPr>
                  <a:spLocks/>
                </p:cNvSpPr>
                <p:nvPr/>
              </p:nvSpPr>
              <p:spPr bwMode="auto">
                <a:xfrm>
                  <a:off x="6275388" y="3057525"/>
                  <a:ext cx="676275" cy="509588"/>
                </a:xfrm>
                <a:custGeom>
                  <a:avLst/>
                  <a:gdLst/>
                  <a:ahLst/>
                  <a:cxnLst>
                    <a:cxn ang="0">
                      <a:pos x="508" y="232"/>
                    </a:cxn>
                    <a:cxn ang="0">
                      <a:pos x="501" y="272"/>
                    </a:cxn>
                    <a:cxn ang="0">
                      <a:pos x="478" y="312"/>
                    </a:cxn>
                    <a:cxn ang="0">
                      <a:pos x="465" y="351"/>
                    </a:cxn>
                    <a:cxn ang="0">
                      <a:pos x="398" y="370"/>
                    </a:cxn>
                    <a:cxn ang="0">
                      <a:pos x="335" y="350"/>
                    </a:cxn>
                    <a:cxn ang="0">
                      <a:pos x="329" y="330"/>
                    </a:cxn>
                    <a:cxn ang="0">
                      <a:pos x="314" y="333"/>
                    </a:cxn>
                    <a:cxn ang="0">
                      <a:pos x="313" y="315"/>
                    </a:cxn>
                    <a:cxn ang="0">
                      <a:pos x="301" y="329"/>
                    </a:cxn>
                    <a:cxn ang="0">
                      <a:pos x="310" y="292"/>
                    </a:cxn>
                    <a:cxn ang="0">
                      <a:pos x="278" y="315"/>
                    </a:cxn>
                    <a:cxn ang="0">
                      <a:pos x="214" y="276"/>
                    </a:cxn>
                    <a:cxn ang="0">
                      <a:pos x="131" y="308"/>
                    </a:cxn>
                    <a:cxn ang="0">
                      <a:pos x="93" y="311"/>
                    </a:cxn>
                    <a:cxn ang="0">
                      <a:pos x="22" y="310"/>
                    </a:cxn>
                    <a:cxn ang="0">
                      <a:pos x="23" y="262"/>
                    </a:cxn>
                    <a:cxn ang="0">
                      <a:pos x="2" y="204"/>
                    </a:cxn>
                    <a:cxn ang="0">
                      <a:pos x="9" y="204"/>
                    </a:cxn>
                    <a:cxn ang="0">
                      <a:pos x="3" y="176"/>
                    </a:cxn>
                    <a:cxn ang="0">
                      <a:pos x="8" y="145"/>
                    </a:cxn>
                    <a:cxn ang="0">
                      <a:pos x="32" y="132"/>
                    </a:cxn>
                    <a:cxn ang="0">
                      <a:pos x="114" y="95"/>
                    </a:cxn>
                    <a:cxn ang="0">
                      <a:pos x="119" y="76"/>
                    </a:cxn>
                    <a:cxn ang="0">
                      <a:pos x="131" y="71"/>
                    </a:cxn>
                    <a:cxn ang="0">
                      <a:pos x="150" y="50"/>
                    </a:cxn>
                    <a:cxn ang="0">
                      <a:pos x="187" y="58"/>
                    </a:cxn>
                    <a:cxn ang="0">
                      <a:pos x="203" y="56"/>
                    </a:cxn>
                    <a:cxn ang="0">
                      <a:pos x="211" y="30"/>
                    </a:cxn>
                    <a:cxn ang="0">
                      <a:pos x="244" y="17"/>
                    </a:cxn>
                    <a:cxn ang="0">
                      <a:pos x="276" y="19"/>
                    </a:cxn>
                    <a:cxn ang="0">
                      <a:pos x="297" y="23"/>
                    </a:cxn>
                    <a:cxn ang="0">
                      <a:pos x="281" y="54"/>
                    </a:cxn>
                    <a:cxn ang="0">
                      <a:pos x="295" y="68"/>
                    </a:cxn>
                    <a:cxn ang="0">
                      <a:pos x="341" y="90"/>
                    </a:cxn>
                    <a:cxn ang="0">
                      <a:pos x="359" y="15"/>
                    </a:cxn>
                    <a:cxn ang="0">
                      <a:pos x="381" y="28"/>
                    </a:cxn>
                    <a:cxn ang="0">
                      <a:pos x="400" y="50"/>
                    </a:cxn>
                    <a:cxn ang="0">
                      <a:pos x="419" y="104"/>
                    </a:cxn>
                    <a:cxn ang="0">
                      <a:pos x="457" y="146"/>
                    </a:cxn>
                    <a:cxn ang="0">
                      <a:pos x="497" y="185"/>
                    </a:cxn>
                  </a:cxnLst>
                  <a:rect l="0" t="0" r="r" b="b"/>
                  <a:pathLst>
                    <a:path w="508" h="383">
                      <a:moveTo>
                        <a:pt x="496" y="186"/>
                      </a:moveTo>
                      <a:cubicBezTo>
                        <a:pt x="503" y="195"/>
                        <a:pt x="508" y="219"/>
                        <a:pt x="508" y="232"/>
                      </a:cubicBezTo>
                      <a:cubicBezTo>
                        <a:pt x="508" y="242"/>
                        <a:pt x="505" y="256"/>
                        <a:pt x="501" y="260"/>
                      </a:cubicBezTo>
                      <a:cubicBezTo>
                        <a:pt x="501" y="272"/>
                        <a:pt x="501" y="272"/>
                        <a:pt x="501" y="272"/>
                      </a:cubicBezTo>
                      <a:cubicBezTo>
                        <a:pt x="499" y="276"/>
                        <a:pt x="500" y="277"/>
                        <a:pt x="498" y="281"/>
                      </a:cubicBezTo>
                      <a:cubicBezTo>
                        <a:pt x="490" y="293"/>
                        <a:pt x="482" y="298"/>
                        <a:pt x="478" y="312"/>
                      </a:cubicBezTo>
                      <a:cubicBezTo>
                        <a:pt x="474" y="322"/>
                        <a:pt x="465" y="336"/>
                        <a:pt x="465" y="352"/>
                      </a:cubicBezTo>
                      <a:cubicBezTo>
                        <a:pt x="465" y="351"/>
                        <a:pt x="465" y="351"/>
                        <a:pt x="465" y="351"/>
                      </a:cubicBezTo>
                      <a:cubicBezTo>
                        <a:pt x="460" y="371"/>
                        <a:pt x="424" y="362"/>
                        <a:pt x="420" y="383"/>
                      </a:cubicBezTo>
                      <a:cubicBezTo>
                        <a:pt x="417" y="382"/>
                        <a:pt x="399" y="372"/>
                        <a:pt x="398" y="370"/>
                      </a:cubicBezTo>
                      <a:cubicBezTo>
                        <a:pt x="388" y="371"/>
                        <a:pt x="392" y="379"/>
                        <a:pt x="381" y="379"/>
                      </a:cubicBezTo>
                      <a:cubicBezTo>
                        <a:pt x="363" y="379"/>
                        <a:pt x="335" y="368"/>
                        <a:pt x="335" y="350"/>
                      </a:cubicBezTo>
                      <a:cubicBezTo>
                        <a:pt x="335" y="343"/>
                        <a:pt x="329" y="338"/>
                        <a:pt x="329" y="332"/>
                      </a:cubicBezTo>
                      <a:cubicBezTo>
                        <a:pt x="329" y="332"/>
                        <a:pt x="329" y="330"/>
                        <a:pt x="329" y="330"/>
                      </a:cubicBezTo>
                      <a:cubicBezTo>
                        <a:pt x="325" y="332"/>
                        <a:pt x="323" y="332"/>
                        <a:pt x="320" y="333"/>
                      </a:cubicBezTo>
                      <a:cubicBezTo>
                        <a:pt x="314" y="333"/>
                        <a:pt x="314" y="333"/>
                        <a:pt x="314" y="333"/>
                      </a:cubicBezTo>
                      <a:cubicBezTo>
                        <a:pt x="316" y="330"/>
                        <a:pt x="318" y="328"/>
                        <a:pt x="318" y="323"/>
                      </a:cubicBezTo>
                      <a:cubicBezTo>
                        <a:pt x="318" y="318"/>
                        <a:pt x="315" y="316"/>
                        <a:pt x="313" y="315"/>
                      </a:cubicBezTo>
                      <a:cubicBezTo>
                        <a:pt x="313" y="316"/>
                        <a:pt x="312" y="318"/>
                        <a:pt x="312" y="319"/>
                      </a:cubicBezTo>
                      <a:cubicBezTo>
                        <a:pt x="308" y="321"/>
                        <a:pt x="308" y="329"/>
                        <a:pt x="301" y="329"/>
                      </a:cubicBezTo>
                      <a:cubicBezTo>
                        <a:pt x="299" y="329"/>
                        <a:pt x="297" y="326"/>
                        <a:pt x="297" y="324"/>
                      </a:cubicBezTo>
                      <a:cubicBezTo>
                        <a:pt x="308" y="322"/>
                        <a:pt x="310" y="299"/>
                        <a:pt x="310" y="292"/>
                      </a:cubicBezTo>
                      <a:cubicBezTo>
                        <a:pt x="302" y="300"/>
                        <a:pt x="291" y="323"/>
                        <a:pt x="281" y="323"/>
                      </a:cubicBezTo>
                      <a:cubicBezTo>
                        <a:pt x="276" y="323"/>
                        <a:pt x="278" y="315"/>
                        <a:pt x="278" y="315"/>
                      </a:cubicBezTo>
                      <a:cubicBezTo>
                        <a:pt x="275" y="315"/>
                        <a:pt x="265" y="294"/>
                        <a:pt x="262" y="289"/>
                      </a:cubicBezTo>
                      <a:cubicBezTo>
                        <a:pt x="254" y="280"/>
                        <a:pt x="228" y="276"/>
                        <a:pt x="214" y="276"/>
                      </a:cubicBezTo>
                      <a:cubicBezTo>
                        <a:pt x="198" y="276"/>
                        <a:pt x="195" y="283"/>
                        <a:pt x="185" y="286"/>
                      </a:cubicBezTo>
                      <a:cubicBezTo>
                        <a:pt x="163" y="293"/>
                        <a:pt x="135" y="285"/>
                        <a:pt x="131" y="308"/>
                      </a:cubicBezTo>
                      <a:cubicBezTo>
                        <a:pt x="122" y="309"/>
                        <a:pt x="115" y="311"/>
                        <a:pt x="105" y="311"/>
                      </a:cubicBezTo>
                      <a:cubicBezTo>
                        <a:pt x="98" y="307"/>
                        <a:pt x="98" y="311"/>
                        <a:pt x="93" y="311"/>
                      </a:cubicBezTo>
                      <a:cubicBezTo>
                        <a:pt x="77" y="311"/>
                        <a:pt x="71" y="326"/>
                        <a:pt x="51" y="326"/>
                      </a:cubicBezTo>
                      <a:cubicBezTo>
                        <a:pt x="43" y="326"/>
                        <a:pt x="22" y="316"/>
                        <a:pt x="22" y="310"/>
                      </a:cubicBezTo>
                      <a:cubicBezTo>
                        <a:pt x="22" y="303"/>
                        <a:pt x="32" y="300"/>
                        <a:pt x="32" y="290"/>
                      </a:cubicBezTo>
                      <a:cubicBezTo>
                        <a:pt x="32" y="277"/>
                        <a:pt x="26" y="270"/>
                        <a:pt x="23" y="262"/>
                      </a:cubicBezTo>
                      <a:cubicBezTo>
                        <a:pt x="18" y="243"/>
                        <a:pt x="17" y="237"/>
                        <a:pt x="11" y="220"/>
                      </a:cubicBezTo>
                      <a:cubicBezTo>
                        <a:pt x="9" y="213"/>
                        <a:pt x="0" y="211"/>
                        <a:pt x="2" y="204"/>
                      </a:cubicBezTo>
                      <a:cubicBezTo>
                        <a:pt x="3" y="202"/>
                        <a:pt x="3" y="201"/>
                        <a:pt x="5" y="198"/>
                      </a:cubicBezTo>
                      <a:cubicBezTo>
                        <a:pt x="6" y="201"/>
                        <a:pt x="7" y="203"/>
                        <a:pt x="9" y="204"/>
                      </a:cubicBezTo>
                      <a:cubicBezTo>
                        <a:pt x="10" y="202"/>
                        <a:pt x="9" y="201"/>
                        <a:pt x="9" y="198"/>
                      </a:cubicBezTo>
                      <a:cubicBezTo>
                        <a:pt x="9" y="192"/>
                        <a:pt x="3" y="187"/>
                        <a:pt x="3" y="176"/>
                      </a:cubicBezTo>
                      <a:cubicBezTo>
                        <a:pt x="3" y="162"/>
                        <a:pt x="3" y="161"/>
                        <a:pt x="3" y="150"/>
                      </a:cubicBezTo>
                      <a:cubicBezTo>
                        <a:pt x="3" y="146"/>
                        <a:pt x="7" y="146"/>
                        <a:pt x="8" y="145"/>
                      </a:cubicBezTo>
                      <a:cubicBezTo>
                        <a:pt x="9" y="146"/>
                        <a:pt x="9" y="148"/>
                        <a:pt x="9" y="149"/>
                      </a:cubicBezTo>
                      <a:cubicBezTo>
                        <a:pt x="17" y="148"/>
                        <a:pt x="27" y="137"/>
                        <a:pt x="32" y="132"/>
                      </a:cubicBezTo>
                      <a:cubicBezTo>
                        <a:pt x="37" y="127"/>
                        <a:pt x="53" y="126"/>
                        <a:pt x="62" y="125"/>
                      </a:cubicBezTo>
                      <a:cubicBezTo>
                        <a:pt x="78" y="122"/>
                        <a:pt x="114" y="110"/>
                        <a:pt x="114" y="95"/>
                      </a:cubicBezTo>
                      <a:cubicBezTo>
                        <a:pt x="114" y="92"/>
                        <a:pt x="114" y="90"/>
                        <a:pt x="114" y="87"/>
                      </a:cubicBezTo>
                      <a:cubicBezTo>
                        <a:pt x="114" y="83"/>
                        <a:pt x="115" y="79"/>
                        <a:pt x="119" y="76"/>
                      </a:cubicBezTo>
                      <a:cubicBezTo>
                        <a:pt x="122" y="80"/>
                        <a:pt x="124" y="82"/>
                        <a:pt x="126" y="85"/>
                      </a:cubicBezTo>
                      <a:cubicBezTo>
                        <a:pt x="131" y="82"/>
                        <a:pt x="129" y="75"/>
                        <a:pt x="131" y="71"/>
                      </a:cubicBezTo>
                      <a:cubicBezTo>
                        <a:pt x="134" y="72"/>
                        <a:pt x="137" y="74"/>
                        <a:pt x="140" y="74"/>
                      </a:cubicBezTo>
                      <a:cubicBezTo>
                        <a:pt x="140" y="62"/>
                        <a:pt x="149" y="60"/>
                        <a:pt x="150" y="50"/>
                      </a:cubicBezTo>
                      <a:cubicBezTo>
                        <a:pt x="162" y="50"/>
                        <a:pt x="164" y="41"/>
                        <a:pt x="173" y="41"/>
                      </a:cubicBezTo>
                      <a:cubicBezTo>
                        <a:pt x="181" y="41"/>
                        <a:pt x="186" y="50"/>
                        <a:pt x="187" y="58"/>
                      </a:cubicBezTo>
                      <a:cubicBezTo>
                        <a:pt x="189" y="55"/>
                        <a:pt x="192" y="53"/>
                        <a:pt x="196" y="53"/>
                      </a:cubicBezTo>
                      <a:cubicBezTo>
                        <a:pt x="198" y="53"/>
                        <a:pt x="202" y="56"/>
                        <a:pt x="203" y="56"/>
                      </a:cubicBezTo>
                      <a:cubicBezTo>
                        <a:pt x="205" y="52"/>
                        <a:pt x="204" y="49"/>
                        <a:pt x="204" y="45"/>
                      </a:cubicBezTo>
                      <a:cubicBezTo>
                        <a:pt x="204" y="39"/>
                        <a:pt x="211" y="36"/>
                        <a:pt x="211" y="30"/>
                      </a:cubicBezTo>
                      <a:cubicBezTo>
                        <a:pt x="211" y="24"/>
                        <a:pt x="228" y="20"/>
                        <a:pt x="236" y="20"/>
                      </a:cubicBezTo>
                      <a:cubicBezTo>
                        <a:pt x="239" y="20"/>
                        <a:pt x="243" y="17"/>
                        <a:pt x="244" y="17"/>
                      </a:cubicBezTo>
                      <a:cubicBezTo>
                        <a:pt x="241" y="13"/>
                        <a:pt x="237" y="11"/>
                        <a:pt x="236" y="7"/>
                      </a:cubicBezTo>
                      <a:cubicBezTo>
                        <a:pt x="251" y="13"/>
                        <a:pt x="260" y="19"/>
                        <a:pt x="276" y="19"/>
                      </a:cubicBezTo>
                      <a:cubicBezTo>
                        <a:pt x="281" y="19"/>
                        <a:pt x="283" y="15"/>
                        <a:pt x="288" y="15"/>
                      </a:cubicBezTo>
                      <a:cubicBezTo>
                        <a:pt x="291" y="15"/>
                        <a:pt x="297" y="20"/>
                        <a:pt x="297" y="23"/>
                      </a:cubicBezTo>
                      <a:cubicBezTo>
                        <a:pt x="297" y="29"/>
                        <a:pt x="290" y="30"/>
                        <a:pt x="287" y="32"/>
                      </a:cubicBezTo>
                      <a:cubicBezTo>
                        <a:pt x="281" y="54"/>
                        <a:pt x="281" y="54"/>
                        <a:pt x="281" y="54"/>
                      </a:cubicBezTo>
                      <a:cubicBezTo>
                        <a:pt x="281" y="58"/>
                        <a:pt x="288" y="57"/>
                        <a:pt x="290" y="59"/>
                      </a:cubicBezTo>
                      <a:cubicBezTo>
                        <a:pt x="293" y="60"/>
                        <a:pt x="293" y="67"/>
                        <a:pt x="295" y="68"/>
                      </a:cubicBezTo>
                      <a:cubicBezTo>
                        <a:pt x="306" y="72"/>
                        <a:pt x="313" y="74"/>
                        <a:pt x="324" y="79"/>
                      </a:cubicBezTo>
                      <a:cubicBezTo>
                        <a:pt x="330" y="81"/>
                        <a:pt x="333" y="90"/>
                        <a:pt x="341" y="90"/>
                      </a:cubicBezTo>
                      <a:cubicBezTo>
                        <a:pt x="355" y="90"/>
                        <a:pt x="357" y="64"/>
                        <a:pt x="359" y="54"/>
                      </a:cubicBezTo>
                      <a:cubicBezTo>
                        <a:pt x="359" y="15"/>
                        <a:pt x="359" y="15"/>
                        <a:pt x="359" y="15"/>
                      </a:cubicBezTo>
                      <a:cubicBezTo>
                        <a:pt x="366" y="9"/>
                        <a:pt x="364" y="4"/>
                        <a:pt x="372" y="0"/>
                      </a:cubicBezTo>
                      <a:cubicBezTo>
                        <a:pt x="373" y="11"/>
                        <a:pt x="379" y="19"/>
                        <a:pt x="381" y="28"/>
                      </a:cubicBezTo>
                      <a:cubicBezTo>
                        <a:pt x="383" y="34"/>
                        <a:pt x="381" y="42"/>
                        <a:pt x="386" y="45"/>
                      </a:cubicBezTo>
                      <a:cubicBezTo>
                        <a:pt x="390" y="47"/>
                        <a:pt x="399" y="49"/>
                        <a:pt x="400" y="50"/>
                      </a:cubicBezTo>
                      <a:cubicBezTo>
                        <a:pt x="406" y="54"/>
                        <a:pt x="406" y="68"/>
                        <a:pt x="408" y="75"/>
                      </a:cubicBezTo>
                      <a:cubicBezTo>
                        <a:pt x="412" y="87"/>
                        <a:pt x="415" y="93"/>
                        <a:pt x="419" y="104"/>
                      </a:cubicBezTo>
                      <a:cubicBezTo>
                        <a:pt x="422" y="114"/>
                        <a:pt x="441" y="118"/>
                        <a:pt x="449" y="126"/>
                      </a:cubicBezTo>
                      <a:cubicBezTo>
                        <a:pt x="454" y="131"/>
                        <a:pt x="455" y="139"/>
                        <a:pt x="457" y="146"/>
                      </a:cubicBezTo>
                      <a:cubicBezTo>
                        <a:pt x="459" y="151"/>
                        <a:pt x="466" y="151"/>
                        <a:pt x="471" y="151"/>
                      </a:cubicBezTo>
                      <a:cubicBezTo>
                        <a:pt x="471" y="169"/>
                        <a:pt x="488" y="176"/>
                        <a:pt x="497" y="185"/>
                      </a:cubicBezTo>
                      <a:lnTo>
                        <a:pt x="496" y="18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4" name="Freeform 19"/>
                <p:cNvSpPr>
                  <a:spLocks/>
                </p:cNvSpPr>
                <p:nvPr/>
              </p:nvSpPr>
              <p:spPr bwMode="auto">
                <a:xfrm>
                  <a:off x="7043738" y="3598863"/>
                  <a:ext cx="127000" cy="125413"/>
                </a:xfrm>
                <a:custGeom>
                  <a:avLst/>
                  <a:gdLst/>
                  <a:ahLst/>
                  <a:cxnLst>
                    <a:cxn ang="0">
                      <a:pos x="58" y="26"/>
                    </a:cxn>
                    <a:cxn ang="0">
                      <a:pos x="59" y="22"/>
                    </a:cxn>
                    <a:cxn ang="0">
                      <a:pos x="67" y="17"/>
                    </a:cxn>
                    <a:cxn ang="0">
                      <a:pos x="67" y="14"/>
                    </a:cxn>
                    <a:cxn ang="0">
                      <a:pos x="78" y="0"/>
                    </a:cxn>
                    <a:cxn ang="0">
                      <a:pos x="81" y="4"/>
                    </a:cxn>
                    <a:cxn ang="0">
                      <a:pos x="83" y="10"/>
                    </a:cxn>
                    <a:cxn ang="0">
                      <a:pos x="90" y="6"/>
                    </a:cxn>
                    <a:cxn ang="0">
                      <a:pos x="94" y="8"/>
                    </a:cxn>
                    <a:cxn ang="0">
                      <a:pos x="96" y="15"/>
                    </a:cxn>
                    <a:cxn ang="0">
                      <a:pos x="79" y="37"/>
                    </a:cxn>
                    <a:cxn ang="0">
                      <a:pos x="79" y="50"/>
                    </a:cxn>
                    <a:cxn ang="0">
                      <a:pos x="63" y="53"/>
                    </a:cxn>
                    <a:cxn ang="0">
                      <a:pos x="49" y="84"/>
                    </a:cxn>
                    <a:cxn ang="0">
                      <a:pos x="32" y="94"/>
                    </a:cxn>
                    <a:cxn ang="0">
                      <a:pos x="23" y="92"/>
                    </a:cxn>
                    <a:cxn ang="0">
                      <a:pos x="3" y="83"/>
                    </a:cxn>
                    <a:cxn ang="0">
                      <a:pos x="0" y="81"/>
                    </a:cxn>
                    <a:cxn ang="0">
                      <a:pos x="18" y="57"/>
                    </a:cxn>
                    <a:cxn ang="0">
                      <a:pos x="25" y="51"/>
                    </a:cxn>
                    <a:cxn ang="0">
                      <a:pos x="50" y="37"/>
                    </a:cxn>
                    <a:cxn ang="0">
                      <a:pos x="58" y="26"/>
                    </a:cxn>
                  </a:cxnLst>
                  <a:rect l="0" t="0" r="r" b="b"/>
                  <a:pathLst>
                    <a:path w="96" h="94">
                      <a:moveTo>
                        <a:pt x="58" y="26"/>
                      </a:moveTo>
                      <a:cubicBezTo>
                        <a:pt x="58" y="26"/>
                        <a:pt x="58" y="23"/>
                        <a:pt x="59" y="22"/>
                      </a:cubicBezTo>
                      <a:cubicBezTo>
                        <a:pt x="60" y="18"/>
                        <a:pt x="63" y="17"/>
                        <a:pt x="67" y="17"/>
                      </a:cubicBezTo>
                      <a:cubicBezTo>
                        <a:pt x="67" y="16"/>
                        <a:pt x="67" y="15"/>
                        <a:pt x="67" y="14"/>
                      </a:cubicBezTo>
                      <a:cubicBezTo>
                        <a:pt x="67" y="8"/>
                        <a:pt x="74" y="2"/>
                        <a:pt x="78" y="0"/>
                      </a:cubicBezTo>
                      <a:cubicBezTo>
                        <a:pt x="78" y="3"/>
                        <a:pt x="79" y="4"/>
                        <a:pt x="81" y="4"/>
                      </a:cubicBezTo>
                      <a:cubicBezTo>
                        <a:pt x="81" y="7"/>
                        <a:pt x="80" y="10"/>
                        <a:pt x="83" y="10"/>
                      </a:cubicBezTo>
                      <a:cubicBezTo>
                        <a:pt x="86" y="10"/>
                        <a:pt x="88" y="7"/>
                        <a:pt x="90" y="6"/>
                      </a:cubicBezTo>
                      <a:cubicBezTo>
                        <a:pt x="91" y="8"/>
                        <a:pt x="92" y="8"/>
                        <a:pt x="94" y="8"/>
                      </a:cubicBezTo>
                      <a:cubicBezTo>
                        <a:pt x="94" y="12"/>
                        <a:pt x="94" y="14"/>
                        <a:pt x="96" y="15"/>
                      </a:cubicBezTo>
                      <a:cubicBezTo>
                        <a:pt x="95" y="21"/>
                        <a:pt x="86" y="37"/>
                        <a:pt x="79" y="37"/>
                      </a:cubicBezTo>
                      <a:cubicBezTo>
                        <a:pt x="78" y="43"/>
                        <a:pt x="80" y="45"/>
                        <a:pt x="79" y="50"/>
                      </a:cubicBezTo>
                      <a:cubicBezTo>
                        <a:pt x="77" y="50"/>
                        <a:pt x="66" y="53"/>
                        <a:pt x="63" y="53"/>
                      </a:cubicBezTo>
                      <a:cubicBezTo>
                        <a:pt x="61" y="58"/>
                        <a:pt x="49" y="84"/>
                        <a:pt x="49" y="84"/>
                      </a:cubicBezTo>
                      <a:cubicBezTo>
                        <a:pt x="45" y="88"/>
                        <a:pt x="37" y="94"/>
                        <a:pt x="32" y="94"/>
                      </a:cubicBezTo>
                      <a:cubicBezTo>
                        <a:pt x="30" y="94"/>
                        <a:pt x="25" y="92"/>
                        <a:pt x="23" y="92"/>
                      </a:cubicBezTo>
                      <a:cubicBezTo>
                        <a:pt x="20" y="92"/>
                        <a:pt x="3" y="85"/>
                        <a:pt x="3" y="83"/>
                      </a:cubicBezTo>
                      <a:cubicBezTo>
                        <a:pt x="2" y="83"/>
                        <a:pt x="0" y="82"/>
                        <a:pt x="0" y="81"/>
                      </a:cubicBezTo>
                      <a:cubicBezTo>
                        <a:pt x="0" y="70"/>
                        <a:pt x="14" y="64"/>
                        <a:pt x="18" y="57"/>
                      </a:cubicBezTo>
                      <a:cubicBezTo>
                        <a:pt x="20" y="54"/>
                        <a:pt x="22" y="51"/>
                        <a:pt x="25" y="51"/>
                      </a:cubicBezTo>
                      <a:cubicBezTo>
                        <a:pt x="36" y="51"/>
                        <a:pt x="42" y="40"/>
                        <a:pt x="50" y="37"/>
                      </a:cubicBezTo>
                      <a:cubicBezTo>
                        <a:pt x="52" y="36"/>
                        <a:pt x="58" y="26"/>
                        <a:pt x="58" y="2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5" name="Freeform 20"/>
                <p:cNvSpPr>
                  <a:spLocks/>
                </p:cNvSpPr>
                <p:nvPr/>
              </p:nvSpPr>
              <p:spPr bwMode="auto">
                <a:xfrm>
                  <a:off x="7148513" y="3476625"/>
                  <a:ext cx="93663" cy="139700"/>
                </a:xfrm>
                <a:custGeom>
                  <a:avLst/>
                  <a:gdLst/>
                  <a:ahLst/>
                  <a:cxnLst>
                    <a:cxn ang="0">
                      <a:pos x="22" y="40"/>
                    </a:cxn>
                    <a:cxn ang="0">
                      <a:pos x="17" y="31"/>
                    </a:cxn>
                    <a:cxn ang="0">
                      <a:pos x="19" y="27"/>
                    </a:cxn>
                    <a:cxn ang="0">
                      <a:pos x="0" y="0"/>
                    </a:cxn>
                    <a:cxn ang="0">
                      <a:pos x="16" y="12"/>
                    </a:cxn>
                    <a:cxn ang="0">
                      <a:pos x="22" y="19"/>
                    </a:cxn>
                    <a:cxn ang="0">
                      <a:pos x="20" y="22"/>
                    </a:cxn>
                    <a:cxn ang="0">
                      <a:pos x="27" y="37"/>
                    </a:cxn>
                    <a:cxn ang="0">
                      <a:pos x="30" y="37"/>
                    </a:cxn>
                    <a:cxn ang="0">
                      <a:pos x="34" y="32"/>
                    </a:cxn>
                    <a:cxn ang="0">
                      <a:pos x="37" y="32"/>
                    </a:cxn>
                    <a:cxn ang="0">
                      <a:pos x="53" y="50"/>
                    </a:cxn>
                    <a:cxn ang="0">
                      <a:pos x="68" y="46"/>
                    </a:cxn>
                    <a:cxn ang="0">
                      <a:pos x="71" y="48"/>
                    </a:cxn>
                    <a:cxn ang="0">
                      <a:pos x="63" y="71"/>
                    </a:cxn>
                    <a:cxn ang="0">
                      <a:pos x="61" y="68"/>
                    </a:cxn>
                    <a:cxn ang="0">
                      <a:pos x="60" y="70"/>
                    </a:cxn>
                    <a:cxn ang="0">
                      <a:pos x="51" y="75"/>
                    </a:cxn>
                    <a:cxn ang="0">
                      <a:pos x="52" y="80"/>
                    </a:cxn>
                    <a:cxn ang="0">
                      <a:pos x="46" y="89"/>
                    </a:cxn>
                    <a:cxn ang="0">
                      <a:pos x="30" y="104"/>
                    </a:cxn>
                    <a:cxn ang="0">
                      <a:pos x="23" y="98"/>
                    </a:cxn>
                    <a:cxn ang="0">
                      <a:pos x="29" y="86"/>
                    </a:cxn>
                    <a:cxn ang="0">
                      <a:pos x="12" y="72"/>
                    </a:cxn>
                    <a:cxn ang="0">
                      <a:pos x="19" y="65"/>
                    </a:cxn>
                    <a:cxn ang="0">
                      <a:pos x="24" y="48"/>
                    </a:cxn>
                    <a:cxn ang="0">
                      <a:pos x="22" y="38"/>
                    </a:cxn>
                    <a:cxn ang="0">
                      <a:pos x="22" y="38"/>
                    </a:cxn>
                    <a:cxn ang="0">
                      <a:pos x="22" y="40"/>
                    </a:cxn>
                  </a:cxnLst>
                  <a:rect l="0" t="0" r="r" b="b"/>
                  <a:pathLst>
                    <a:path w="71" h="104">
                      <a:moveTo>
                        <a:pt x="22" y="40"/>
                      </a:moveTo>
                      <a:cubicBezTo>
                        <a:pt x="21" y="36"/>
                        <a:pt x="17" y="35"/>
                        <a:pt x="17" y="31"/>
                      </a:cubicBezTo>
                      <a:cubicBezTo>
                        <a:pt x="17" y="30"/>
                        <a:pt x="18" y="28"/>
                        <a:pt x="19" y="27"/>
                      </a:cubicBezTo>
                      <a:cubicBezTo>
                        <a:pt x="8" y="25"/>
                        <a:pt x="2" y="11"/>
                        <a:pt x="0" y="0"/>
                      </a:cubicBezTo>
                      <a:cubicBezTo>
                        <a:pt x="4" y="7"/>
                        <a:pt x="12" y="8"/>
                        <a:pt x="16" y="12"/>
                      </a:cubicBezTo>
                      <a:cubicBezTo>
                        <a:pt x="19" y="15"/>
                        <a:pt x="19" y="18"/>
                        <a:pt x="22" y="19"/>
                      </a:cubicBezTo>
                      <a:cubicBezTo>
                        <a:pt x="21" y="21"/>
                        <a:pt x="20" y="21"/>
                        <a:pt x="20" y="22"/>
                      </a:cubicBezTo>
                      <a:cubicBezTo>
                        <a:pt x="20" y="25"/>
                        <a:pt x="25" y="34"/>
                        <a:pt x="27" y="37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34"/>
                        <a:pt x="32" y="32"/>
                        <a:pt x="34" y="32"/>
                      </a:cubicBezTo>
                      <a:cubicBezTo>
                        <a:pt x="35" y="32"/>
                        <a:pt x="36" y="32"/>
                        <a:pt x="37" y="32"/>
                      </a:cubicBezTo>
                      <a:cubicBezTo>
                        <a:pt x="37" y="44"/>
                        <a:pt x="42" y="50"/>
                        <a:pt x="53" y="50"/>
                      </a:cubicBezTo>
                      <a:cubicBezTo>
                        <a:pt x="61" y="50"/>
                        <a:pt x="61" y="46"/>
                        <a:pt x="68" y="46"/>
                      </a:cubicBezTo>
                      <a:cubicBezTo>
                        <a:pt x="69" y="46"/>
                        <a:pt x="71" y="47"/>
                        <a:pt x="71" y="48"/>
                      </a:cubicBezTo>
                      <a:cubicBezTo>
                        <a:pt x="65" y="55"/>
                        <a:pt x="67" y="64"/>
                        <a:pt x="63" y="71"/>
                      </a:cubicBezTo>
                      <a:cubicBezTo>
                        <a:pt x="61" y="68"/>
                        <a:pt x="61" y="68"/>
                        <a:pt x="61" y="68"/>
                      </a:cubicBezTo>
                      <a:cubicBezTo>
                        <a:pt x="60" y="68"/>
                        <a:pt x="60" y="70"/>
                        <a:pt x="60" y="70"/>
                      </a:cubicBezTo>
                      <a:cubicBezTo>
                        <a:pt x="55" y="71"/>
                        <a:pt x="51" y="72"/>
                        <a:pt x="51" y="75"/>
                      </a:cubicBezTo>
                      <a:cubicBezTo>
                        <a:pt x="51" y="77"/>
                        <a:pt x="52" y="78"/>
                        <a:pt x="52" y="80"/>
                      </a:cubicBezTo>
                      <a:cubicBezTo>
                        <a:pt x="52" y="83"/>
                        <a:pt x="47" y="87"/>
                        <a:pt x="46" y="89"/>
                      </a:cubicBezTo>
                      <a:cubicBezTo>
                        <a:pt x="42" y="95"/>
                        <a:pt x="39" y="104"/>
                        <a:pt x="30" y="104"/>
                      </a:cubicBezTo>
                      <a:cubicBezTo>
                        <a:pt x="26" y="104"/>
                        <a:pt x="23" y="102"/>
                        <a:pt x="23" y="98"/>
                      </a:cubicBezTo>
                      <a:cubicBezTo>
                        <a:pt x="23" y="93"/>
                        <a:pt x="29" y="91"/>
                        <a:pt x="29" y="86"/>
                      </a:cubicBezTo>
                      <a:cubicBezTo>
                        <a:pt x="29" y="77"/>
                        <a:pt x="12" y="80"/>
                        <a:pt x="12" y="72"/>
                      </a:cubicBezTo>
                      <a:cubicBezTo>
                        <a:pt x="12" y="68"/>
                        <a:pt x="16" y="67"/>
                        <a:pt x="19" y="65"/>
                      </a:cubicBezTo>
                      <a:cubicBezTo>
                        <a:pt x="23" y="61"/>
                        <a:pt x="24" y="55"/>
                        <a:pt x="24" y="48"/>
                      </a:cubicBezTo>
                      <a:cubicBezTo>
                        <a:pt x="24" y="44"/>
                        <a:pt x="22" y="40"/>
                        <a:pt x="22" y="38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lnTo>
                        <a:pt x="22" y="4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6" name="Freeform 116"/>
                <p:cNvSpPr>
                  <a:spLocks/>
                </p:cNvSpPr>
                <p:nvPr/>
              </p:nvSpPr>
              <p:spPr bwMode="auto">
                <a:xfrm>
                  <a:off x="6856413" y="3582988"/>
                  <a:ext cx="6350" cy="952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4" y="7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cubicBezTo>
                        <a:pt x="5" y="4"/>
                        <a:pt x="4" y="5"/>
                        <a:pt x="4" y="7"/>
                      </a:cubicBezTo>
                      <a:cubicBezTo>
                        <a:pt x="0" y="6"/>
                        <a:pt x="0" y="3"/>
                        <a:pt x="0" y="0"/>
                      </a:cubicBezTo>
                      <a:cubicBezTo>
                        <a:pt x="2" y="0"/>
                        <a:pt x="4" y="0"/>
                        <a:pt x="5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7" name="Freeform 117"/>
                <p:cNvSpPr>
                  <a:spLocks/>
                </p:cNvSpPr>
                <p:nvPr/>
              </p:nvSpPr>
              <p:spPr bwMode="auto">
                <a:xfrm>
                  <a:off x="6664325" y="3500438"/>
                  <a:ext cx="22225" cy="11113"/>
                </a:xfrm>
                <a:custGeom>
                  <a:avLst/>
                  <a:gdLst/>
                  <a:ahLst/>
                  <a:cxnLst>
                    <a:cxn ang="0">
                      <a:pos x="16" y="4"/>
                    </a:cxn>
                    <a:cxn ang="0">
                      <a:pos x="0" y="4"/>
                    </a:cxn>
                    <a:cxn ang="0">
                      <a:pos x="16" y="4"/>
                    </a:cxn>
                  </a:cxnLst>
                  <a:rect l="0" t="0" r="r" b="b"/>
                  <a:pathLst>
                    <a:path w="16" h="8">
                      <a:moveTo>
                        <a:pt x="16" y="4"/>
                      </a:moveTo>
                      <a:cubicBezTo>
                        <a:pt x="11" y="7"/>
                        <a:pt x="4" y="8"/>
                        <a:pt x="0" y="4"/>
                      </a:cubicBezTo>
                      <a:cubicBezTo>
                        <a:pt x="9" y="0"/>
                        <a:pt x="10" y="0"/>
                        <a:pt x="16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98" name="Freeform 118"/>
                <p:cNvSpPr>
                  <a:spLocks/>
                </p:cNvSpPr>
                <p:nvPr/>
              </p:nvSpPr>
              <p:spPr bwMode="auto">
                <a:xfrm>
                  <a:off x="6556375" y="3065463"/>
                  <a:ext cx="22225" cy="9525"/>
                </a:xfrm>
                <a:custGeom>
                  <a:avLst/>
                  <a:gdLst/>
                  <a:ahLst/>
                  <a:cxnLst>
                    <a:cxn ang="0">
                      <a:pos x="17" y="1"/>
                    </a:cxn>
                    <a:cxn ang="0">
                      <a:pos x="17" y="7"/>
                    </a:cxn>
                    <a:cxn ang="0">
                      <a:pos x="13" y="7"/>
                    </a:cxn>
                    <a:cxn ang="0">
                      <a:pos x="0" y="3"/>
                    </a:cxn>
                    <a:cxn ang="0">
                      <a:pos x="17" y="1"/>
                    </a:cxn>
                  </a:cxnLst>
                  <a:rect l="0" t="0" r="r" b="b"/>
                  <a:pathLst>
                    <a:path w="17" h="7">
                      <a:moveTo>
                        <a:pt x="17" y="1"/>
                      </a:move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6" y="7"/>
                        <a:pt x="14" y="7"/>
                        <a:pt x="13" y="7"/>
                      </a:cubicBezTo>
                      <a:cubicBezTo>
                        <a:pt x="8" y="7"/>
                        <a:pt x="2" y="5"/>
                        <a:pt x="0" y="3"/>
                      </a:cubicBezTo>
                      <a:cubicBezTo>
                        <a:pt x="8" y="1"/>
                        <a:pt x="11" y="0"/>
                        <a:pt x="17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98" name="Group 383"/>
            <p:cNvGrpSpPr/>
            <p:nvPr/>
          </p:nvGrpSpPr>
          <p:grpSpPr>
            <a:xfrm>
              <a:off x="4714312" y="1371869"/>
              <a:ext cx="3496451" cy="2471292"/>
              <a:chOff x="4713288" y="1038225"/>
              <a:chExt cx="2847975" cy="2012950"/>
            </a:xfrm>
            <a:grpFill/>
          </p:grpSpPr>
          <p:sp>
            <p:nvSpPr>
              <p:cNvPr id="214" name="Freeform 101"/>
              <p:cNvSpPr>
                <a:spLocks/>
              </p:cNvSpPr>
              <p:nvPr/>
            </p:nvSpPr>
            <p:spPr bwMode="auto">
              <a:xfrm>
                <a:off x="4818063" y="2127250"/>
                <a:ext cx="622300" cy="538163"/>
              </a:xfrm>
              <a:custGeom>
                <a:avLst/>
                <a:gdLst/>
                <a:ahLst/>
                <a:cxnLst>
                  <a:cxn ang="0">
                    <a:pos x="102" y="154"/>
                  </a:cxn>
                  <a:cxn ang="0">
                    <a:pos x="113" y="126"/>
                  </a:cxn>
                  <a:cxn ang="0">
                    <a:pos x="122" y="86"/>
                  </a:cxn>
                  <a:cxn ang="0">
                    <a:pos x="125" y="77"/>
                  </a:cxn>
                  <a:cxn ang="0">
                    <a:pos x="108" y="77"/>
                  </a:cxn>
                  <a:cxn ang="0">
                    <a:pos x="64" y="77"/>
                  </a:cxn>
                  <a:cxn ang="0">
                    <a:pos x="27" y="79"/>
                  </a:cxn>
                  <a:cxn ang="0">
                    <a:pos x="26" y="77"/>
                  </a:cxn>
                  <a:cxn ang="0">
                    <a:pos x="0" y="55"/>
                  </a:cxn>
                  <a:cxn ang="0">
                    <a:pos x="9" y="37"/>
                  </a:cxn>
                  <a:cxn ang="0">
                    <a:pos x="41" y="20"/>
                  </a:cxn>
                  <a:cxn ang="0">
                    <a:pos x="48" y="13"/>
                  </a:cxn>
                  <a:cxn ang="0">
                    <a:pos x="80" y="4"/>
                  </a:cxn>
                  <a:cxn ang="0">
                    <a:pos x="127" y="7"/>
                  </a:cxn>
                  <a:cxn ang="0">
                    <a:pos x="174" y="15"/>
                  </a:cxn>
                  <a:cxn ang="0">
                    <a:pos x="223" y="21"/>
                  </a:cxn>
                  <a:cxn ang="0">
                    <a:pos x="256" y="44"/>
                  </a:cxn>
                  <a:cxn ang="0">
                    <a:pos x="278" y="33"/>
                  </a:cxn>
                  <a:cxn ang="0">
                    <a:pos x="281" y="43"/>
                  </a:cxn>
                  <a:cxn ang="0">
                    <a:pos x="289" y="65"/>
                  </a:cxn>
                  <a:cxn ang="0">
                    <a:pos x="309" y="76"/>
                  </a:cxn>
                  <a:cxn ang="0">
                    <a:pos x="350" y="76"/>
                  </a:cxn>
                  <a:cxn ang="0">
                    <a:pos x="359" y="63"/>
                  </a:cxn>
                  <a:cxn ang="0">
                    <a:pos x="387" y="51"/>
                  </a:cxn>
                  <a:cxn ang="0">
                    <a:pos x="439" y="74"/>
                  </a:cxn>
                  <a:cxn ang="0">
                    <a:pos x="445" y="96"/>
                  </a:cxn>
                  <a:cxn ang="0">
                    <a:pos x="435" y="119"/>
                  </a:cxn>
                  <a:cxn ang="0">
                    <a:pos x="436" y="138"/>
                  </a:cxn>
                  <a:cxn ang="0">
                    <a:pos x="449" y="156"/>
                  </a:cxn>
                  <a:cxn ang="0">
                    <a:pos x="445" y="179"/>
                  </a:cxn>
                  <a:cxn ang="0">
                    <a:pos x="448" y="232"/>
                  </a:cxn>
                  <a:cxn ang="0">
                    <a:pos x="448" y="240"/>
                  </a:cxn>
                  <a:cxn ang="0">
                    <a:pos x="393" y="231"/>
                  </a:cxn>
                  <a:cxn ang="0">
                    <a:pos x="370" y="220"/>
                  </a:cxn>
                  <a:cxn ang="0">
                    <a:pos x="333" y="207"/>
                  </a:cxn>
                  <a:cxn ang="0">
                    <a:pos x="313" y="192"/>
                  </a:cxn>
                  <a:cxn ang="0">
                    <a:pos x="278" y="183"/>
                  </a:cxn>
                  <a:cxn ang="0">
                    <a:pos x="304" y="224"/>
                  </a:cxn>
                  <a:cxn ang="0">
                    <a:pos x="315" y="227"/>
                  </a:cxn>
                  <a:cxn ang="0">
                    <a:pos x="313" y="246"/>
                  </a:cxn>
                  <a:cxn ang="0">
                    <a:pos x="379" y="225"/>
                  </a:cxn>
                  <a:cxn ang="0">
                    <a:pos x="406" y="260"/>
                  </a:cxn>
                  <a:cxn ang="0">
                    <a:pos x="414" y="270"/>
                  </a:cxn>
                  <a:cxn ang="0">
                    <a:pos x="410" y="302"/>
                  </a:cxn>
                  <a:cxn ang="0">
                    <a:pos x="390" y="321"/>
                  </a:cxn>
                  <a:cxn ang="0">
                    <a:pos x="365" y="347"/>
                  </a:cxn>
                  <a:cxn ang="0">
                    <a:pos x="328" y="368"/>
                  </a:cxn>
                  <a:cxn ang="0">
                    <a:pos x="265" y="395"/>
                  </a:cxn>
                  <a:cxn ang="0">
                    <a:pos x="234" y="404"/>
                  </a:cxn>
                  <a:cxn ang="0">
                    <a:pos x="217" y="399"/>
                  </a:cxn>
                  <a:cxn ang="0">
                    <a:pos x="209" y="372"/>
                  </a:cxn>
                  <a:cxn ang="0">
                    <a:pos x="198" y="340"/>
                  </a:cxn>
                  <a:cxn ang="0">
                    <a:pos x="162" y="280"/>
                  </a:cxn>
                  <a:cxn ang="0">
                    <a:pos x="154" y="259"/>
                  </a:cxn>
                  <a:cxn ang="0">
                    <a:pos x="140" y="251"/>
                  </a:cxn>
                  <a:cxn ang="0">
                    <a:pos x="131" y="229"/>
                  </a:cxn>
                  <a:cxn ang="0">
                    <a:pos x="109" y="196"/>
                  </a:cxn>
                  <a:cxn ang="0">
                    <a:pos x="112" y="177"/>
                  </a:cxn>
                </a:cxnLst>
                <a:rect l="0" t="0" r="r" b="b"/>
                <a:pathLst>
                  <a:path w="467" h="405">
                    <a:moveTo>
                      <a:pt x="112" y="177"/>
                    </a:move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1"/>
                      <a:pt x="105" y="151"/>
                      <a:pt x="106" y="149"/>
                    </a:cubicBezTo>
                    <a:cubicBezTo>
                      <a:pt x="109" y="139"/>
                      <a:pt x="110" y="134"/>
                      <a:pt x="113" y="126"/>
                    </a:cubicBezTo>
                    <a:cubicBezTo>
                      <a:pt x="115" y="117"/>
                      <a:pt x="124" y="115"/>
                      <a:pt x="124" y="104"/>
                    </a:cubicBezTo>
                    <a:cubicBezTo>
                      <a:pt x="124" y="97"/>
                      <a:pt x="122" y="91"/>
                      <a:pt x="122" y="86"/>
                    </a:cubicBezTo>
                    <a:cubicBezTo>
                      <a:pt x="122" y="83"/>
                      <a:pt x="124" y="82"/>
                      <a:pt x="125" y="81"/>
                    </a:cubicBezTo>
                    <a:cubicBezTo>
                      <a:pt x="125" y="77"/>
                      <a:pt x="125" y="77"/>
                      <a:pt x="125" y="77"/>
                    </a:cubicBezTo>
                    <a:cubicBezTo>
                      <a:pt x="121" y="78"/>
                      <a:pt x="120" y="81"/>
                      <a:pt x="117" y="81"/>
                    </a:cubicBezTo>
                    <a:cubicBezTo>
                      <a:pt x="112" y="81"/>
                      <a:pt x="110" y="79"/>
                      <a:pt x="108" y="77"/>
                    </a:cubicBezTo>
                    <a:cubicBezTo>
                      <a:pt x="101" y="82"/>
                      <a:pt x="98" y="88"/>
                      <a:pt x="86" y="88"/>
                    </a:cubicBezTo>
                    <a:cubicBezTo>
                      <a:pt x="76" y="88"/>
                      <a:pt x="73" y="77"/>
                      <a:pt x="64" y="77"/>
                    </a:cubicBezTo>
                    <a:cubicBezTo>
                      <a:pt x="54" y="77"/>
                      <a:pt x="56" y="87"/>
                      <a:pt x="48" y="87"/>
                    </a:cubicBezTo>
                    <a:cubicBezTo>
                      <a:pt x="40" y="87"/>
                      <a:pt x="35" y="75"/>
                      <a:pt x="27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4" y="79"/>
                      <a:pt x="25" y="78"/>
                      <a:pt x="26" y="77"/>
                    </a:cubicBezTo>
                    <a:cubicBezTo>
                      <a:pt x="23" y="74"/>
                      <a:pt x="10" y="67"/>
                      <a:pt x="15" y="63"/>
                    </a:cubicBezTo>
                    <a:cubicBezTo>
                      <a:pt x="11" y="57"/>
                      <a:pt x="6" y="58"/>
                      <a:pt x="0" y="55"/>
                    </a:cubicBezTo>
                    <a:cubicBezTo>
                      <a:pt x="4" y="50"/>
                      <a:pt x="9" y="51"/>
                      <a:pt x="9" y="43"/>
                    </a:cubicBezTo>
                    <a:cubicBezTo>
                      <a:pt x="9" y="40"/>
                      <a:pt x="8" y="40"/>
                      <a:pt x="9" y="37"/>
                    </a:cubicBezTo>
                    <a:cubicBezTo>
                      <a:pt x="6" y="37"/>
                      <a:pt x="1" y="38"/>
                      <a:pt x="1" y="35"/>
                    </a:cubicBezTo>
                    <a:cubicBezTo>
                      <a:pt x="1" y="22"/>
                      <a:pt x="33" y="24"/>
                      <a:pt x="41" y="20"/>
                    </a:cubicBezTo>
                    <a:cubicBezTo>
                      <a:pt x="40" y="17"/>
                      <a:pt x="38" y="18"/>
                      <a:pt x="38" y="15"/>
                    </a:cubicBezTo>
                    <a:cubicBezTo>
                      <a:pt x="38" y="11"/>
                      <a:pt x="46" y="13"/>
                      <a:pt x="48" y="13"/>
                    </a:cubicBezTo>
                    <a:cubicBezTo>
                      <a:pt x="53" y="13"/>
                      <a:pt x="62" y="13"/>
                      <a:pt x="62" y="13"/>
                    </a:cubicBezTo>
                    <a:cubicBezTo>
                      <a:pt x="67" y="13"/>
                      <a:pt x="75" y="7"/>
                      <a:pt x="80" y="4"/>
                    </a:cubicBezTo>
                    <a:cubicBezTo>
                      <a:pt x="86" y="0"/>
                      <a:pt x="98" y="0"/>
                      <a:pt x="106" y="0"/>
                    </a:cubicBezTo>
                    <a:cubicBezTo>
                      <a:pt x="117" y="0"/>
                      <a:pt x="117" y="7"/>
                      <a:pt x="127" y="7"/>
                    </a:cubicBezTo>
                    <a:cubicBezTo>
                      <a:pt x="127" y="12"/>
                      <a:pt x="144" y="15"/>
                      <a:pt x="149" y="15"/>
                    </a:cubicBezTo>
                    <a:cubicBezTo>
                      <a:pt x="162" y="15"/>
                      <a:pt x="170" y="15"/>
                      <a:pt x="174" y="15"/>
                    </a:cubicBezTo>
                    <a:cubicBezTo>
                      <a:pt x="186" y="15"/>
                      <a:pt x="192" y="3"/>
                      <a:pt x="205" y="3"/>
                    </a:cubicBezTo>
                    <a:cubicBezTo>
                      <a:pt x="219" y="3"/>
                      <a:pt x="218" y="12"/>
                      <a:pt x="223" y="21"/>
                    </a:cubicBezTo>
                    <a:cubicBezTo>
                      <a:pt x="224" y="23"/>
                      <a:pt x="233" y="28"/>
                      <a:pt x="233" y="28"/>
                    </a:cubicBezTo>
                    <a:cubicBezTo>
                      <a:pt x="241" y="31"/>
                      <a:pt x="243" y="44"/>
                      <a:pt x="256" y="44"/>
                    </a:cubicBezTo>
                    <a:cubicBezTo>
                      <a:pt x="265" y="44"/>
                      <a:pt x="265" y="36"/>
                      <a:pt x="271" y="34"/>
                    </a:cubicBezTo>
                    <a:cubicBezTo>
                      <a:pt x="275" y="33"/>
                      <a:pt x="274" y="33"/>
                      <a:pt x="278" y="33"/>
                    </a:cubicBezTo>
                    <a:cubicBezTo>
                      <a:pt x="279" y="35"/>
                      <a:pt x="279" y="39"/>
                      <a:pt x="281" y="41"/>
                    </a:cubicBezTo>
                    <a:cubicBezTo>
                      <a:pt x="280" y="41"/>
                      <a:pt x="281" y="42"/>
                      <a:pt x="281" y="43"/>
                    </a:cubicBezTo>
                    <a:cubicBezTo>
                      <a:pt x="281" y="48"/>
                      <a:pt x="284" y="47"/>
                      <a:pt x="286" y="51"/>
                    </a:cubicBezTo>
                    <a:cubicBezTo>
                      <a:pt x="290" y="56"/>
                      <a:pt x="286" y="59"/>
                      <a:pt x="289" y="65"/>
                    </a:cubicBezTo>
                    <a:cubicBezTo>
                      <a:pt x="291" y="70"/>
                      <a:pt x="297" y="67"/>
                      <a:pt x="301" y="68"/>
                    </a:cubicBezTo>
                    <a:cubicBezTo>
                      <a:pt x="305" y="69"/>
                      <a:pt x="306" y="73"/>
                      <a:pt x="309" y="76"/>
                    </a:cubicBezTo>
                    <a:cubicBezTo>
                      <a:pt x="312" y="79"/>
                      <a:pt x="323" y="78"/>
                      <a:pt x="329" y="78"/>
                    </a:cubicBezTo>
                    <a:cubicBezTo>
                      <a:pt x="337" y="78"/>
                      <a:pt x="345" y="77"/>
                      <a:pt x="350" y="76"/>
                    </a:cubicBezTo>
                    <a:cubicBezTo>
                      <a:pt x="350" y="72"/>
                      <a:pt x="350" y="71"/>
                      <a:pt x="350" y="68"/>
                    </a:cubicBezTo>
                    <a:cubicBezTo>
                      <a:pt x="350" y="64"/>
                      <a:pt x="355" y="64"/>
                      <a:pt x="359" y="63"/>
                    </a:cubicBezTo>
                    <a:cubicBezTo>
                      <a:pt x="364" y="61"/>
                      <a:pt x="363" y="59"/>
                      <a:pt x="368" y="57"/>
                    </a:cubicBezTo>
                    <a:cubicBezTo>
                      <a:pt x="376" y="54"/>
                      <a:pt x="381" y="56"/>
                      <a:pt x="387" y="51"/>
                    </a:cubicBezTo>
                    <a:cubicBezTo>
                      <a:pt x="397" y="57"/>
                      <a:pt x="403" y="57"/>
                      <a:pt x="412" y="60"/>
                    </a:cubicBezTo>
                    <a:cubicBezTo>
                      <a:pt x="423" y="64"/>
                      <a:pt x="426" y="74"/>
                      <a:pt x="439" y="74"/>
                    </a:cubicBezTo>
                    <a:cubicBezTo>
                      <a:pt x="439" y="76"/>
                      <a:pt x="442" y="77"/>
                      <a:pt x="443" y="79"/>
                    </a:cubicBezTo>
                    <a:cubicBezTo>
                      <a:pt x="445" y="86"/>
                      <a:pt x="442" y="92"/>
                      <a:pt x="445" y="96"/>
                    </a:cubicBezTo>
                    <a:cubicBezTo>
                      <a:pt x="442" y="98"/>
                      <a:pt x="435" y="114"/>
                      <a:pt x="435" y="115"/>
                    </a:cubicBezTo>
                    <a:cubicBezTo>
                      <a:pt x="435" y="116"/>
                      <a:pt x="436" y="118"/>
                      <a:pt x="435" y="119"/>
                    </a:cubicBezTo>
                    <a:cubicBezTo>
                      <a:pt x="436" y="121"/>
                      <a:pt x="435" y="122"/>
                      <a:pt x="436" y="124"/>
                    </a:cubicBezTo>
                    <a:cubicBezTo>
                      <a:pt x="436" y="138"/>
                      <a:pt x="436" y="138"/>
                      <a:pt x="436" y="138"/>
                    </a:cubicBezTo>
                    <a:cubicBezTo>
                      <a:pt x="438" y="142"/>
                      <a:pt x="437" y="145"/>
                      <a:pt x="439" y="149"/>
                    </a:cubicBezTo>
                    <a:cubicBezTo>
                      <a:pt x="440" y="153"/>
                      <a:pt x="449" y="149"/>
                      <a:pt x="449" y="156"/>
                    </a:cubicBezTo>
                    <a:cubicBezTo>
                      <a:pt x="449" y="165"/>
                      <a:pt x="439" y="164"/>
                      <a:pt x="439" y="171"/>
                    </a:cubicBezTo>
                    <a:cubicBezTo>
                      <a:pt x="439" y="177"/>
                      <a:pt x="443" y="177"/>
                      <a:pt x="445" y="179"/>
                    </a:cubicBezTo>
                    <a:cubicBezTo>
                      <a:pt x="452" y="194"/>
                      <a:pt x="467" y="196"/>
                      <a:pt x="467" y="215"/>
                    </a:cubicBezTo>
                    <a:cubicBezTo>
                      <a:pt x="456" y="218"/>
                      <a:pt x="448" y="220"/>
                      <a:pt x="448" y="232"/>
                    </a:cubicBezTo>
                    <a:cubicBezTo>
                      <a:pt x="448" y="235"/>
                      <a:pt x="450" y="238"/>
                      <a:pt x="450" y="240"/>
                    </a:cubicBezTo>
                    <a:cubicBezTo>
                      <a:pt x="450" y="240"/>
                      <a:pt x="448" y="240"/>
                      <a:pt x="448" y="240"/>
                    </a:cubicBezTo>
                    <a:cubicBezTo>
                      <a:pt x="439" y="240"/>
                      <a:pt x="420" y="235"/>
                      <a:pt x="408" y="235"/>
                    </a:cubicBezTo>
                    <a:cubicBezTo>
                      <a:pt x="406" y="235"/>
                      <a:pt x="393" y="231"/>
                      <a:pt x="393" y="231"/>
                    </a:cubicBezTo>
                    <a:cubicBezTo>
                      <a:pt x="388" y="226"/>
                      <a:pt x="388" y="213"/>
                      <a:pt x="379" y="213"/>
                    </a:cubicBezTo>
                    <a:cubicBezTo>
                      <a:pt x="374" y="213"/>
                      <a:pt x="372" y="217"/>
                      <a:pt x="370" y="220"/>
                    </a:cubicBezTo>
                    <a:cubicBezTo>
                      <a:pt x="348" y="220"/>
                      <a:pt x="348" y="220"/>
                      <a:pt x="348" y="220"/>
                    </a:cubicBezTo>
                    <a:cubicBezTo>
                      <a:pt x="341" y="217"/>
                      <a:pt x="337" y="212"/>
                      <a:pt x="333" y="207"/>
                    </a:cubicBezTo>
                    <a:cubicBezTo>
                      <a:pt x="327" y="202"/>
                      <a:pt x="320" y="205"/>
                      <a:pt x="315" y="200"/>
                    </a:cubicBezTo>
                    <a:cubicBezTo>
                      <a:pt x="313" y="197"/>
                      <a:pt x="314" y="194"/>
                      <a:pt x="313" y="192"/>
                    </a:cubicBezTo>
                    <a:cubicBezTo>
                      <a:pt x="308" y="182"/>
                      <a:pt x="299" y="168"/>
                      <a:pt x="286" y="168"/>
                    </a:cubicBezTo>
                    <a:cubicBezTo>
                      <a:pt x="280" y="168"/>
                      <a:pt x="278" y="176"/>
                      <a:pt x="278" y="183"/>
                    </a:cubicBezTo>
                    <a:cubicBezTo>
                      <a:pt x="278" y="187"/>
                      <a:pt x="278" y="189"/>
                      <a:pt x="278" y="193"/>
                    </a:cubicBezTo>
                    <a:cubicBezTo>
                      <a:pt x="281" y="203"/>
                      <a:pt x="293" y="222"/>
                      <a:pt x="304" y="224"/>
                    </a:cubicBezTo>
                    <a:cubicBezTo>
                      <a:pt x="304" y="229"/>
                      <a:pt x="306" y="231"/>
                      <a:pt x="307" y="235"/>
                    </a:cubicBezTo>
                    <a:cubicBezTo>
                      <a:pt x="312" y="233"/>
                      <a:pt x="311" y="228"/>
                      <a:pt x="315" y="227"/>
                    </a:cubicBezTo>
                    <a:cubicBezTo>
                      <a:pt x="316" y="228"/>
                      <a:pt x="316" y="230"/>
                      <a:pt x="316" y="231"/>
                    </a:cubicBezTo>
                    <a:cubicBezTo>
                      <a:pt x="316" y="237"/>
                      <a:pt x="313" y="240"/>
                      <a:pt x="313" y="246"/>
                    </a:cubicBezTo>
                    <a:cubicBezTo>
                      <a:pt x="313" y="252"/>
                      <a:pt x="324" y="255"/>
                      <a:pt x="331" y="255"/>
                    </a:cubicBezTo>
                    <a:cubicBezTo>
                      <a:pt x="360" y="255"/>
                      <a:pt x="363" y="237"/>
                      <a:pt x="379" y="225"/>
                    </a:cubicBezTo>
                    <a:cubicBezTo>
                      <a:pt x="379" y="241"/>
                      <a:pt x="379" y="241"/>
                      <a:pt x="379" y="241"/>
                    </a:cubicBezTo>
                    <a:cubicBezTo>
                      <a:pt x="385" y="254"/>
                      <a:pt x="393" y="256"/>
                      <a:pt x="406" y="260"/>
                    </a:cubicBezTo>
                    <a:cubicBezTo>
                      <a:pt x="411" y="261"/>
                      <a:pt x="411" y="269"/>
                      <a:pt x="414" y="271"/>
                    </a:cubicBezTo>
                    <a:cubicBezTo>
                      <a:pt x="414" y="270"/>
                      <a:pt x="414" y="270"/>
                      <a:pt x="414" y="270"/>
                    </a:cubicBezTo>
                    <a:cubicBezTo>
                      <a:pt x="416" y="274"/>
                      <a:pt x="423" y="273"/>
                      <a:pt x="423" y="277"/>
                    </a:cubicBezTo>
                    <a:cubicBezTo>
                      <a:pt x="423" y="288"/>
                      <a:pt x="410" y="291"/>
                      <a:pt x="410" y="302"/>
                    </a:cubicBezTo>
                    <a:cubicBezTo>
                      <a:pt x="403" y="302"/>
                      <a:pt x="399" y="303"/>
                      <a:pt x="397" y="309"/>
                    </a:cubicBezTo>
                    <a:cubicBezTo>
                      <a:pt x="395" y="314"/>
                      <a:pt x="396" y="321"/>
                      <a:pt x="390" y="321"/>
                    </a:cubicBezTo>
                    <a:cubicBezTo>
                      <a:pt x="384" y="321"/>
                      <a:pt x="384" y="334"/>
                      <a:pt x="378" y="334"/>
                    </a:cubicBezTo>
                    <a:cubicBezTo>
                      <a:pt x="374" y="334"/>
                      <a:pt x="365" y="342"/>
                      <a:pt x="365" y="347"/>
                    </a:cubicBezTo>
                    <a:cubicBezTo>
                      <a:pt x="353" y="349"/>
                      <a:pt x="327" y="354"/>
                      <a:pt x="327" y="364"/>
                    </a:cubicBezTo>
                    <a:cubicBezTo>
                      <a:pt x="327" y="365"/>
                      <a:pt x="327" y="367"/>
                      <a:pt x="328" y="368"/>
                    </a:cubicBezTo>
                    <a:cubicBezTo>
                      <a:pt x="318" y="373"/>
                      <a:pt x="304" y="376"/>
                      <a:pt x="294" y="378"/>
                    </a:cubicBezTo>
                    <a:cubicBezTo>
                      <a:pt x="289" y="380"/>
                      <a:pt x="271" y="392"/>
                      <a:pt x="265" y="395"/>
                    </a:cubicBezTo>
                    <a:cubicBezTo>
                      <a:pt x="252" y="395"/>
                      <a:pt x="252" y="395"/>
                      <a:pt x="252" y="395"/>
                    </a:cubicBezTo>
                    <a:cubicBezTo>
                      <a:pt x="244" y="400"/>
                      <a:pt x="243" y="404"/>
                      <a:pt x="234" y="404"/>
                    </a:cubicBezTo>
                    <a:cubicBezTo>
                      <a:pt x="231" y="405"/>
                      <a:pt x="231" y="405"/>
                      <a:pt x="231" y="405"/>
                    </a:cubicBezTo>
                    <a:cubicBezTo>
                      <a:pt x="229" y="405"/>
                      <a:pt x="218" y="400"/>
                      <a:pt x="217" y="399"/>
                    </a:cubicBezTo>
                    <a:cubicBezTo>
                      <a:pt x="216" y="399"/>
                      <a:pt x="219" y="399"/>
                      <a:pt x="217" y="394"/>
                    </a:cubicBezTo>
                    <a:cubicBezTo>
                      <a:pt x="212" y="387"/>
                      <a:pt x="209" y="380"/>
                      <a:pt x="209" y="372"/>
                    </a:cubicBezTo>
                    <a:cubicBezTo>
                      <a:pt x="204" y="371"/>
                      <a:pt x="207" y="363"/>
                      <a:pt x="208" y="359"/>
                    </a:cubicBezTo>
                    <a:cubicBezTo>
                      <a:pt x="210" y="349"/>
                      <a:pt x="203" y="345"/>
                      <a:pt x="198" y="340"/>
                    </a:cubicBezTo>
                    <a:cubicBezTo>
                      <a:pt x="193" y="335"/>
                      <a:pt x="181" y="320"/>
                      <a:pt x="181" y="309"/>
                    </a:cubicBezTo>
                    <a:cubicBezTo>
                      <a:pt x="165" y="306"/>
                      <a:pt x="162" y="297"/>
                      <a:pt x="162" y="280"/>
                    </a:cubicBezTo>
                    <a:cubicBezTo>
                      <a:pt x="162" y="270"/>
                      <a:pt x="156" y="268"/>
                      <a:pt x="154" y="259"/>
                    </a:cubicBezTo>
                    <a:cubicBezTo>
                      <a:pt x="154" y="259"/>
                      <a:pt x="154" y="259"/>
                      <a:pt x="154" y="259"/>
                    </a:cubicBezTo>
                    <a:cubicBezTo>
                      <a:pt x="152" y="258"/>
                      <a:pt x="150" y="255"/>
                      <a:pt x="148" y="254"/>
                    </a:cubicBezTo>
                    <a:cubicBezTo>
                      <a:pt x="147" y="252"/>
                      <a:pt x="141" y="253"/>
                      <a:pt x="140" y="251"/>
                    </a:cubicBezTo>
                    <a:cubicBezTo>
                      <a:pt x="137" y="249"/>
                      <a:pt x="138" y="242"/>
                      <a:pt x="137" y="239"/>
                    </a:cubicBezTo>
                    <a:cubicBezTo>
                      <a:pt x="136" y="235"/>
                      <a:pt x="132" y="231"/>
                      <a:pt x="131" y="229"/>
                    </a:cubicBezTo>
                    <a:cubicBezTo>
                      <a:pt x="125" y="221"/>
                      <a:pt x="121" y="214"/>
                      <a:pt x="116" y="207"/>
                    </a:cubicBezTo>
                    <a:cubicBezTo>
                      <a:pt x="115" y="205"/>
                      <a:pt x="109" y="198"/>
                      <a:pt x="109" y="196"/>
                    </a:cubicBezTo>
                    <a:cubicBezTo>
                      <a:pt x="109" y="192"/>
                      <a:pt x="112" y="182"/>
                      <a:pt x="112" y="175"/>
                    </a:cubicBezTo>
                    <a:lnTo>
                      <a:pt x="112" y="1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5" name="Freeform 102"/>
              <p:cNvSpPr>
                <a:spLocks/>
              </p:cNvSpPr>
              <p:nvPr/>
            </p:nvSpPr>
            <p:spPr bwMode="auto">
              <a:xfrm>
                <a:off x="5713413" y="2714625"/>
                <a:ext cx="33338" cy="63500"/>
              </a:xfrm>
              <a:custGeom>
                <a:avLst/>
                <a:gdLst/>
                <a:ahLst/>
                <a:cxnLst>
                  <a:cxn ang="0">
                    <a:pos x="25" y="30"/>
                  </a:cxn>
                  <a:cxn ang="0">
                    <a:pos x="11" y="48"/>
                  </a:cxn>
                  <a:cxn ang="0">
                    <a:pos x="0" y="35"/>
                  </a:cxn>
                  <a:cxn ang="0">
                    <a:pos x="6" y="0"/>
                  </a:cxn>
                  <a:cxn ang="0">
                    <a:pos x="25" y="30"/>
                  </a:cxn>
                </a:cxnLst>
                <a:rect l="0" t="0" r="r" b="b"/>
                <a:pathLst>
                  <a:path w="25" h="48">
                    <a:moveTo>
                      <a:pt x="25" y="30"/>
                    </a:moveTo>
                    <a:cubicBezTo>
                      <a:pt x="25" y="37"/>
                      <a:pt x="20" y="48"/>
                      <a:pt x="11" y="48"/>
                    </a:cubicBezTo>
                    <a:cubicBezTo>
                      <a:pt x="5" y="48"/>
                      <a:pt x="0" y="41"/>
                      <a:pt x="0" y="35"/>
                    </a:cubicBezTo>
                    <a:cubicBezTo>
                      <a:pt x="0" y="22"/>
                      <a:pt x="6" y="13"/>
                      <a:pt x="6" y="0"/>
                    </a:cubicBezTo>
                    <a:cubicBezTo>
                      <a:pt x="13" y="10"/>
                      <a:pt x="25" y="15"/>
                      <a:pt x="25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6" name="Freeform 103"/>
              <p:cNvSpPr>
                <a:spLocks/>
              </p:cNvSpPr>
              <p:nvPr/>
            </p:nvSpPr>
            <p:spPr bwMode="auto">
              <a:xfrm>
                <a:off x="5397500" y="2195513"/>
                <a:ext cx="677863" cy="544513"/>
              </a:xfrm>
              <a:custGeom>
                <a:avLst/>
                <a:gdLst/>
                <a:ahLst/>
                <a:cxnLst>
                  <a:cxn ang="0">
                    <a:pos x="148" y="270"/>
                  </a:cxn>
                  <a:cxn ang="0">
                    <a:pos x="174" y="340"/>
                  </a:cxn>
                  <a:cxn ang="0">
                    <a:pos x="200" y="401"/>
                  </a:cxn>
                  <a:cxn ang="0">
                    <a:pos x="216" y="401"/>
                  </a:cxn>
                  <a:cxn ang="0">
                    <a:pos x="237" y="379"/>
                  </a:cxn>
                  <a:cxn ang="0">
                    <a:pos x="243" y="341"/>
                  </a:cxn>
                  <a:cxn ang="0">
                    <a:pos x="268" y="298"/>
                  </a:cxn>
                  <a:cxn ang="0">
                    <a:pos x="326" y="240"/>
                  </a:cxn>
                  <a:cxn ang="0">
                    <a:pos x="374" y="218"/>
                  </a:cxn>
                  <a:cxn ang="0">
                    <a:pos x="409" y="259"/>
                  </a:cxn>
                  <a:cxn ang="0">
                    <a:pos x="423" y="302"/>
                  </a:cxn>
                  <a:cxn ang="0">
                    <a:pos x="457" y="300"/>
                  </a:cxn>
                  <a:cxn ang="0">
                    <a:pos x="476" y="367"/>
                  </a:cxn>
                  <a:cxn ang="0">
                    <a:pos x="489" y="358"/>
                  </a:cxn>
                  <a:cxn ang="0">
                    <a:pos x="472" y="316"/>
                  </a:cxn>
                  <a:cxn ang="0">
                    <a:pos x="473" y="288"/>
                  </a:cxn>
                  <a:cxn ang="0">
                    <a:pos x="483" y="254"/>
                  </a:cxn>
                  <a:cxn ang="0">
                    <a:pos x="487" y="213"/>
                  </a:cxn>
                  <a:cxn ang="0">
                    <a:pos x="467" y="197"/>
                  </a:cxn>
                  <a:cxn ang="0">
                    <a:pos x="445" y="125"/>
                  </a:cxn>
                  <a:cxn ang="0">
                    <a:pos x="423" y="130"/>
                  </a:cxn>
                  <a:cxn ang="0">
                    <a:pos x="373" y="144"/>
                  </a:cxn>
                  <a:cxn ang="0">
                    <a:pos x="341" y="147"/>
                  </a:cxn>
                  <a:cxn ang="0">
                    <a:pos x="295" y="136"/>
                  </a:cxn>
                  <a:cxn ang="0">
                    <a:pos x="254" y="116"/>
                  </a:cxn>
                  <a:cxn ang="0">
                    <a:pos x="226" y="89"/>
                  </a:cxn>
                  <a:cxn ang="0">
                    <a:pos x="229" y="69"/>
                  </a:cxn>
                  <a:cxn ang="0">
                    <a:pos x="213" y="43"/>
                  </a:cxn>
                  <a:cxn ang="0">
                    <a:pos x="178" y="16"/>
                  </a:cxn>
                  <a:cxn ang="0">
                    <a:pos x="131" y="0"/>
                  </a:cxn>
                  <a:cxn ang="0">
                    <a:pos x="94" y="21"/>
                  </a:cxn>
                  <a:cxn ang="0">
                    <a:pos x="65" y="13"/>
                  </a:cxn>
                  <a:cxn ang="0">
                    <a:pos x="23" y="46"/>
                  </a:cxn>
                  <a:cxn ang="0">
                    <a:pos x="0" y="64"/>
                  </a:cxn>
                  <a:cxn ang="0">
                    <a:pos x="1" y="87"/>
                  </a:cxn>
                  <a:cxn ang="0">
                    <a:pos x="4" y="120"/>
                  </a:cxn>
                  <a:cxn ang="0">
                    <a:pos x="13" y="181"/>
                  </a:cxn>
                  <a:cxn ang="0">
                    <a:pos x="34" y="185"/>
                  </a:cxn>
                  <a:cxn ang="0">
                    <a:pos x="70" y="185"/>
                  </a:cxn>
                  <a:cxn ang="0">
                    <a:pos x="118" y="219"/>
                  </a:cxn>
                  <a:cxn ang="0">
                    <a:pos x="127" y="248"/>
                  </a:cxn>
                  <a:cxn ang="0">
                    <a:pos x="145" y="233"/>
                  </a:cxn>
                  <a:cxn ang="0">
                    <a:pos x="149" y="265"/>
                  </a:cxn>
                </a:cxnLst>
                <a:rect l="0" t="0" r="r" b="b"/>
                <a:pathLst>
                  <a:path w="509" h="410">
                    <a:moveTo>
                      <a:pt x="149" y="265"/>
                    </a:moveTo>
                    <a:cubicBezTo>
                      <a:pt x="147" y="263"/>
                      <a:pt x="147" y="263"/>
                      <a:pt x="147" y="263"/>
                    </a:cubicBezTo>
                    <a:cubicBezTo>
                      <a:pt x="147" y="265"/>
                      <a:pt x="148" y="268"/>
                      <a:pt x="148" y="270"/>
                    </a:cubicBezTo>
                    <a:cubicBezTo>
                      <a:pt x="148" y="278"/>
                      <a:pt x="153" y="286"/>
                      <a:pt x="155" y="295"/>
                    </a:cubicBezTo>
                    <a:cubicBezTo>
                      <a:pt x="158" y="305"/>
                      <a:pt x="166" y="319"/>
                      <a:pt x="168" y="326"/>
                    </a:cubicBezTo>
                    <a:cubicBezTo>
                      <a:pt x="170" y="332"/>
                      <a:pt x="170" y="334"/>
                      <a:pt x="174" y="340"/>
                    </a:cubicBezTo>
                    <a:cubicBezTo>
                      <a:pt x="177" y="345"/>
                      <a:pt x="175" y="351"/>
                      <a:pt x="179" y="358"/>
                    </a:cubicBezTo>
                    <a:cubicBezTo>
                      <a:pt x="180" y="362"/>
                      <a:pt x="187" y="366"/>
                      <a:pt x="188" y="372"/>
                    </a:cubicBezTo>
                    <a:cubicBezTo>
                      <a:pt x="191" y="382"/>
                      <a:pt x="196" y="390"/>
                      <a:pt x="200" y="401"/>
                    </a:cubicBezTo>
                    <a:cubicBezTo>
                      <a:pt x="200" y="402"/>
                      <a:pt x="202" y="405"/>
                      <a:pt x="204" y="405"/>
                    </a:cubicBezTo>
                    <a:cubicBezTo>
                      <a:pt x="204" y="409"/>
                      <a:pt x="207" y="410"/>
                      <a:pt x="210" y="410"/>
                    </a:cubicBezTo>
                    <a:cubicBezTo>
                      <a:pt x="214" y="410"/>
                      <a:pt x="214" y="405"/>
                      <a:pt x="216" y="401"/>
                    </a:cubicBezTo>
                    <a:cubicBezTo>
                      <a:pt x="218" y="397"/>
                      <a:pt x="219" y="398"/>
                      <a:pt x="224" y="396"/>
                    </a:cubicBezTo>
                    <a:cubicBezTo>
                      <a:pt x="228" y="394"/>
                      <a:pt x="227" y="382"/>
                      <a:pt x="233" y="381"/>
                    </a:cubicBezTo>
                    <a:cubicBezTo>
                      <a:pt x="234" y="380"/>
                      <a:pt x="237" y="380"/>
                      <a:pt x="237" y="379"/>
                    </a:cubicBezTo>
                    <a:cubicBezTo>
                      <a:pt x="240" y="379"/>
                      <a:pt x="240" y="379"/>
                      <a:pt x="240" y="379"/>
                    </a:cubicBezTo>
                    <a:cubicBezTo>
                      <a:pt x="237" y="367"/>
                      <a:pt x="237" y="367"/>
                      <a:pt x="237" y="367"/>
                    </a:cubicBezTo>
                    <a:cubicBezTo>
                      <a:pt x="237" y="359"/>
                      <a:pt x="243" y="352"/>
                      <a:pt x="243" y="341"/>
                    </a:cubicBezTo>
                    <a:cubicBezTo>
                      <a:pt x="243" y="334"/>
                      <a:pt x="240" y="329"/>
                      <a:pt x="240" y="321"/>
                    </a:cubicBezTo>
                    <a:cubicBezTo>
                      <a:pt x="240" y="312"/>
                      <a:pt x="249" y="311"/>
                      <a:pt x="257" y="308"/>
                    </a:cubicBezTo>
                    <a:cubicBezTo>
                      <a:pt x="260" y="307"/>
                      <a:pt x="265" y="302"/>
                      <a:pt x="268" y="298"/>
                    </a:cubicBezTo>
                    <a:cubicBezTo>
                      <a:pt x="277" y="290"/>
                      <a:pt x="284" y="281"/>
                      <a:pt x="293" y="272"/>
                    </a:cubicBezTo>
                    <a:cubicBezTo>
                      <a:pt x="300" y="265"/>
                      <a:pt x="313" y="263"/>
                      <a:pt x="321" y="255"/>
                    </a:cubicBezTo>
                    <a:cubicBezTo>
                      <a:pt x="325" y="251"/>
                      <a:pt x="325" y="246"/>
                      <a:pt x="326" y="240"/>
                    </a:cubicBezTo>
                    <a:cubicBezTo>
                      <a:pt x="328" y="236"/>
                      <a:pt x="337" y="236"/>
                      <a:pt x="340" y="229"/>
                    </a:cubicBezTo>
                    <a:cubicBezTo>
                      <a:pt x="344" y="231"/>
                      <a:pt x="344" y="233"/>
                      <a:pt x="351" y="233"/>
                    </a:cubicBezTo>
                    <a:cubicBezTo>
                      <a:pt x="362" y="233"/>
                      <a:pt x="374" y="231"/>
                      <a:pt x="374" y="218"/>
                    </a:cubicBezTo>
                    <a:cubicBezTo>
                      <a:pt x="381" y="219"/>
                      <a:pt x="389" y="222"/>
                      <a:pt x="390" y="228"/>
                    </a:cubicBezTo>
                    <a:cubicBezTo>
                      <a:pt x="392" y="233"/>
                      <a:pt x="391" y="240"/>
                      <a:pt x="395" y="245"/>
                    </a:cubicBezTo>
                    <a:cubicBezTo>
                      <a:pt x="398" y="251"/>
                      <a:pt x="403" y="255"/>
                      <a:pt x="409" y="259"/>
                    </a:cubicBezTo>
                    <a:cubicBezTo>
                      <a:pt x="414" y="267"/>
                      <a:pt x="419" y="274"/>
                      <a:pt x="422" y="283"/>
                    </a:cubicBezTo>
                    <a:cubicBezTo>
                      <a:pt x="423" y="285"/>
                      <a:pt x="425" y="286"/>
                      <a:pt x="425" y="289"/>
                    </a:cubicBezTo>
                    <a:cubicBezTo>
                      <a:pt x="425" y="293"/>
                      <a:pt x="423" y="296"/>
                      <a:pt x="423" y="302"/>
                    </a:cubicBezTo>
                    <a:cubicBezTo>
                      <a:pt x="423" y="307"/>
                      <a:pt x="423" y="313"/>
                      <a:pt x="430" y="313"/>
                    </a:cubicBezTo>
                    <a:cubicBezTo>
                      <a:pt x="442" y="313"/>
                      <a:pt x="445" y="300"/>
                      <a:pt x="453" y="293"/>
                    </a:cubicBezTo>
                    <a:cubicBezTo>
                      <a:pt x="455" y="295"/>
                      <a:pt x="454" y="297"/>
                      <a:pt x="457" y="300"/>
                    </a:cubicBezTo>
                    <a:cubicBezTo>
                      <a:pt x="457" y="300"/>
                      <a:pt x="461" y="300"/>
                      <a:pt x="462" y="302"/>
                    </a:cubicBezTo>
                    <a:cubicBezTo>
                      <a:pt x="467" y="308"/>
                      <a:pt x="459" y="322"/>
                      <a:pt x="465" y="322"/>
                    </a:cubicBezTo>
                    <a:cubicBezTo>
                      <a:pt x="465" y="336"/>
                      <a:pt x="476" y="347"/>
                      <a:pt x="476" y="367"/>
                    </a:cubicBezTo>
                    <a:cubicBezTo>
                      <a:pt x="476" y="371"/>
                      <a:pt x="473" y="382"/>
                      <a:pt x="476" y="383"/>
                    </a:cubicBezTo>
                    <a:cubicBezTo>
                      <a:pt x="480" y="376"/>
                      <a:pt x="481" y="371"/>
                      <a:pt x="485" y="363"/>
                    </a:cubicBezTo>
                    <a:cubicBezTo>
                      <a:pt x="486" y="361"/>
                      <a:pt x="489" y="360"/>
                      <a:pt x="489" y="358"/>
                    </a:cubicBezTo>
                    <a:cubicBezTo>
                      <a:pt x="489" y="354"/>
                      <a:pt x="483" y="334"/>
                      <a:pt x="479" y="330"/>
                    </a:cubicBezTo>
                    <a:cubicBezTo>
                      <a:pt x="476" y="327"/>
                      <a:pt x="472" y="325"/>
                      <a:pt x="472" y="320"/>
                    </a:cubicBezTo>
                    <a:cubicBezTo>
                      <a:pt x="472" y="319"/>
                      <a:pt x="472" y="318"/>
                      <a:pt x="472" y="316"/>
                    </a:cubicBezTo>
                    <a:cubicBezTo>
                      <a:pt x="472" y="317"/>
                      <a:pt x="472" y="317"/>
                      <a:pt x="472" y="317"/>
                    </a:cubicBezTo>
                    <a:cubicBezTo>
                      <a:pt x="473" y="316"/>
                      <a:pt x="476" y="311"/>
                      <a:pt x="476" y="307"/>
                    </a:cubicBezTo>
                    <a:cubicBezTo>
                      <a:pt x="476" y="302"/>
                      <a:pt x="476" y="293"/>
                      <a:pt x="473" y="288"/>
                    </a:cubicBezTo>
                    <a:cubicBezTo>
                      <a:pt x="470" y="284"/>
                      <a:pt x="464" y="284"/>
                      <a:pt x="464" y="276"/>
                    </a:cubicBezTo>
                    <a:cubicBezTo>
                      <a:pt x="464" y="268"/>
                      <a:pt x="467" y="262"/>
                      <a:pt x="472" y="258"/>
                    </a:cubicBezTo>
                    <a:cubicBezTo>
                      <a:pt x="474" y="255"/>
                      <a:pt x="479" y="256"/>
                      <a:pt x="483" y="254"/>
                    </a:cubicBezTo>
                    <a:cubicBezTo>
                      <a:pt x="493" y="247"/>
                      <a:pt x="500" y="244"/>
                      <a:pt x="509" y="230"/>
                    </a:cubicBezTo>
                    <a:cubicBezTo>
                      <a:pt x="506" y="230"/>
                      <a:pt x="505" y="231"/>
                      <a:pt x="501" y="231"/>
                    </a:cubicBezTo>
                    <a:cubicBezTo>
                      <a:pt x="493" y="231"/>
                      <a:pt x="487" y="222"/>
                      <a:pt x="487" y="213"/>
                    </a:cubicBezTo>
                    <a:cubicBezTo>
                      <a:pt x="483" y="212"/>
                      <a:pt x="482" y="199"/>
                      <a:pt x="478" y="199"/>
                    </a:cubicBezTo>
                    <a:cubicBezTo>
                      <a:pt x="475" y="199"/>
                      <a:pt x="472" y="202"/>
                      <a:pt x="469" y="202"/>
                    </a:cubicBezTo>
                    <a:cubicBezTo>
                      <a:pt x="468" y="202"/>
                      <a:pt x="467" y="199"/>
                      <a:pt x="467" y="197"/>
                    </a:cubicBezTo>
                    <a:cubicBezTo>
                      <a:pt x="467" y="181"/>
                      <a:pt x="479" y="180"/>
                      <a:pt x="479" y="163"/>
                    </a:cubicBezTo>
                    <a:cubicBezTo>
                      <a:pt x="479" y="154"/>
                      <a:pt x="472" y="151"/>
                      <a:pt x="468" y="144"/>
                    </a:cubicBezTo>
                    <a:cubicBezTo>
                      <a:pt x="457" y="139"/>
                      <a:pt x="448" y="140"/>
                      <a:pt x="445" y="125"/>
                    </a:cubicBezTo>
                    <a:cubicBezTo>
                      <a:pt x="442" y="125"/>
                      <a:pt x="442" y="125"/>
                      <a:pt x="442" y="125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33" y="131"/>
                      <a:pt x="427" y="126"/>
                      <a:pt x="423" y="130"/>
                    </a:cubicBezTo>
                    <a:cubicBezTo>
                      <a:pt x="422" y="132"/>
                      <a:pt x="421" y="133"/>
                      <a:pt x="418" y="135"/>
                    </a:cubicBezTo>
                    <a:cubicBezTo>
                      <a:pt x="415" y="137"/>
                      <a:pt x="401" y="149"/>
                      <a:pt x="394" y="149"/>
                    </a:cubicBezTo>
                    <a:cubicBezTo>
                      <a:pt x="387" y="149"/>
                      <a:pt x="382" y="144"/>
                      <a:pt x="373" y="144"/>
                    </a:cubicBezTo>
                    <a:cubicBezTo>
                      <a:pt x="362" y="144"/>
                      <a:pt x="360" y="152"/>
                      <a:pt x="354" y="155"/>
                    </a:cubicBezTo>
                    <a:cubicBezTo>
                      <a:pt x="353" y="152"/>
                      <a:pt x="352" y="145"/>
                      <a:pt x="349" y="145"/>
                    </a:cubicBezTo>
                    <a:cubicBezTo>
                      <a:pt x="347" y="145"/>
                      <a:pt x="345" y="147"/>
                      <a:pt x="341" y="147"/>
                    </a:cubicBezTo>
                    <a:cubicBezTo>
                      <a:pt x="335" y="147"/>
                      <a:pt x="329" y="147"/>
                      <a:pt x="323" y="147"/>
                    </a:cubicBezTo>
                    <a:cubicBezTo>
                      <a:pt x="313" y="147"/>
                      <a:pt x="309" y="141"/>
                      <a:pt x="302" y="136"/>
                    </a:cubicBezTo>
                    <a:cubicBezTo>
                      <a:pt x="300" y="135"/>
                      <a:pt x="296" y="139"/>
                      <a:pt x="295" y="136"/>
                    </a:cubicBezTo>
                    <a:cubicBezTo>
                      <a:pt x="293" y="132"/>
                      <a:pt x="293" y="129"/>
                      <a:pt x="290" y="127"/>
                    </a:cubicBezTo>
                    <a:cubicBezTo>
                      <a:pt x="283" y="124"/>
                      <a:pt x="279" y="126"/>
                      <a:pt x="273" y="120"/>
                    </a:cubicBezTo>
                    <a:cubicBezTo>
                      <a:pt x="268" y="115"/>
                      <a:pt x="263" y="118"/>
                      <a:pt x="254" y="116"/>
                    </a:cubicBezTo>
                    <a:cubicBezTo>
                      <a:pt x="246" y="114"/>
                      <a:pt x="243" y="108"/>
                      <a:pt x="236" y="106"/>
                    </a:cubicBezTo>
                    <a:cubicBezTo>
                      <a:pt x="234" y="105"/>
                      <a:pt x="229" y="106"/>
                      <a:pt x="228" y="103"/>
                    </a:cubicBezTo>
                    <a:cubicBezTo>
                      <a:pt x="227" y="98"/>
                      <a:pt x="227" y="94"/>
                      <a:pt x="226" y="89"/>
                    </a:cubicBezTo>
                    <a:cubicBezTo>
                      <a:pt x="226" y="85"/>
                      <a:pt x="226" y="85"/>
                      <a:pt x="226" y="85"/>
                    </a:cubicBezTo>
                    <a:cubicBezTo>
                      <a:pt x="231" y="85"/>
                      <a:pt x="236" y="86"/>
                      <a:pt x="236" y="80"/>
                    </a:cubicBezTo>
                    <a:cubicBezTo>
                      <a:pt x="236" y="75"/>
                      <a:pt x="229" y="74"/>
                      <a:pt x="229" y="69"/>
                    </a:cubicBezTo>
                    <a:cubicBezTo>
                      <a:pt x="229" y="57"/>
                      <a:pt x="246" y="59"/>
                      <a:pt x="246" y="47"/>
                    </a:cubicBezTo>
                    <a:cubicBezTo>
                      <a:pt x="246" y="43"/>
                      <a:pt x="236" y="35"/>
                      <a:pt x="232" y="35"/>
                    </a:cubicBezTo>
                    <a:cubicBezTo>
                      <a:pt x="224" y="35"/>
                      <a:pt x="221" y="42"/>
                      <a:pt x="213" y="43"/>
                    </a:cubicBezTo>
                    <a:cubicBezTo>
                      <a:pt x="205" y="40"/>
                      <a:pt x="200" y="40"/>
                      <a:pt x="194" y="34"/>
                    </a:cubicBezTo>
                    <a:cubicBezTo>
                      <a:pt x="191" y="31"/>
                      <a:pt x="193" y="25"/>
                      <a:pt x="188" y="24"/>
                    </a:cubicBezTo>
                    <a:cubicBezTo>
                      <a:pt x="182" y="22"/>
                      <a:pt x="178" y="24"/>
                      <a:pt x="178" y="16"/>
                    </a:cubicBezTo>
                    <a:cubicBezTo>
                      <a:pt x="172" y="15"/>
                      <a:pt x="168" y="15"/>
                      <a:pt x="163" y="15"/>
                    </a:cubicBezTo>
                    <a:cubicBezTo>
                      <a:pt x="154" y="15"/>
                      <a:pt x="150" y="23"/>
                      <a:pt x="140" y="23"/>
                    </a:cubicBezTo>
                    <a:cubicBezTo>
                      <a:pt x="130" y="23"/>
                      <a:pt x="140" y="0"/>
                      <a:pt x="131" y="0"/>
                    </a:cubicBezTo>
                    <a:cubicBezTo>
                      <a:pt x="122" y="0"/>
                      <a:pt x="120" y="10"/>
                      <a:pt x="116" y="10"/>
                    </a:cubicBezTo>
                    <a:cubicBezTo>
                      <a:pt x="115" y="10"/>
                      <a:pt x="114" y="11"/>
                      <a:pt x="113" y="10"/>
                    </a:cubicBezTo>
                    <a:cubicBezTo>
                      <a:pt x="110" y="16"/>
                      <a:pt x="103" y="21"/>
                      <a:pt x="94" y="21"/>
                    </a:cubicBezTo>
                    <a:cubicBezTo>
                      <a:pt x="91" y="21"/>
                      <a:pt x="90" y="16"/>
                      <a:pt x="86" y="16"/>
                    </a:cubicBezTo>
                    <a:cubicBezTo>
                      <a:pt x="83" y="16"/>
                      <a:pt x="73" y="20"/>
                      <a:pt x="72" y="15"/>
                    </a:cubicBezTo>
                    <a:cubicBezTo>
                      <a:pt x="68" y="15"/>
                      <a:pt x="69" y="13"/>
                      <a:pt x="65" y="13"/>
                    </a:cubicBezTo>
                    <a:cubicBezTo>
                      <a:pt x="54" y="13"/>
                      <a:pt x="53" y="24"/>
                      <a:pt x="45" y="32"/>
                    </a:cubicBezTo>
                    <a:cubicBezTo>
                      <a:pt x="42" y="35"/>
                      <a:pt x="37" y="35"/>
                      <a:pt x="33" y="39"/>
                    </a:cubicBezTo>
                    <a:cubicBezTo>
                      <a:pt x="30" y="42"/>
                      <a:pt x="28" y="46"/>
                      <a:pt x="23" y="46"/>
                    </a:cubicBezTo>
                    <a:cubicBezTo>
                      <a:pt x="19" y="46"/>
                      <a:pt x="16" y="42"/>
                      <a:pt x="12" y="42"/>
                    </a:cubicBezTo>
                    <a:cubicBezTo>
                      <a:pt x="11" y="42"/>
                      <a:pt x="11" y="45"/>
                      <a:pt x="10" y="45"/>
                    </a:cubicBezTo>
                    <a:cubicBezTo>
                      <a:pt x="7" y="47"/>
                      <a:pt x="0" y="63"/>
                      <a:pt x="0" y="64"/>
                    </a:cubicBezTo>
                    <a:cubicBezTo>
                      <a:pt x="0" y="65"/>
                      <a:pt x="1" y="67"/>
                      <a:pt x="0" y="68"/>
                    </a:cubicBezTo>
                    <a:cubicBezTo>
                      <a:pt x="1" y="70"/>
                      <a:pt x="0" y="71"/>
                      <a:pt x="1" y="73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3" y="91"/>
                      <a:pt x="2" y="94"/>
                      <a:pt x="4" y="98"/>
                    </a:cubicBezTo>
                    <a:cubicBezTo>
                      <a:pt x="5" y="102"/>
                      <a:pt x="14" y="98"/>
                      <a:pt x="14" y="105"/>
                    </a:cubicBezTo>
                    <a:cubicBezTo>
                      <a:pt x="14" y="114"/>
                      <a:pt x="4" y="113"/>
                      <a:pt x="4" y="120"/>
                    </a:cubicBezTo>
                    <a:cubicBezTo>
                      <a:pt x="4" y="126"/>
                      <a:pt x="8" y="126"/>
                      <a:pt x="10" y="128"/>
                    </a:cubicBezTo>
                    <a:cubicBezTo>
                      <a:pt x="17" y="143"/>
                      <a:pt x="32" y="145"/>
                      <a:pt x="32" y="164"/>
                    </a:cubicBezTo>
                    <a:cubicBezTo>
                      <a:pt x="21" y="167"/>
                      <a:pt x="13" y="169"/>
                      <a:pt x="13" y="181"/>
                    </a:cubicBezTo>
                    <a:cubicBezTo>
                      <a:pt x="13" y="184"/>
                      <a:pt x="15" y="187"/>
                      <a:pt x="15" y="189"/>
                    </a:cubicBezTo>
                    <a:cubicBezTo>
                      <a:pt x="30" y="188"/>
                      <a:pt x="30" y="188"/>
                      <a:pt x="30" y="188"/>
                    </a:cubicBezTo>
                    <a:cubicBezTo>
                      <a:pt x="31" y="187"/>
                      <a:pt x="33" y="186"/>
                      <a:pt x="34" y="185"/>
                    </a:cubicBezTo>
                    <a:cubicBezTo>
                      <a:pt x="46" y="188"/>
                      <a:pt x="46" y="188"/>
                      <a:pt x="46" y="188"/>
                    </a:cubicBezTo>
                    <a:cubicBezTo>
                      <a:pt x="50" y="188"/>
                      <a:pt x="52" y="184"/>
                      <a:pt x="57" y="184"/>
                    </a:cubicBezTo>
                    <a:cubicBezTo>
                      <a:pt x="62" y="184"/>
                      <a:pt x="65" y="184"/>
                      <a:pt x="70" y="185"/>
                    </a:cubicBezTo>
                    <a:cubicBezTo>
                      <a:pt x="75" y="187"/>
                      <a:pt x="78" y="197"/>
                      <a:pt x="82" y="203"/>
                    </a:cubicBezTo>
                    <a:cubicBezTo>
                      <a:pt x="86" y="209"/>
                      <a:pt x="99" y="218"/>
                      <a:pt x="108" y="218"/>
                    </a:cubicBezTo>
                    <a:cubicBezTo>
                      <a:pt x="111" y="218"/>
                      <a:pt x="114" y="218"/>
                      <a:pt x="118" y="219"/>
                    </a:cubicBezTo>
                    <a:cubicBezTo>
                      <a:pt x="116" y="221"/>
                      <a:pt x="116" y="225"/>
                      <a:pt x="112" y="225"/>
                    </a:cubicBezTo>
                    <a:cubicBezTo>
                      <a:pt x="108" y="227"/>
                      <a:pt x="105" y="225"/>
                      <a:pt x="101" y="227"/>
                    </a:cubicBezTo>
                    <a:cubicBezTo>
                      <a:pt x="108" y="234"/>
                      <a:pt x="113" y="248"/>
                      <a:pt x="127" y="248"/>
                    </a:cubicBezTo>
                    <a:cubicBezTo>
                      <a:pt x="138" y="248"/>
                      <a:pt x="139" y="233"/>
                      <a:pt x="144" y="227"/>
                    </a:cubicBezTo>
                    <a:cubicBezTo>
                      <a:pt x="148" y="227"/>
                      <a:pt x="148" y="227"/>
                      <a:pt x="148" y="227"/>
                    </a:cubicBezTo>
                    <a:cubicBezTo>
                      <a:pt x="148" y="229"/>
                      <a:pt x="145" y="232"/>
                      <a:pt x="145" y="233"/>
                    </a:cubicBezTo>
                    <a:cubicBezTo>
                      <a:pt x="145" y="239"/>
                      <a:pt x="150" y="244"/>
                      <a:pt x="150" y="251"/>
                    </a:cubicBezTo>
                    <a:cubicBezTo>
                      <a:pt x="150" y="257"/>
                      <a:pt x="147" y="258"/>
                      <a:pt x="147" y="264"/>
                    </a:cubicBezTo>
                    <a:lnTo>
                      <a:pt x="149" y="2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7" name="Freeform 104"/>
              <p:cNvSpPr>
                <a:spLocks/>
              </p:cNvSpPr>
              <p:nvPr/>
            </p:nvSpPr>
            <p:spPr bwMode="auto">
              <a:xfrm>
                <a:off x="5975350" y="2781300"/>
                <a:ext cx="177800" cy="192088"/>
              </a:xfrm>
              <a:custGeom>
                <a:avLst/>
                <a:gdLst/>
                <a:ahLst/>
                <a:cxnLst>
                  <a:cxn ang="0">
                    <a:pos x="59" y="74"/>
                  </a:cxn>
                  <a:cxn ang="0">
                    <a:pos x="58" y="70"/>
                  </a:cxn>
                  <a:cxn ang="0">
                    <a:pos x="51" y="68"/>
                  </a:cxn>
                  <a:cxn ang="0">
                    <a:pos x="45" y="53"/>
                  </a:cxn>
                  <a:cxn ang="0">
                    <a:pos x="28" y="38"/>
                  </a:cxn>
                  <a:cxn ang="0">
                    <a:pos x="22" y="25"/>
                  </a:cxn>
                  <a:cxn ang="0">
                    <a:pos x="11" y="21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1" y="4"/>
                  </a:cxn>
                  <a:cxn ang="0">
                    <a:pos x="26" y="4"/>
                  </a:cxn>
                  <a:cxn ang="0">
                    <a:pos x="42" y="20"/>
                  </a:cxn>
                  <a:cxn ang="0">
                    <a:pos x="47" y="23"/>
                  </a:cxn>
                  <a:cxn ang="0">
                    <a:pos x="61" y="35"/>
                  </a:cxn>
                  <a:cxn ang="0">
                    <a:pos x="86" y="53"/>
                  </a:cxn>
                  <a:cxn ang="0">
                    <a:pos x="101" y="64"/>
                  </a:cxn>
                  <a:cxn ang="0">
                    <a:pos x="100" y="66"/>
                  </a:cxn>
                  <a:cxn ang="0">
                    <a:pos x="103" y="66"/>
                  </a:cxn>
                  <a:cxn ang="0">
                    <a:pos x="107" y="70"/>
                  </a:cxn>
                  <a:cxn ang="0">
                    <a:pos x="105" y="74"/>
                  </a:cxn>
                  <a:cxn ang="0">
                    <a:pos x="114" y="81"/>
                  </a:cxn>
                  <a:cxn ang="0">
                    <a:pos x="124" y="98"/>
                  </a:cxn>
                  <a:cxn ang="0">
                    <a:pos x="133" y="106"/>
                  </a:cxn>
                  <a:cxn ang="0">
                    <a:pos x="133" y="125"/>
                  </a:cxn>
                  <a:cxn ang="0">
                    <a:pos x="131" y="138"/>
                  </a:cxn>
                  <a:cxn ang="0">
                    <a:pos x="119" y="144"/>
                  </a:cxn>
                  <a:cxn ang="0">
                    <a:pos x="108" y="132"/>
                  </a:cxn>
                  <a:cxn ang="0">
                    <a:pos x="84" y="112"/>
                  </a:cxn>
                  <a:cxn ang="0">
                    <a:pos x="67" y="85"/>
                  </a:cxn>
                  <a:cxn ang="0">
                    <a:pos x="59" y="74"/>
                  </a:cxn>
                </a:cxnLst>
                <a:rect l="0" t="0" r="r" b="b"/>
                <a:pathLst>
                  <a:path w="133" h="144">
                    <a:moveTo>
                      <a:pt x="59" y="74"/>
                    </a:moveTo>
                    <a:cubicBezTo>
                      <a:pt x="58" y="74"/>
                      <a:pt x="59" y="72"/>
                      <a:pt x="58" y="70"/>
                    </a:cubicBezTo>
                    <a:cubicBezTo>
                      <a:pt x="57" y="69"/>
                      <a:pt x="52" y="69"/>
                      <a:pt x="51" y="68"/>
                    </a:cubicBezTo>
                    <a:cubicBezTo>
                      <a:pt x="49" y="67"/>
                      <a:pt x="45" y="56"/>
                      <a:pt x="45" y="53"/>
                    </a:cubicBezTo>
                    <a:cubicBezTo>
                      <a:pt x="41" y="43"/>
                      <a:pt x="31" y="44"/>
                      <a:pt x="28" y="38"/>
                    </a:cubicBezTo>
                    <a:cubicBezTo>
                      <a:pt x="26" y="33"/>
                      <a:pt x="24" y="30"/>
                      <a:pt x="22" y="25"/>
                    </a:cubicBezTo>
                    <a:cubicBezTo>
                      <a:pt x="20" y="21"/>
                      <a:pt x="15" y="22"/>
                      <a:pt x="11" y="21"/>
                    </a:cubicBezTo>
                    <a:cubicBezTo>
                      <a:pt x="8" y="20"/>
                      <a:pt x="1" y="8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" y="0"/>
                      <a:pt x="8" y="2"/>
                      <a:pt x="11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35" y="7"/>
                      <a:pt x="38" y="13"/>
                      <a:pt x="42" y="20"/>
                    </a:cubicBezTo>
                    <a:cubicBezTo>
                      <a:pt x="43" y="23"/>
                      <a:pt x="45" y="22"/>
                      <a:pt x="47" y="23"/>
                    </a:cubicBezTo>
                    <a:cubicBezTo>
                      <a:pt x="53" y="25"/>
                      <a:pt x="56" y="30"/>
                      <a:pt x="61" y="35"/>
                    </a:cubicBezTo>
                    <a:cubicBezTo>
                      <a:pt x="69" y="43"/>
                      <a:pt x="74" y="49"/>
                      <a:pt x="86" y="53"/>
                    </a:cubicBezTo>
                    <a:cubicBezTo>
                      <a:pt x="93" y="55"/>
                      <a:pt x="101" y="57"/>
                      <a:pt x="101" y="64"/>
                    </a:cubicBezTo>
                    <a:cubicBezTo>
                      <a:pt x="101" y="64"/>
                      <a:pt x="100" y="65"/>
                      <a:pt x="100" y="66"/>
                    </a:cubicBezTo>
                    <a:cubicBezTo>
                      <a:pt x="101" y="66"/>
                      <a:pt x="102" y="66"/>
                      <a:pt x="103" y="66"/>
                    </a:cubicBezTo>
                    <a:cubicBezTo>
                      <a:pt x="105" y="66"/>
                      <a:pt x="106" y="68"/>
                      <a:pt x="107" y="70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5" y="80"/>
                      <a:pt x="109" y="81"/>
                      <a:pt x="114" y="81"/>
                    </a:cubicBezTo>
                    <a:cubicBezTo>
                      <a:pt x="114" y="91"/>
                      <a:pt x="119" y="93"/>
                      <a:pt x="124" y="98"/>
                    </a:cubicBezTo>
                    <a:cubicBezTo>
                      <a:pt x="127" y="101"/>
                      <a:pt x="133" y="102"/>
                      <a:pt x="133" y="106"/>
                    </a:cubicBezTo>
                    <a:cubicBezTo>
                      <a:pt x="133" y="112"/>
                      <a:pt x="133" y="116"/>
                      <a:pt x="133" y="125"/>
                    </a:cubicBezTo>
                    <a:cubicBezTo>
                      <a:pt x="128" y="127"/>
                      <a:pt x="131" y="133"/>
                      <a:pt x="131" y="138"/>
                    </a:cubicBezTo>
                    <a:cubicBezTo>
                      <a:pt x="131" y="143"/>
                      <a:pt x="122" y="144"/>
                      <a:pt x="119" y="144"/>
                    </a:cubicBezTo>
                    <a:cubicBezTo>
                      <a:pt x="116" y="144"/>
                      <a:pt x="109" y="132"/>
                      <a:pt x="108" y="132"/>
                    </a:cubicBezTo>
                    <a:cubicBezTo>
                      <a:pt x="100" y="124"/>
                      <a:pt x="92" y="120"/>
                      <a:pt x="84" y="112"/>
                    </a:cubicBezTo>
                    <a:cubicBezTo>
                      <a:pt x="75" y="103"/>
                      <a:pt x="71" y="95"/>
                      <a:pt x="67" y="85"/>
                    </a:cubicBezTo>
                    <a:cubicBezTo>
                      <a:pt x="66" y="83"/>
                      <a:pt x="60" y="74"/>
                      <a:pt x="59" y="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8" name="Freeform 105"/>
              <p:cNvSpPr>
                <a:spLocks/>
              </p:cNvSpPr>
              <p:nvPr/>
            </p:nvSpPr>
            <p:spPr bwMode="auto">
              <a:xfrm>
                <a:off x="6203950" y="2757488"/>
                <a:ext cx="169863" cy="188913"/>
              </a:xfrm>
              <a:custGeom>
                <a:avLst/>
                <a:gdLst/>
                <a:ahLst/>
                <a:cxnLst>
                  <a:cxn ang="0">
                    <a:pos x="37" y="130"/>
                  </a:cxn>
                  <a:cxn ang="0">
                    <a:pos x="36" y="124"/>
                  </a:cxn>
                  <a:cxn ang="0">
                    <a:pos x="27" y="126"/>
                  </a:cxn>
                  <a:cxn ang="0">
                    <a:pos x="11" y="102"/>
                  </a:cxn>
                  <a:cxn ang="0">
                    <a:pos x="12" y="99"/>
                  </a:cxn>
                  <a:cxn ang="0">
                    <a:pos x="6" y="97"/>
                  </a:cxn>
                  <a:cxn ang="0">
                    <a:pos x="0" y="78"/>
                  </a:cxn>
                  <a:cxn ang="0">
                    <a:pos x="15" y="74"/>
                  </a:cxn>
                  <a:cxn ang="0">
                    <a:pos x="33" y="54"/>
                  </a:cxn>
                  <a:cxn ang="0">
                    <a:pos x="45" y="50"/>
                  </a:cxn>
                  <a:cxn ang="0">
                    <a:pos x="56" y="41"/>
                  </a:cxn>
                  <a:cxn ang="0">
                    <a:pos x="59" y="35"/>
                  </a:cxn>
                  <a:cxn ang="0">
                    <a:pos x="63" y="32"/>
                  </a:cxn>
                  <a:cxn ang="0">
                    <a:pos x="66" y="29"/>
                  </a:cxn>
                  <a:cxn ang="0">
                    <a:pos x="82" y="23"/>
                  </a:cxn>
                  <a:cxn ang="0">
                    <a:pos x="102" y="0"/>
                  </a:cxn>
                  <a:cxn ang="0">
                    <a:pos x="109" y="11"/>
                  </a:cxn>
                  <a:cxn ang="0">
                    <a:pos x="127" y="23"/>
                  </a:cxn>
                  <a:cxn ang="0">
                    <a:pos x="117" y="29"/>
                  </a:cxn>
                  <a:cxn ang="0">
                    <a:pos x="119" y="31"/>
                  </a:cxn>
                  <a:cxn ang="0">
                    <a:pos x="106" y="37"/>
                  </a:cxn>
                  <a:cxn ang="0">
                    <a:pos x="108" y="41"/>
                  </a:cxn>
                  <a:cxn ang="0">
                    <a:pos x="105" y="44"/>
                  </a:cxn>
                  <a:cxn ang="0">
                    <a:pos x="125" y="73"/>
                  </a:cxn>
                  <a:cxn ang="0">
                    <a:pos x="115" y="77"/>
                  </a:cxn>
                  <a:cxn ang="0">
                    <a:pos x="111" y="78"/>
                  </a:cxn>
                  <a:cxn ang="0">
                    <a:pos x="109" y="83"/>
                  </a:cxn>
                  <a:cxn ang="0">
                    <a:pos x="103" y="102"/>
                  </a:cxn>
                  <a:cxn ang="0">
                    <a:pos x="93" y="113"/>
                  </a:cxn>
                  <a:cxn ang="0">
                    <a:pos x="95" y="119"/>
                  </a:cxn>
                  <a:cxn ang="0">
                    <a:pos x="90" y="134"/>
                  </a:cxn>
                  <a:cxn ang="0">
                    <a:pos x="76" y="141"/>
                  </a:cxn>
                  <a:cxn ang="0">
                    <a:pos x="71" y="135"/>
                  </a:cxn>
                  <a:cxn ang="0">
                    <a:pos x="51" y="128"/>
                  </a:cxn>
                  <a:cxn ang="0">
                    <a:pos x="40" y="132"/>
                  </a:cxn>
                  <a:cxn ang="0">
                    <a:pos x="37" y="130"/>
                  </a:cxn>
                </a:cxnLst>
                <a:rect l="0" t="0" r="r" b="b"/>
                <a:pathLst>
                  <a:path w="127" h="141">
                    <a:moveTo>
                      <a:pt x="37" y="130"/>
                    </a:moveTo>
                    <a:cubicBezTo>
                      <a:pt x="36" y="130"/>
                      <a:pt x="36" y="125"/>
                      <a:pt x="36" y="124"/>
                    </a:cubicBezTo>
                    <a:cubicBezTo>
                      <a:pt x="32" y="123"/>
                      <a:pt x="30" y="126"/>
                      <a:pt x="27" y="126"/>
                    </a:cubicBezTo>
                    <a:cubicBezTo>
                      <a:pt x="10" y="126"/>
                      <a:pt x="17" y="110"/>
                      <a:pt x="11" y="102"/>
                    </a:cubicBezTo>
                    <a:cubicBezTo>
                      <a:pt x="11" y="101"/>
                      <a:pt x="12" y="100"/>
                      <a:pt x="12" y="99"/>
                    </a:cubicBezTo>
                    <a:cubicBezTo>
                      <a:pt x="11" y="97"/>
                      <a:pt x="8" y="97"/>
                      <a:pt x="6" y="97"/>
                    </a:cubicBezTo>
                    <a:cubicBezTo>
                      <a:pt x="4" y="96"/>
                      <a:pt x="0" y="80"/>
                      <a:pt x="0" y="78"/>
                    </a:cubicBezTo>
                    <a:cubicBezTo>
                      <a:pt x="0" y="71"/>
                      <a:pt x="9" y="74"/>
                      <a:pt x="15" y="74"/>
                    </a:cubicBezTo>
                    <a:cubicBezTo>
                      <a:pt x="29" y="74"/>
                      <a:pt x="27" y="60"/>
                      <a:pt x="33" y="54"/>
                    </a:cubicBezTo>
                    <a:cubicBezTo>
                      <a:pt x="36" y="51"/>
                      <a:pt x="41" y="51"/>
                      <a:pt x="45" y="50"/>
                    </a:cubicBezTo>
                    <a:cubicBezTo>
                      <a:pt x="52" y="49"/>
                      <a:pt x="52" y="44"/>
                      <a:pt x="56" y="41"/>
                    </a:cubicBezTo>
                    <a:cubicBezTo>
                      <a:pt x="54" y="39"/>
                      <a:pt x="59" y="35"/>
                      <a:pt x="59" y="35"/>
                    </a:cubicBezTo>
                    <a:cubicBezTo>
                      <a:pt x="61" y="34"/>
                      <a:pt x="61" y="33"/>
                      <a:pt x="63" y="32"/>
                    </a:cubicBezTo>
                    <a:cubicBezTo>
                      <a:pt x="64" y="32"/>
                      <a:pt x="65" y="30"/>
                      <a:pt x="66" y="29"/>
                    </a:cubicBezTo>
                    <a:cubicBezTo>
                      <a:pt x="70" y="25"/>
                      <a:pt x="80" y="27"/>
                      <a:pt x="82" y="23"/>
                    </a:cubicBezTo>
                    <a:cubicBezTo>
                      <a:pt x="85" y="16"/>
                      <a:pt x="95" y="0"/>
                      <a:pt x="102" y="0"/>
                    </a:cubicBezTo>
                    <a:cubicBezTo>
                      <a:pt x="109" y="0"/>
                      <a:pt x="109" y="4"/>
                      <a:pt x="109" y="11"/>
                    </a:cubicBezTo>
                    <a:cubicBezTo>
                      <a:pt x="109" y="20"/>
                      <a:pt x="127" y="15"/>
                      <a:pt x="127" y="23"/>
                    </a:cubicBezTo>
                    <a:cubicBezTo>
                      <a:pt x="127" y="27"/>
                      <a:pt x="117" y="25"/>
                      <a:pt x="117" y="29"/>
                    </a:cubicBezTo>
                    <a:cubicBezTo>
                      <a:pt x="117" y="30"/>
                      <a:pt x="118" y="31"/>
                      <a:pt x="119" y="31"/>
                    </a:cubicBezTo>
                    <a:cubicBezTo>
                      <a:pt x="118" y="32"/>
                      <a:pt x="106" y="37"/>
                      <a:pt x="106" y="37"/>
                    </a:cubicBezTo>
                    <a:cubicBezTo>
                      <a:pt x="107" y="38"/>
                      <a:pt x="108" y="40"/>
                      <a:pt x="108" y="41"/>
                    </a:cubicBezTo>
                    <a:cubicBezTo>
                      <a:pt x="107" y="42"/>
                      <a:pt x="105" y="43"/>
                      <a:pt x="105" y="44"/>
                    </a:cubicBezTo>
                    <a:cubicBezTo>
                      <a:pt x="105" y="51"/>
                      <a:pt x="117" y="73"/>
                      <a:pt x="125" y="73"/>
                    </a:cubicBezTo>
                    <a:cubicBezTo>
                      <a:pt x="124" y="79"/>
                      <a:pt x="120" y="77"/>
                      <a:pt x="115" y="77"/>
                    </a:cubicBezTo>
                    <a:cubicBezTo>
                      <a:pt x="114" y="77"/>
                      <a:pt x="112" y="78"/>
                      <a:pt x="111" y="78"/>
                    </a:cubicBezTo>
                    <a:cubicBezTo>
                      <a:pt x="109" y="83"/>
                      <a:pt x="109" y="83"/>
                      <a:pt x="109" y="83"/>
                    </a:cubicBezTo>
                    <a:cubicBezTo>
                      <a:pt x="106" y="92"/>
                      <a:pt x="103" y="95"/>
                      <a:pt x="103" y="102"/>
                    </a:cubicBezTo>
                    <a:cubicBezTo>
                      <a:pt x="98" y="103"/>
                      <a:pt x="93" y="110"/>
                      <a:pt x="93" y="113"/>
                    </a:cubicBezTo>
                    <a:cubicBezTo>
                      <a:pt x="93" y="116"/>
                      <a:pt x="95" y="117"/>
                      <a:pt x="95" y="119"/>
                    </a:cubicBezTo>
                    <a:cubicBezTo>
                      <a:pt x="95" y="122"/>
                      <a:pt x="90" y="129"/>
                      <a:pt x="90" y="134"/>
                    </a:cubicBezTo>
                    <a:cubicBezTo>
                      <a:pt x="83" y="135"/>
                      <a:pt x="82" y="141"/>
                      <a:pt x="76" y="141"/>
                    </a:cubicBezTo>
                    <a:cubicBezTo>
                      <a:pt x="72" y="141"/>
                      <a:pt x="71" y="137"/>
                      <a:pt x="71" y="135"/>
                    </a:cubicBezTo>
                    <a:cubicBezTo>
                      <a:pt x="64" y="133"/>
                      <a:pt x="59" y="128"/>
                      <a:pt x="51" y="128"/>
                    </a:cubicBezTo>
                    <a:cubicBezTo>
                      <a:pt x="48" y="128"/>
                      <a:pt x="45" y="132"/>
                      <a:pt x="40" y="132"/>
                    </a:cubicBezTo>
                    <a:cubicBezTo>
                      <a:pt x="39" y="132"/>
                      <a:pt x="38" y="130"/>
                      <a:pt x="37" y="1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9" name="Freeform 106"/>
              <p:cNvSpPr>
                <a:spLocks/>
              </p:cNvSpPr>
              <p:nvPr/>
            </p:nvSpPr>
            <p:spPr bwMode="auto">
              <a:xfrm>
                <a:off x="6367463" y="2847975"/>
                <a:ext cx="106363" cy="123825"/>
              </a:xfrm>
              <a:custGeom>
                <a:avLst/>
                <a:gdLst/>
                <a:ahLst/>
                <a:cxnLst>
                  <a:cxn ang="0">
                    <a:pos x="31" y="34"/>
                  </a:cxn>
                  <a:cxn ang="0">
                    <a:pos x="27" y="38"/>
                  </a:cxn>
                  <a:cxn ang="0">
                    <a:pos x="17" y="24"/>
                  </a:cxn>
                  <a:cxn ang="0">
                    <a:pos x="32" y="16"/>
                  </a:cxn>
                  <a:cxn ang="0">
                    <a:pos x="49" y="15"/>
                  </a:cxn>
                  <a:cxn ang="0">
                    <a:pos x="64" y="18"/>
                  </a:cxn>
                  <a:cxn ang="0">
                    <a:pos x="77" y="4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63" y="10"/>
                  </a:cxn>
                  <a:cxn ang="0">
                    <a:pos x="59" y="10"/>
                  </a:cxn>
                  <a:cxn ang="0">
                    <a:pos x="28" y="5"/>
                  </a:cxn>
                  <a:cxn ang="0">
                    <a:pos x="12" y="30"/>
                  </a:cxn>
                  <a:cxn ang="0">
                    <a:pos x="8" y="37"/>
                  </a:cxn>
                  <a:cxn ang="0">
                    <a:pos x="0" y="61"/>
                  </a:cxn>
                  <a:cxn ang="0">
                    <a:pos x="8" y="66"/>
                  </a:cxn>
                  <a:cxn ang="0">
                    <a:pos x="8" y="87"/>
                  </a:cxn>
                  <a:cxn ang="0">
                    <a:pos x="16" y="93"/>
                  </a:cxn>
                  <a:cxn ang="0">
                    <a:pos x="22" y="76"/>
                  </a:cxn>
                  <a:cxn ang="0">
                    <a:pos x="18" y="61"/>
                  </a:cxn>
                  <a:cxn ang="0">
                    <a:pos x="25" y="56"/>
                  </a:cxn>
                  <a:cxn ang="0">
                    <a:pos x="28" y="56"/>
                  </a:cxn>
                  <a:cxn ang="0">
                    <a:pos x="27" y="65"/>
                  </a:cxn>
                  <a:cxn ang="0">
                    <a:pos x="34" y="79"/>
                  </a:cxn>
                  <a:cxn ang="0">
                    <a:pos x="34" y="83"/>
                  </a:cxn>
                  <a:cxn ang="0">
                    <a:pos x="39" y="83"/>
                  </a:cxn>
                  <a:cxn ang="0">
                    <a:pos x="49" y="73"/>
                  </a:cxn>
                  <a:cxn ang="0">
                    <a:pos x="43" y="65"/>
                  </a:cxn>
                  <a:cxn ang="0">
                    <a:pos x="45" y="63"/>
                  </a:cxn>
                  <a:cxn ang="0">
                    <a:pos x="34" y="44"/>
                  </a:cxn>
                  <a:cxn ang="0">
                    <a:pos x="57" y="31"/>
                  </a:cxn>
                  <a:cxn ang="0">
                    <a:pos x="57" y="28"/>
                  </a:cxn>
                  <a:cxn ang="0">
                    <a:pos x="31" y="36"/>
                  </a:cxn>
                  <a:cxn ang="0">
                    <a:pos x="31" y="34"/>
                  </a:cxn>
                </a:cxnLst>
                <a:rect l="0" t="0" r="r" b="b"/>
                <a:pathLst>
                  <a:path w="79" h="93">
                    <a:moveTo>
                      <a:pt x="31" y="34"/>
                    </a:moveTo>
                    <a:cubicBezTo>
                      <a:pt x="30" y="36"/>
                      <a:pt x="29" y="38"/>
                      <a:pt x="27" y="38"/>
                    </a:cubicBezTo>
                    <a:cubicBezTo>
                      <a:pt x="20" y="38"/>
                      <a:pt x="17" y="30"/>
                      <a:pt x="17" y="24"/>
                    </a:cubicBezTo>
                    <a:cubicBezTo>
                      <a:pt x="17" y="15"/>
                      <a:pt x="24" y="16"/>
                      <a:pt x="32" y="16"/>
                    </a:cubicBezTo>
                    <a:cubicBezTo>
                      <a:pt x="39" y="16"/>
                      <a:pt x="42" y="15"/>
                      <a:pt x="49" y="15"/>
                    </a:cubicBezTo>
                    <a:cubicBezTo>
                      <a:pt x="54" y="15"/>
                      <a:pt x="58" y="18"/>
                      <a:pt x="64" y="18"/>
                    </a:cubicBezTo>
                    <a:cubicBezTo>
                      <a:pt x="73" y="18"/>
                      <a:pt x="76" y="10"/>
                      <a:pt x="77" y="4"/>
                    </a:cubicBezTo>
                    <a:cubicBezTo>
                      <a:pt x="79" y="4"/>
                      <a:pt x="79" y="1"/>
                      <a:pt x="79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2" y="4"/>
                      <a:pt x="65" y="8"/>
                      <a:pt x="63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17" y="5"/>
                      <a:pt x="12" y="20"/>
                      <a:pt x="12" y="30"/>
                    </a:cubicBezTo>
                    <a:cubicBezTo>
                      <a:pt x="12" y="33"/>
                      <a:pt x="8" y="35"/>
                      <a:pt x="8" y="37"/>
                    </a:cubicBezTo>
                    <a:cubicBezTo>
                      <a:pt x="4" y="47"/>
                      <a:pt x="0" y="51"/>
                      <a:pt x="0" y="61"/>
                    </a:cubicBezTo>
                    <a:cubicBezTo>
                      <a:pt x="0" y="66"/>
                      <a:pt x="6" y="66"/>
                      <a:pt x="8" y="66"/>
                    </a:cubicBezTo>
                    <a:cubicBezTo>
                      <a:pt x="8" y="73"/>
                      <a:pt x="8" y="83"/>
                      <a:pt x="8" y="87"/>
                    </a:cubicBezTo>
                    <a:cubicBezTo>
                      <a:pt x="8" y="90"/>
                      <a:pt x="12" y="93"/>
                      <a:pt x="16" y="93"/>
                    </a:cubicBezTo>
                    <a:cubicBezTo>
                      <a:pt x="20" y="93"/>
                      <a:pt x="22" y="78"/>
                      <a:pt x="22" y="76"/>
                    </a:cubicBezTo>
                    <a:cubicBezTo>
                      <a:pt x="22" y="70"/>
                      <a:pt x="18" y="67"/>
                      <a:pt x="18" y="61"/>
                    </a:cubicBezTo>
                    <a:cubicBezTo>
                      <a:pt x="18" y="58"/>
                      <a:pt x="22" y="56"/>
                      <a:pt x="25" y="56"/>
                    </a:cubicBezTo>
                    <a:cubicBezTo>
                      <a:pt x="26" y="56"/>
                      <a:pt x="27" y="56"/>
                      <a:pt x="28" y="56"/>
                    </a:cubicBezTo>
                    <a:cubicBezTo>
                      <a:pt x="27" y="65"/>
                      <a:pt x="27" y="65"/>
                      <a:pt x="27" y="65"/>
                    </a:cubicBezTo>
                    <a:cubicBezTo>
                      <a:pt x="27" y="71"/>
                      <a:pt x="34" y="73"/>
                      <a:pt x="34" y="79"/>
                    </a:cubicBezTo>
                    <a:cubicBezTo>
                      <a:pt x="34" y="80"/>
                      <a:pt x="34" y="81"/>
                      <a:pt x="34" y="83"/>
                    </a:cubicBezTo>
                    <a:cubicBezTo>
                      <a:pt x="39" y="83"/>
                      <a:pt x="39" y="83"/>
                      <a:pt x="39" y="83"/>
                    </a:cubicBezTo>
                    <a:cubicBezTo>
                      <a:pt x="39" y="78"/>
                      <a:pt x="49" y="78"/>
                      <a:pt x="49" y="73"/>
                    </a:cubicBezTo>
                    <a:cubicBezTo>
                      <a:pt x="47" y="73"/>
                      <a:pt x="43" y="68"/>
                      <a:pt x="43" y="65"/>
                    </a:cubicBezTo>
                    <a:cubicBezTo>
                      <a:pt x="43" y="65"/>
                      <a:pt x="44" y="64"/>
                      <a:pt x="45" y="63"/>
                    </a:cubicBezTo>
                    <a:cubicBezTo>
                      <a:pt x="42" y="61"/>
                      <a:pt x="34" y="46"/>
                      <a:pt x="34" y="44"/>
                    </a:cubicBezTo>
                    <a:cubicBezTo>
                      <a:pt x="46" y="44"/>
                      <a:pt x="47" y="35"/>
                      <a:pt x="57" y="31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4" y="27"/>
                      <a:pt x="31" y="35"/>
                      <a:pt x="31" y="36"/>
                    </a:cubicBezTo>
                    <a:lnTo>
                      <a:pt x="31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0" name="Freeform 107"/>
              <p:cNvSpPr>
                <a:spLocks/>
              </p:cNvSpPr>
              <p:nvPr/>
            </p:nvSpPr>
            <p:spPr bwMode="auto">
              <a:xfrm>
                <a:off x="6145213" y="2973388"/>
                <a:ext cx="171450" cy="49213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14" y="33"/>
                  </a:cxn>
                  <a:cxn ang="0">
                    <a:pos x="114" y="37"/>
                  </a:cxn>
                  <a:cxn ang="0">
                    <a:pos x="67" y="31"/>
                  </a:cxn>
                  <a:cxn ang="0">
                    <a:pos x="56" y="25"/>
                  </a:cxn>
                  <a:cxn ang="0">
                    <a:pos x="32" y="22"/>
                  </a:cxn>
                  <a:cxn ang="0">
                    <a:pos x="14" y="20"/>
                  </a:cxn>
                  <a:cxn ang="0">
                    <a:pos x="0" y="10"/>
                  </a:cxn>
                  <a:cxn ang="0">
                    <a:pos x="11" y="1"/>
                  </a:cxn>
                  <a:cxn ang="0">
                    <a:pos x="14" y="3"/>
                  </a:cxn>
                  <a:cxn ang="0">
                    <a:pos x="22" y="0"/>
                  </a:cxn>
                  <a:cxn ang="0">
                    <a:pos x="55" y="14"/>
                  </a:cxn>
                  <a:cxn ang="0">
                    <a:pos x="68" y="7"/>
                  </a:cxn>
                  <a:cxn ang="0">
                    <a:pos x="88" y="15"/>
                  </a:cxn>
                  <a:cxn ang="0">
                    <a:pos x="101" y="14"/>
                  </a:cxn>
                  <a:cxn ang="0">
                    <a:pos x="105" y="14"/>
                  </a:cxn>
                  <a:cxn ang="0">
                    <a:pos x="89" y="17"/>
                  </a:cxn>
                  <a:cxn ang="0">
                    <a:pos x="107" y="22"/>
                  </a:cxn>
                  <a:cxn ang="0">
                    <a:pos x="111" y="26"/>
                  </a:cxn>
                  <a:cxn ang="0">
                    <a:pos x="121" y="27"/>
                  </a:cxn>
                  <a:cxn ang="0">
                    <a:pos x="128" y="31"/>
                  </a:cxn>
                  <a:cxn ang="0">
                    <a:pos x="123" y="36"/>
                  </a:cxn>
                </a:cxnLst>
                <a:rect l="0" t="0" r="r" b="b"/>
                <a:pathLst>
                  <a:path w="128" h="37">
                    <a:moveTo>
                      <a:pt x="123" y="36"/>
                    </a:moveTo>
                    <a:cubicBezTo>
                      <a:pt x="119" y="36"/>
                      <a:pt x="119" y="33"/>
                      <a:pt x="114" y="33"/>
                    </a:cubicBezTo>
                    <a:cubicBezTo>
                      <a:pt x="113" y="33"/>
                      <a:pt x="114" y="36"/>
                      <a:pt x="114" y="37"/>
                    </a:cubicBezTo>
                    <a:cubicBezTo>
                      <a:pt x="100" y="32"/>
                      <a:pt x="85" y="31"/>
                      <a:pt x="67" y="31"/>
                    </a:cubicBezTo>
                    <a:cubicBezTo>
                      <a:pt x="62" y="31"/>
                      <a:pt x="61" y="25"/>
                      <a:pt x="56" y="25"/>
                    </a:cubicBezTo>
                    <a:cubicBezTo>
                      <a:pt x="48" y="25"/>
                      <a:pt x="41" y="25"/>
                      <a:pt x="32" y="22"/>
                    </a:cubicBezTo>
                    <a:cubicBezTo>
                      <a:pt x="25" y="20"/>
                      <a:pt x="19" y="24"/>
                      <a:pt x="14" y="20"/>
                    </a:cubicBezTo>
                    <a:cubicBezTo>
                      <a:pt x="10" y="15"/>
                      <a:pt x="7" y="10"/>
                      <a:pt x="0" y="10"/>
                    </a:cubicBezTo>
                    <a:cubicBezTo>
                      <a:pt x="0" y="9"/>
                      <a:pt x="8" y="1"/>
                      <a:pt x="11" y="1"/>
                    </a:cubicBezTo>
                    <a:cubicBezTo>
                      <a:pt x="12" y="1"/>
                      <a:pt x="13" y="3"/>
                      <a:pt x="14" y="3"/>
                    </a:cubicBezTo>
                    <a:cubicBezTo>
                      <a:pt x="17" y="3"/>
                      <a:pt x="19" y="0"/>
                      <a:pt x="22" y="0"/>
                    </a:cubicBezTo>
                    <a:cubicBezTo>
                      <a:pt x="35" y="0"/>
                      <a:pt x="41" y="14"/>
                      <a:pt x="55" y="14"/>
                    </a:cubicBezTo>
                    <a:cubicBezTo>
                      <a:pt x="62" y="14"/>
                      <a:pt x="63" y="7"/>
                      <a:pt x="68" y="7"/>
                    </a:cubicBezTo>
                    <a:cubicBezTo>
                      <a:pt x="77" y="7"/>
                      <a:pt x="80" y="15"/>
                      <a:pt x="88" y="15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4" y="16"/>
                      <a:pt x="89" y="17"/>
                      <a:pt x="89" y="17"/>
                    </a:cubicBezTo>
                    <a:cubicBezTo>
                      <a:pt x="93" y="22"/>
                      <a:pt x="99" y="22"/>
                      <a:pt x="107" y="22"/>
                    </a:cubicBezTo>
                    <a:cubicBezTo>
                      <a:pt x="110" y="22"/>
                      <a:pt x="110" y="26"/>
                      <a:pt x="111" y="26"/>
                    </a:cubicBezTo>
                    <a:cubicBezTo>
                      <a:pt x="114" y="30"/>
                      <a:pt x="117" y="26"/>
                      <a:pt x="121" y="27"/>
                    </a:cubicBezTo>
                    <a:cubicBezTo>
                      <a:pt x="125" y="29"/>
                      <a:pt x="125" y="30"/>
                      <a:pt x="128" y="31"/>
                    </a:cubicBezTo>
                    <a:cubicBezTo>
                      <a:pt x="127" y="33"/>
                      <a:pt x="124" y="36"/>
                      <a:pt x="12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1" name="Freeform 108"/>
              <p:cNvSpPr>
                <a:spLocks/>
              </p:cNvSpPr>
              <p:nvPr/>
            </p:nvSpPr>
            <p:spPr bwMode="auto">
              <a:xfrm>
                <a:off x="6386513" y="3013075"/>
                <a:ext cx="52388" cy="12700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10" y="9"/>
                  </a:cxn>
                  <a:cxn ang="0">
                    <a:pos x="0" y="4"/>
                  </a:cxn>
                  <a:cxn ang="0">
                    <a:pos x="8" y="1"/>
                  </a:cxn>
                  <a:cxn ang="0">
                    <a:pos x="26" y="4"/>
                  </a:cxn>
                  <a:cxn ang="0">
                    <a:pos x="39" y="0"/>
                  </a:cxn>
                  <a:cxn ang="0">
                    <a:pos x="26" y="9"/>
                  </a:cxn>
                </a:cxnLst>
                <a:rect l="0" t="0" r="r" b="b"/>
                <a:pathLst>
                  <a:path w="39" h="9">
                    <a:moveTo>
                      <a:pt x="26" y="9"/>
                    </a:moveTo>
                    <a:cubicBezTo>
                      <a:pt x="20" y="9"/>
                      <a:pt x="13" y="9"/>
                      <a:pt x="10" y="9"/>
                    </a:cubicBezTo>
                    <a:cubicBezTo>
                      <a:pt x="7" y="9"/>
                      <a:pt x="0" y="9"/>
                      <a:pt x="0" y="4"/>
                    </a:cubicBezTo>
                    <a:cubicBezTo>
                      <a:pt x="0" y="1"/>
                      <a:pt x="5" y="1"/>
                      <a:pt x="8" y="1"/>
                    </a:cubicBezTo>
                    <a:cubicBezTo>
                      <a:pt x="16" y="1"/>
                      <a:pt x="19" y="4"/>
                      <a:pt x="26" y="4"/>
                    </a:cubicBezTo>
                    <a:cubicBezTo>
                      <a:pt x="32" y="4"/>
                      <a:pt x="35" y="2"/>
                      <a:pt x="39" y="0"/>
                    </a:cubicBezTo>
                    <a:cubicBezTo>
                      <a:pt x="35" y="6"/>
                      <a:pt x="32" y="7"/>
                      <a:pt x="26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2" name="Freeform 109"/>
              <p:cNvSpPr>
                <a:spLocks/>
              </p:cNvSpPr>
              <p:nvPr/>
            </p:nvSpPr>
            <p:spPr bwMode="auto">
              <a:xfrm>
                <a:off x="6335713" y="3016250"/>
                <a:ext cx="36513" cy="12700"/>
              </a:xfrm>
              <a:custGeom>
                <a:avLst/>
                <a:gdLst/>
                <a:ahLst/>
                <a:cxnLst>
                  <a:cxn ang="0">
                    <a:pos x="27" y="6"/>
                  </a:cxn>
                  <a:cxn ang="0">
                    <a:pos x="23" y="6"/>
                  </a:cxn>
                  <a:cxn ang="0">
                    <a:pos x="19" y="5"/>
                  </a:cxn>
                  <a:cxn ang="0">
                    <a:pos x="9" y="9"/>
                  </a:cxn>
                  <a:cxn ang="0">
                    <a:pos x="0" y="6"/>
                  </a:cxn>
                  <a:cxn ang="0">
                    <a:pos x="7" y="1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27" y="6"/>
                  </a:cxn>
                </a:cxnLst>
                <a:rect l="0" t="0" r="r" b="b"/>
                <a:pathLst>
                  <a:path w="27" h="9">
                    <a:moveTo>
                      <a:pt x="27" y="6"/>
                    </a:moveTo>
                    <a:cubicBezTo>
                      <a:pt x="23" y="6"/>
                      <a:pt x="23" y="6"/>
                      <a:pt x="23" y="6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5" y="6"/>
                      <a:pt x="13" y="9"/>
                      <a:pt x="9" y="9"/>
                    </a:cubicBezTo>
                    <a:cubicBezTo>
                      <a:pt x="5" y="9"/>
                      <a:pt x="0" y="8"/>
                      <a:pt x="0" y="6"/>
                    </a:cubicBezTo>
                    <a:cubicBezTo>
                      <a:pt x="0" y="1"/>
                      <a:pt x="3" y="1"/>
                      <a:pt x="7" y="1"/>
                    </a:cubicBezTo>
                    <a:cubicBezTo>
                      <a:pt x="11" y="1"/>
                      <a:pt x="13" y="2"/>
                      <a:pt x="16" y="3"/>
                    </a:cubicBezTo>
                    <a:cubicBezTo>
                      <a:pt x="16" y="2"/>
                      <a:pt x="16" y="1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3"/>
                      <a:pt x="26" y="5"/>
                      <a:pt x="27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3" name="Freeform 110"/>
              <p:cNvSpPr>
                <a:spLocks/>
              </p:cNvSpPr>
              <p:nvPr/>
            </p:nvSpPr>
            <p:spPr bwMode="auto">
              <a:xfrm>
                <a:off x="6373813" y="3030538"/>
                <a:ext cx="26988" cy="19050"/>
              </a:xfrm>
              <a:custGeom>
                <a:avLst/>
                <a:gdLst/>
                <a:ahLst/>
                <a:cxnLst>
                  <a:cxn ang="0">
                    <a:pos x="15" y="14"/>
                  </a:cxn>
                  <a:cxn ang="0">
                    <a:pos x="12" y="9"/>
                  </a:cxn>
                  <a:cxn ang="0">
                    <a:pos x="0" y="4"/>
                  </a:cxn>
                  <a:cxn ang="0">
                    <a:pos x="9" y="1"/>
                  </a:cxn>
                  <a:cxn ang="0">
                    <a:pos x="13" y="1"/>
                  </a:cxn>
                  <a:cxn ang="0">
                    <a:pos x="20" y="11"/>
                  </a:cxn>
                  <a:cxn ang="0">
                    <a:pos x="16" y="14"/>
                  </a:cxn>
                  <a:cxn ang="0">
                    <a:pos x="15" y="14"/>
                  </a:cxn>
                </a:cxnLst>
                <a:rect l="0" t="0" r="r" b="b"/>
                <a:pathLst>
                  <a:path w="20" h="14">
                    <a:moveTo>
                      <a:pt x="15" y="14"/>
                    </a:moveTo>
                    <a:cubicBezTo>
                      <a:pt x="12" y="14"/>
                      <a:pt x="12" y="10"/>
                      <a:pt x="12" y="9"/>
                    </a:cubicBezTo>
                    <a:cubicBezTo>
                      <a:pt x="8" y="9"/>
                      <a:pt x="0" y="8"/>
                      <a:pt x="0" y="4"/>
                    </a:cubicBezTo>
                    <a:cubicBezTo>
                      <a:pt x="0" y="0"/>
                      <a:pt x="6" y="1"/>
                      <a:pt x="9" y="1"/>
                    </a:cubicBezTo>
                    <a:cubicBezTo>
                      <a:pt x="10" y="1"/>
                      <a:pt x="12" y="1"/>
                      <a:pt x="13" y="1"/>
                    </a:cubicBezTo>
                    <a:cubicBezTo>
                      <a:pt x="13" y="7"/>
                      <a:pt x="20" y="6"/>
                      <a:pt x="20" y="11"/>
                    </a:cubicBezTo>
                    <a:cubicBezTo>
                      <a:pt x="20" y="13"/>
                      <a:pt x="18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4" name="Freeform 111"/>
              <p:cNvSpPr>
                <a:spLocks/>
              </p:cNvSpPr>
              <p:nvPr/>
            </p:nvSpPr>
            <p:spPr bwMode="auto">
              <a:xfrm>
                <a:off x="6323013" y="3014663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3" y="8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6" y="0"/>
                      <a:pt x="6" y="2"/>
                      <a:pt x="8" y="3"/>
                    </a:cubicBezTo>
                    <a:cubicBezTo>
                      <a:pt x="7" y="6"/>
                      <a:pt x="5" y="8"/>
                      <a:pt x="3" y="8"/>
                    </a:cubicBezTo>
                    <a:cubicBezTo>
                      <a:pt x="2" y="8"/>
                      <a:pt x="0" y="6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5" name="Freeform 112"/>
              <p:cNvSpPr>
                <a:spLocks/>
              </p:cNvSpPr>
              <p:nvPr/>
            </p:nvSpPr>
            <p:spPr bwMode="auto">
              <a:xfrm>
                <a:off x="6448425" y="3016250"/>
                <a:ext cx="58738" cy="349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7" y="19"/>
                  </a:cxn>
                  <a:cxn ang="0">
                    <a:pos x="3" y="26"/>
                  </a:cxn>
                  <a:cxn ang="0">
                    <a:pos x="0" y="22"/>
                  </a:cxn>
                  <a:cxn ang="0">
                    <a:pos x="15" y="10"/>
                  </a:cxn>
                  <a:cxn ang="0">
                    <a:pos x="17" y="6"/>
                  </a:cxn>
                  <a:cxn ang="0">
                    <a:pos x="45" y="3"/>
                  </a:cxn>
                  <a:cxn ang="0">
                    <a:pos x="19" y="13"/>
                  </a:cxn>
                </a:cxnLst>
                <a:rect l="0" t="0" r="r" b="b"/>
                <a:pathLst>
                  <a:path w="45" h="26">
                    <a:moveTo>
                      <a:pt x="19" y="13"/>
                    </a:moveTo>
                    <a:cubicBezTo>
                      <a:pt x="16" y="13"/>
                      <a:pt x="19" y="17"/>
                      <a:pt x="17" y="19"/>
                    </a:cubicBezTo>
                    <a:cubicBezTo>
                      <a:pt x="15" y="21"/>
                      <a:pt x="8" y="26"/>
                      <a:pt x="3" y="26"/>
                    </a:cubicBezTo>
                    <a:cubicBezTo>
                      <a:pt x="1" y="26"/>
                      <a:pt x="0" y="24"/>
                      <a:pt x="0" y="22"/>
                    </a:cubicBezTo>
                    <a:cubicBezTo>
                      <a:pt x="0" y="12"/>
                      <a:pt x="8" y="12"/>
                      <a:pt x="15" y="10"/>
                    </a:cubicBezTo>
                    <a:cubicBezTo>
                      <a:pt x="16" y="10"/>
                      <a:pt x="16" y="7"/>
                      <a:pt x="17" y="6"/>
                    </a:cubicBezTo>
                    <a:cubicBezTo>
                      <a:pt x="21" y="2"/>
                      <a:pt x="41" y="0"/>
                      <a:pt x="45" y="3"/>
                    </a:cubicBezTo>
                    <a:cubicBezTo>
                      <a:pt x="40" y="9"/>
                      <a:pt x="26" y="13"/>
                      <a:pt x="19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6" name="Freeform 113"/>
              <p:cNvSpPr>
                <a:spLocks/>
              </p:cNvSpPr>
              <p:nvPr/>
            </p:nvSpPr>
            <p:spPr bwMode="auto">
              <a:xfrm>
                <a:off x="6489700" y="2922588"/>
                <a:ext cx="17463" cy="19050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8" y="14"/>
                  </a:cxn>
                  <a:cxn ang="0">
                    <a:pos x="0" y="5"/>
                  </a:cxn>
                  <a:cxn ang="0">
                    <a:pos x="13" y="8"/>
                  </a:cxn>
                </a:cxnLst>
                <a:rect l="0" t="0" r="r" b="b"/>
                <a:pathLst>
                  <a:path w="13" h="14">
                    <a:moveTo>
                      <a:pt x="13" y="8"/>
                    </a:moveTo>
                    <a:cubicBezTo>
                      <a:pt x="13" y="9"/>
                      <a:pt x="10" y="14"/>
                      <a:pt x="8" y="14"/>
                    </a:cubicBezTo>
                    <a:cubicBezTo>
                      <a:pt x="6" y="14"/>
                      <a:pt x="0" y="9"/>
                      <a:pt x="0" y="5"/>
                    </a:cubicBezTo>
                    <a:cubicBezTo>
                      <a:pt x="0" y="0"/>
                      <a:pt x="13" y="4"/>
                      <a:pt x="13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7" name="Freeform 114"/>
              <p:cNvSpPr>
                <a:spLocks/>
              </p:cNvSpPr>
              <p:nvPr/>
            </p:nvSpPr>
            <p:spPr bwMode="auto">
              <a:xfrm>
                <a:off x="6519863" y="2924175"/>
                <a:ext cx="47625" cy="14288"/>
              </a:xfrm>
              <a:custGeom>
                <a:avLst/>
                <a:gdLst/>
                <a:ahLst/>
                <a:cxnLst>
                  <a:cxn ang="0">
                    <a:pos x="31" y="2"/>
                  </a:cxn>
                  <a:cxn ang="0">
                    <a:pos x="36" y="10"/>
                  </a:cxn>
                  <a:cxn ang="0">
                    <a:pos x="34" y="10"/>
                  </a:cxn>
                  <a:cxn ang="0">
                    <a:pos x="18" y="6"/>
                  </a:cxn>
                  <a:cxn ang="0">
                    <a:pos x="8" y="6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23" y="0"/>
                  </a:cxn>
                  <a:cxn ang="0">
                    <a:pos x="30" y="2"/>
                  </a:cxn>
                  <a:cxn ang="0">
                    <a:pos x="31" y="2"/>
                  </a:cxn>
                </a:cxnLst>
                <a:rect l="0" t="0" r="r" b="b"/>
                <a:pathLst>
                  <a:path w="36" h="10">
                    <a:moveTo>
                      <a:pt x="31" y="2"/>
                    </a:moveTo>
                    <a:cubicBezTo>
                      <a:pt x="32" y="5"/>
                      <a:pt x="36" y="6"/>
                      <a:pt x="36" y="10"/>
                    </a:cubicBezTo>
                    <a:cubicBezTo>
                      <a:pt x="36" y="10"/>
                      <a:pt x="35" y="10"/>
                      <a:pt x="34" y="10"/>
                    </a:cubicBezTo>
                    <a:cubicBezTo>
                      <a:pt x="28" y="10"/>
                      <a:pt x="25" y="6"/>
                      <a:pt x="18" y="6"/>
                    </a:cubicBezTo>
                    <a:cubicBezTo>
                      <a:pt x="14" y="6"/>
                      <a:pt x="12" y="6"/>
                      <a:pt x="8" y="6"/>
                    </a:cubicBezTo>
                    <a:cubicBezTo>
                      <a:pt x="6" y="6"/>
                      <a:pt x="0" y="4"/>
                      <a:pt x="0" y="4"/>
                    </a:cubicBezTo>
                    <a:cubicBezTo>
                      <a:pt x="0" y="2"/>
                      <a:pt x="3" y="1"/>
                      <a:pt x="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3"/>
                      <a:pt x="27" y="2"/>
                      <a:pt x="30" y="2"/>
                    </a:cubicBezTo>
                    <a:lnTo>
                      <a:pt x="3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8" name="Freeform 115"/>
              <p:cNvSpPr>
                <a:spLocks/>
              </p:cNvSpPr>
              <p:nvPr/>
            </p:nvSpPr>
            <p:spPr bwMode="auto">
              <a:xfrm>
                <a:off x="6513513" y="2836863"/>
                <a:ext cx="19050" cy="46038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5"/>
                  </a:cxn>
                  <a:cxn ang="0">
                    <a:pos x="14" y="24"/>
                  </a:cxn>
                  <a:cxn ang="0">
                    <a:pos x="11" y="17"/>
                  </a:cxn>
                  <a:cxn ang="0">
                    <a:pos x="15" y="12"/>
                  </a:cxn>
                  <a:cxn ang="0">
                    <a:pos x="4" y="0"/>
                  </a:cxn>
                  <a:cxn ang="0">
                    <a:pos x="0" y="9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9" y="35"/>
                  </a:cxn>
                  <a:cxn ang="0">
                    <a:pos x="4" y="28"/>
                  </a:cxn>
                </a:cxnLst>
                <a:rect l="0" t="0" r="r" b="b"/>
                <a:pathLst>
                  <a:path w="15" h="35">
                    <a:moveTo>
                      <a:pt x="4" y="28"/>
                    </a:moveTo>
                    <a:cubicBezTo>
                      <a:pt x="4" y="25"/>
                      <a:pt x="4" y="25"/>
                      <a:pt x="4" y="25"/>
                    </a:cubicBezTo>
                    <a:cubicBezTo>
                      <a:pt x="8" y="25"/>
                      <a:pt x="12" y="24"/>
                      <a:pt x="14" y="24"/>
                    </a:cubicBezTo>
                    <a:cubicBezTo>
                      <a:pt x="14" y="20"/>
                      <a:pt x="11" y="20"/>
                      <a:pt x="11" y="17"/>
                    </a:cubicBezTo>
                    <a:cubicBezTo>
                      <a:pt x="11" y="15"/>
                      <a:pt x="15" y="14"/>
                      <a:pt x="15" y="12"/>
                    </a:cubicBezTo>
                    <a:cubicBezTo>
                      <a:pt x="8" y="10"/>
                      <a:pt x="4" y="6"/>
                      <a:pt x="4" y="0"/>
                    </a:cubicBezTo>
                    <a:cubicBezTo>
                      <a:pt x="0" y="2"/>
                      <a:pt x="0" y="5"/>
                      <a:pt x="0" y="9"/>
                    </a:cubicBezTo>
                    <a:cubicBezTo>
                      <a:pt x="0" y="15"/>
                      <a:pt x="3" y="16"/>
                      <a:pt x="3" y="21"/>
                    </a:cubicBezTo>
                    <a:cubicBezTo>
                      <a:pt x="3" y="26"/>
                      <a:pt x="3" y="24"/>
                      <a:pt x="3" y="27"/>
                    </a:cubicBezTo>
                    <a:cubicBezTo>
                      <a:pt x="3" y="30"/>
                      <a:pt x="4" y="35"/>
                      <a:pt x="9" y="35"/>
                    </a:cubicBezTo>
                    <a:cubicBezTo>
                      <a:pt x="7" y="32"/>
                      <a:pt x="6" y="31"/>
                      <a:pt x="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9" name="Freeform 119"/>
              <p:cNvSpPr>
                <a:spLocks/>
              </p:cNvSpPr>
              <p:nvPr/>
            </p:nvSpPr>
            <p:spPr bwMode="auto">
              <a:xfrm>
                <a:off x="6424613" y="2709863"/>
                <a:ext cx="76200" cy="71438"/>
              </a:xfrm>
              <a:custGeom>
                <a:avLst/>
                <a:gdLst/>
                <a:ahLst/>
                <a:cxnLst>
                  <a:cxn ang="0">
                    <a:pos x="48" y="38"/>
                  </a:cxn>
                  <a:cxn ang="0">
                    <a:pos x="46" y="35"/>
                  </a:cxn>
                  <a:cxn ang="0">
                    <a:pos x="42" y="40"/>
                  </a:cxn>
                  <a:cxn ang="0">
                    <a:pos x="47" y="48"/>
                  </a:cxn>
                  <a:cxn ang="0">
                    <a:pos x="42" y="53"/>
                  </a:cxn>
                  <a:cxn ang="0">
                    <a:pos x="40" y="50"/>
                  </a:cxn>
                  <a:cxn ang="0">
                    <a:pos x="36" y="51"/>
                  </a:cxn>
                  <a:cxn ang="0">
                    <a:pos x="26" y="37"/>
                  </a:cxn>
                  <a:cxn ang="0">
                    <a:pos x="28" y="32"/>
                  </a:cxn>
                  <a:cxn ang="0">
                    <a:pos x="27" y="29"/>
                  </a:cxn>
                  <a:cxn ang="0">
                    <a:pos x="21" y="28"/>
                  </a:cxn>
                  <a:cxn ang="0">
                    <a:pos x="21" y="32"/>
                  </a:cxn>
                  <a:cxn ang="0">
                    <a:pos x="17" y="30"/>
                  </a:cxn>
                  <a:cxn ang="0">
                    <a:pos x="16" y="32"/>
                  </a:cxn>
                  <a:cxn ang="0">
                    <a:pos x="12" y="28"/>
                  </a:cxn>
                  <a:cxn ang="0">
                    <a:pos x="4" y="45"/>
                  </a:cxn>
                  <a:cxn ang="0">
                    <a:pos x="4" y="36"/>
                  </a:cxn>
                  <a:cxn ang="0">
                    <a:pos x="2" y="32"/>
                  </a:cxn>
                  <a:cxn ang="0">
                    <a:pos x="5" y="22"/>
                  </a:cxn>
                  <a:cxn ang="0">
                    <a:pos x="19" y="14"/>
                  </a:cxn>
                  <a:cxn ang="0">
                    <a:pos x="26" y="20"/>
                  </a:cxn>
                  <a:cxn ang="0">
                    <a:pos x="28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2" y="0"/>
                  </a:cxn>
                  <a:cxn ang="0">
                    <a:pos x="48" y="4"/>
                  </a:cxn>
                  <a:cxn ang="0">
                    <a:pos x="58" y="33"/>
                  </a:cxn>
                  <a:cxn ang="0">
                    <a:pos x="53" y="46"/>
                  </a:cxn>
                  <a:cxn ang="0">
                    <a:pos x="48" y="36"/>
                  </a:cxn>
                  <a:cxn ang="0">
                    <a:pos x="48" y="38"/>
                  </a:cxn>
                </a:cxnLst>
                <a:rect l="0" t="0" r="r" b="b"/>
                <a:pathLst>
                  <a:path w="58" h="53">
                    <a:moveTo>
                      <a:pt x="48" y="38"/>
                    </a:moveTo>
                    <a:cubicBezTo>
                      <a:pt x="48" y="37"/>
                      <a:pt x="47" y="36"/>
                      <a:pt x="46" y="35"/>
                    </a:cubicBezTo>
                    <a:cubicBezTo>
                      <a:pt x="44" y="37"/>
                      <a:pt x="42" y="38"/>
                      <a:pt x="42" y="40"/>
                    </a:cubicBezTo>
                    <a:cubicBezTo>
                      <a:pt x="42" y="43"/>
                      <a:pt x="47" y="44"/>
                      <a:pt x="47" y="48"/>
                    </a:cubicBezTo>
                    <a:cubicBezTo>
                      <a:pt x="47" y="51"/>
                      <a:pt x="45" y="53"/>
                      <a:pt x="42" y="53"/>
                    </a:cubicBezTo>
                    <a:cubicBezTo>
                      <a:pt x="41" y="53"/>
                      <a:pt x="40" y="51"/>
                      <a:pt x="40" y="50"/>
                    </a:cubicBezTo>
                    <a:cubicBezTo>
                      <a:pt x="39" y="51"/>
                      <a:pt x="37" y="51"/>
                      <a:pt x="36" y="51"/>
                    </a:cubicBezTo>
                    <a:cubicBezTo>
                      <a:pt x="31" y="51"/>
                      <a:pt x="26" y="44"/>
                      <a:pt x="26" y="37"/>
                    </a:cubicBezTo>
                    <a:cubicBezTo>
                      <a:pt x="26" y="34"/>
                      <a:pt x="27" y="33"/>
                      <a:pt x="28" y="32"/>
                    </a:cubicBezTo>
                    <a:cubicBezTo>
                      <a:pt x="28" y="31"/>
                      <a:pt x="27" y="30"/>
                      <a:pt x="27" y="2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1" y="30"/>
                      <a:pt x="20" y="31"/>
                      <a:pt x="21" y="32"/>
                    </a:cubicBezTo>
                    <a:cubicBezTo>
                      <a:pt x="18" y="32"/>
                      <a:pt x="18" y="31"/>
                      <a:pt x="17" y="30"/>
                    </a:cubicBezTo>
                    <a:cubicBezTo>
                      <a:pt x="17" y="30"/>
                      <a:pt x="16" y="31"/>
                      <a:pt x="16" y="32"/>
                    </a:cubicBezTo>
                    <a:cubicBezTo>
                      <a:pt x="14" y="31"/>
                      <a:pt x="12" y="28"/>
                      <a:pt x="12" y="28"/>
                    </a:cubicBezTo>
                    <a:cubicBezTo>
                      <a:pt x="8" y="32"/>
                      <a:pt x="8" y="45"/>
                      <a:pt x="4" y="45"/>
                    </a:cubicBezTo>
                    <a:cubicBezTo>
                      <a:pt x="0" y="45"/>
                      <a:pt x="4" y="37"/>
                      <a:pt x="4" y="36"/>
                    </a:cubicBezTo>
                    <a:cubicBezTo>
                      <a:pt x="4" y="35"/>
                      <a:pt x="2" y="33"/>
                      <a:pt x="2" y="32"/>
                    </a:cubicBezTo>
                    <a:cubicBezTo>
                      <a:pt x="2" y="28"/>
                      <a:pt x="4" y="26"/>
                      <a:pt x="5" y="22"/>
                    </a:cubicBezTo>
                    <a:cubicBezTo>
                      <a:pt x="13" y="22"/>
                      <a:pt x="11" y="14"/>
                      <a:pt x="19" y="14"/>
                    </a:cubicBezTo>
                    <a:cubicBezTo>
                      <a:pt x="24" y="14"/>
                      <a:pt x="23" y="20"/>
                      <a:pt x="26" y="20"/>
                    </a:cubicBezTo>
                    <a:cubicBezTo>
                      <a:pt x="27" y="20"/>
                      <a:pt x="27" y="20"/>
                      <a:pt x="28" y="20"/>
                    </a:cubicBezTo>
                    <a:cubicBezTo>
                      <a:pt x="28" y="18"/>
                      <a:pt x="30" y="16"/>
                      <a:pt x="32" y="15"/>
                    </a:cubicBezTo>
                    <a:cubicBezTo>
                      <a:pt x="32" y="10"/>
                      <a:pt x="39" y="12"/>
                      <a:pt x="41" y="9"/>
                    </a:cubicBezTo>
                    <a:cubicBezTo>
                      <a:pt x="42" y="7"/>
                      <a:pt x="42" y="1"/>
                      <a:pt x="42" y="0"/>
                    </a:cubicBezTo>
                    <a:cubicBezTo>
                      <a:pt x="45" y="0"/>
                      <a:pt x="47" y="2"/>
                      <a:pt x="48" y="4"/>
                    </a:cubicBezTo>
                    <a:cubicBezTo>
                      <a:pt x="51" y="7"/>
                      <a:pt x="58" y="30"/>
                      <a:pt x="58" y="33"/>
                    </a:cubicBezTo>
                    <a:cubicBezTo>
                      <a:pt x="58" y="37"/>
                      <a:pt x="53" y="39"/>
                      <a:pt x="53" y="46"/>
                    </a:cubicBezTo>
                    <a:cubicBezTo>
                      <a:pt x="51" y="46"/>
                      <a:pt x="48" y="37"/>
                      <a:pt x="48" y="36"/>
                    </a:cubicBezTo>
                    <a:lnTo>
                      <a:pt x="4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0" name="Freeform 120"/>
              <p:cNvSpPr>
                <a:spLocks/>
              </p:cNvSpPr>
              <p:nvPr/>
            </p:nvSpPr>
            <p:spPr bwMode="auto">
              <a:xfrm>
                <a:off x="6354763" y="2690813"/>
                <a:ext cx="36513" cy="39688"/>
              </a:xfrm>
              <a:custGeom>
                <a:avLst/>
                <a:gdLst/>
                <a:ahLst/>
                <a:cxnLst>
                  <a:cxn ang="0">
                    <a:pos x="3" y="29"/>
                  </a:cxn>
                  <a:cxn ang="0">
                    <a:pos x="0" y="29"/>
                  </a:cxn>
                  <a:cxn ang="0">
                    <a:pos x="22" y="5"/>
                  </a:cxn>
                  <a:cxn ang="0">
                    <a:pos x="25" y="0"/>
                  </a:cxn>
                  <a:cxn ang="0">
                    <a:pos x="28" y="6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3" y="29"/>
                  </a:cxn>
                </a:cxnLst>
                <a:rect l="0" t="0" r="r" b="b"/>
                <a:pathLst>
                  <a:path w="28" h="29">
                    <a:moveTo>
                      <a:pt x="3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4" y="18"/>
                      <a:pt x="18" y="13"/>
                      <a:pt x="22" y="5"/>
                    </a:cubicBezTo>
                    <a:cubicBezTo>
                      <a:pt x="23" y="3"/>
                      <a:pt x="23" y="1"/>
                      <a:pt x="25" y="0"/>
                    </a:cubicBezTo>
                    <a:cubicBezTo>
                      <a:pt x="24" y="4"/>
                      <a:pt x="26" y="5"/>
                      <a:pt x="28" y="6"/>
                    </a:cubicBezTo>
                    <a:cubicBezTo>
                      <a:pt x="26" y="8"/>
                      <a:pt x="26" y="9"/>
                      <a:pt x="24" y="9"/>
                    </a:cubicBezTo>
                    <a:cubicBezTo>
                      <a:pt x="23" y="12"/>
                      <a:pt x="20" y="13"/>
                      <a:pt x="17" y="13"/>
                    </a:cubicBezTo>
                    <a:cubicBezTo>
                      <a:pt x="15" y="22"/>
                      <a:pt x="8" y="26"/>
                      <a:pt x="3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1" name="Freeform 121"/>
              <p:cNvSpPr>
                <a:spLocks/>
              </p:cNvSpPr>
              <p:nvPr/>
            </p:nvSpPr>
            <p:spPr bwMode="auto">
              <a:xfrm>
                <a:off x="6383338" y="2563813"/>
                <a:ext cx="71438" cy="101600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6" y="20"/>
                  </a:cxn>
                  <a:cxn ang="0">
                    <a:pos x="5" y="7"/>
                  </a:cxn>
                  <a:cxn ang="0">
                    <a:pos x="9" y="0"/>
                  </a:cxn>
                  <a:cxn ang="0">
                    <a:pos x="16" y="7"/>
                  </a:cxn>
                  <a:cxn ang="0">
                    <a:pos x="21" y="3"/>
                  </a:cxn>
                  <a:cxn ang="0">
                    <a:pos x="22" y="5"/>
                  </a:cxn>
                  <a:cxn ang="0">
                    <a:pos x="23" y="8"/>
                  </a:cxn>
                  <a:cxn ang="0">
                    <a:pos x="28" y="25"/>
                  </a:cxn>
                  <a:cxn ang="0">
                    <a:pos x="20" y="42"/>
                  </a:cxn>
                  <a:cxn ang="0">
                    <a:pos x="30" y="59"/>
                  </a:cxn>
                  <a:cxn ang="0">
                    <a:pos x="30" y="58"/>
                  </a:cxn>
                  <a:cxn ang="0">
                    <a:pos x="34" y="55"/>
                  </a:cxn>
                  <a:cxn ang="0">
                    <a:pos x="43" y="64"/>
                  </a:cxn>
                  <a:cxn ang="0">
                    <a:pos x="46" y="61"/>
                  </a:cxn>
                  <a:cxn ang="0">
                    <a:pos x="49" y="62"/>
                  </a:cxn>
                  <a:cxn ang="0">
                    <a:pos x="46" y="66"/>
                  </a:cxn>
                  <a:cxn ang="0">
                    <a:pos x="49" y="66"/>
                  </a:cxn>
                  <a:cxn ang="0">
                    <a:pos x="54" y="71"/>
                  </a:cxn>
                  <a:cxn ang="0">
                    <a:pos x="54" y="74"/>
                  </a:cxn>
                  <a:cxn ang="0">
                    <a:pos x="53" y="76"/>
                  </a:cxn>
                  <a:cxn ang="0">
                    <a:pos x="51" y="73"/>
                  </a:cxn>
                  <a:cxn ang="0">
                    <a:pos x="36" y="61"/>
                  </a:cxn>
                  <a:cxn ang="0">
                    <a:pos x="37" y="69"/>
                  </a:cxn>
                  <a:cxn ang="0">
                    <a:pos x="25" y="60"/>
                  </a:cxn>
                  <a:cxn ang="0">
                    <a:pos x="19" y="62"/>
                  </a:cxn>
                  <a:cxn ang="0">
                    <a:pos x="13" y="57"/>
                  </a:cxn>
                  <a:cxn ang="0">
                    <a:pos x="15" y="53"/>
                  </a:cxn>
                  <a:cxn ang="0">
                    <a:pos x="15" y="49"/>
                  </a:cxn>
                  <a:cxn ang="0">
                    <a:pos x="13" y="49"/>
                  </a:cxn>
                  <a:cxn ang="0">
                    <a:pos x="10" y="51"/>
                  </a:cxn>
                  <a:cxn ang="0">
                    <a:pos x="1" y="44"/>
                  </a:cxn>
                  <a:cxn ang="0">
                    <a:pos x="4" y="31"/>
                  </a:cxn>
                </a:cxnLst>
                <a:rect l="0" t="0" r="r" b="b"/>
                <a:pathLst>
                  <a:path w="54" h="76">
                    <a:moveTo>
                      <a:pt x="4" y="31"/>
                    </a:moveTo>
                    <a:cubicBezTo>
                      <a:pt x="6" y="28"/>
                      <a:pt x="6" y="23"/>
                      <a:pt x="6" y="20"/>
                    </a:cubicBezTo>
                    <a:cubicBezTo>
                      <a:pt x="7" y="15"/>
                      <a:pt x="5" y="12"/>
                      <a:pt x="5" y="7"/>
                    </a:cubicBezTo>
                    <a:cubicBezTo>
                      <a:pt x="5" y="3"/>
                      <a:pt x="6" y="0"/>
                      <a:pt x="9" y="0"/>
                    </a:cubicBezTo>
                    <a:cubicBezTo>
                      <a:pt x="13" y="0"/>
                      <a:pt x="12" y="7"/>
                      <a:pt x="16" y="7"/>
                    </a:cubicBezTo>
                    <a:cubicBezTo>
                      <a:pt x="18" y="7"/>
                      <a:pt x="20" y="4"/>
                      <a:pt x="21" y="3"/>
                    </a:cubicBezTo>
                    <a:cubicBezTo>
                      <a:pt x="21" y="3"/>
                      <a:pt x="22" y="4"/>
                      <a:pt x="22" y="5"/>
                    </a:cubicBezTo>
                    <a:cubicBezTo>
                      <a:pt x="22" y="6"/>
                      <a:pt x="23" y="7"/>
                      <a:pt x="23" y="8"/>
                    </a:cubicBezTo>
                    <a:cubicBezTo>
                      <a:pt x="23" y="13"/>
                      <a:pt x="28" y="18"/>
                      <a:pt x="28" y="25"/>
                    </a:cubicBezTo>
                    <a:cubicBezTo>
                      <a:pt x="28" y="33"/>
                      <a:pt x="20" y="34"/>
                      <a:pt x="20" y="42"/>
                    </a:cubicBezTo>
                    <a:cubicBezTo>
                      <a:pt x="20" y="48"/>
                      <a:pt x="26" y="57"/>
                      <a:pt x="30" y="59"/>
                    </a:cubicBezTo>
                    <a:cubicBezTo>
                      <a:pt x="30" y="59"/>
                      <a:pt x="30" y="58"/>
                      <a:pt x="30" y="58"/>
                    </a:cubicBezTo>
                    <a:cubicBezTo>
                      <a:pt x="30" y="56"/>
                      <a:pt x="32" y="54"/>
                      <a:pt x="34" y="55"/>
                    </a:cubicBezTo>
                    <a:cubicBezTo>
                      <a:pt x="39" y="55"/>
                      <a:pt x="40" y="63"/>
                      <a:pt x="43" y="64"/>
                    </a:cubicBezTo>
                    <a:cubicBezTo>
                      <a:pt x="44" y="64"/>
                      <a:pt x="45" y="61"/>
                      <a:pt x="46" y="61"/>
                    </a:cubicBezTo>
                    <a:cubicBezTo>
                      <a:pt x="47" y="61"/>
                      <a:pt x="48" y="62"/>
                      <a:pt x="49" y="62"/>
                    </a:cubicBezTo>
                    <a:cubicBezTo>
                      <a:pt x="48" y="64"/>
                      <a:pt x="46" y="64"/>
                      <a:pt x="46" y="66"/>
                    </a:cubicBezTo>
                    <a:cubicBezTo>
                      <a:pt x="46" y="67"/>
                      <a:pt x="48" y="67"/>
                      <a:pt x="49" y="66"/>
                    </a:cubicBezTo>
                    <a:cubicBezTo>
                      <a:pt x="49" y="69"/>
                      <a:pt x="51" y="71"/>
                      <a:pt x="54" y="71"/>
                    </a:cubicBezTo>
                    <a:cubicBezTo>
                      <a:pt x="54" y="72"/>
                      <a:pt x="54" y="73"/>
                      <a:pt x="54" y="74"/>
                    </a:cubicBezTo>
                    <a:cubicBezTo>
                      <a:pt x="54" y="75"/>
                      <a:pt x="53" y="76"/>
                      <a:pt x="53" y="76"/>
                    </a:cubicBezTo>
                    <a:cubicBezTo>
                      <a:pt x="51" y="76"/>
                      <a:pt x="51" y="74"/>
                      <a:pt x="51" y="73"/>
                    </a:cubicBezTo>
                    <a:cubicBezTo>
                      <a:pt x="48" y="69"/>
                      <a:pt x="39" y="65"/>
                      <a:pt x="36" y="61"/>
                    </a:cubicBezTo>
                    <a:cubicBezTo>
                      <a:pt x="34" y="64"/>
                      <a:pt x="35" y="66"/>
                      <a:pt x="37" y="69"/>
                    </a:cubicBezTo>
                    <a:cubicBezTo>
                      <a:pt x="31" y="69"/>
                      <a:pt x="31" y="60"/>
                      <a:pt x="25" y="60"/>
                    </a:cubicBezTo>
                    <a:cubicBezTo>
                      <a:pt x="23" y="60"/>
                      <a:pt x="21" y="62"/>
                      <a:pt x="19" y="62"/>
                    </a:cubicBezTo>
                    <a:cubicBezTo>
                      <a:pt x="16" y="62"/>
                      <a:pt x="13" y="59"/>
                      <a:pt x="13" y="57"/>
                    </a:cubicBezTo>
                    <a:cubicBezTo>
                      <a:pt x="13" y="55"/>
                      <a:pt x="14" y="53"/>
                      <a:pt x="15" y="53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2" y="50"/>
                      <a:pt x="11" y="51"/>
                      <a:pt x="10" y="51"/>
                    </a:cubicBezTo>
                    <a:cubicBezTo>
                      <a:pt x="8" y="51"/>
                      <a:pt x="1" y="47"/>
                      <a:pt x="1" y="44"/>
                    </a:cubicBezTo>
                    <a:cubicBezTo>
                      <a:pt x="1" y="38"/>
                      <a:pt x="0" y="30"/>
                      <a:pt x="4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2" name="Freeform 122"/>
              <p:cNvSpPr>
                <a:spLocks/>
              </p:cNvSpPr>
              <p:nvPr/>
            </p:nvSpPr>
            <p:spPr bwMode="auto">
              <a:xfrm>
                <a:off x="6457950" y="2665413"/>
                <a:ext cx="23813" cy="41275"/>
              </a:xfrm>
              <a:custGeom>
                <a:avLst/>
                <a:gdLst/>
                <a:ahLst/>
                <a:cxnLst>
                  <a:cxn ang="0">
                    <a:pos x="16" y="20"/>
                  </a:cxn>
                  <a:cxn ang="0">
                    <a:pos x="10" y="20"/>
                  </a:cxn>
                  <a:cxn ang="0">
                    <a:pos x="14" y="28"/>
                  </a:cxn>
                  <a:cxn ang="0">
                    <a:pos x="14" y="30"/>
                  </a:cxn>
                  <a:cxn ang="0">
                    <a:pos x="10" y="30"/>
                  </a:cxn>
                  <a:cxn ang="0">
                    <a:pos x="8" y="25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2" y="15"/>
                  </a:cxn>
                  <a:cxn ang="0">
                    <a:pos x="8" y="15"/>
                  </a:cxn>
                  <a:cxn ang="0">
                    <a:pos x="10" y="13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3" y="2"/>
                  </a:cxn>
                  <a:cxn ang="0">
                    <a:pos x="13" y="6"/>
                  </a:cxn>
                  <a:cxn ang="0">
                    <a:pos x="15" y="6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6" y="20"/>
                  </a:cxn>
                </a:cxnLst>
                <a:rect l="0" t="0" r="r" b="b"/>
                <a:pathLst>
                  <a:path w="18" h="30">
                    <a:moveTo>
                      <a:pt x="16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3"/>
                      <a:pt x="12" y="27"/>
                      <a:pt x="14" y="28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3" y="30"/>
                      <a:pt x="11" y="30"/>
                      <a:pt x="10" y="30"/>
                    </a:cubicBezTo>
                    <a:cubicBezTo>
                      <a:pt x="7" y="30"/>
                      <a:pt x="7" y="27"/>
                      <a:pt x="8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5" y="23"/>
                      <a:pt x="3" y="19"/>
                      <a:pt x="2" y="17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4" y="15"/>
                      <a:pt x="7" y="15"/>
                      <a:pt x="8" y="15"/>
                    </a:cubicBezTo>
                    <a:cubicBezTo>
                      <a:pt x="8" y="15"/>
                      <a:pt x="10" y="14"/>
                      <a:pt x="10" y="13"/>
                    </a:cubicBezTo>
                    <a:cubicBezTo>
                      <a:pt x="10" y="8"/>
                      <a:pt x="1" y="5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7" y="0"/>
                      <a:pt x="9" y="2"/>
                      <a:pt x="13" y="2"/>
                    </a:cubicBezTo>
                    <a:cubicBezTo>
                      <a:pt x="13" y="3"/>
                      <a:pt x="13" y="5"/>
                      <a:pt x="13" y="6"/>
                    </a:cubicBezTo>
                    <a:cubicBezTo>
                      <a:pt x="13" y="6"/>
                      <a:pt x="14" y="6"/>
                      <a:pt x="15" y="6"/>
                    </a:cubicBezTo>
                    <a:cubicBezTo>
                      <a:pt x="15" y="8"/>
                      <a:pt x="15" y="12"/>
                      <a:pt x="15" y="12"/>
                    </a:cubicBezTo>
                    <a:cubicBezTo>
                      <a:pt x="15" y="12"/>
                      <a:pt x="18" y="15"/>
                      <a:pt x="18" y="15"/>
                    </a:cubicBezTo>
                    <a:cubicBezTo>
                      <a:pt x="18" y="18"/>
                      <a:pt x="17" y="19"/>
                      <a:pt x="16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3" name="Freeform 123"/>
              <p:cNvSpPr>
                <a:spLocks/>
              </p:cNvSpPr>
              <p:nvPr/>
            </p:nvSpPr>
            <p:spPr bwMode="auto">
              <a:xfrm>
                <a:off x="6423025" y="2676525"/>
                <a:ext cx="19050" cy="2540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4" y="7"/>
                  </a:cxn>
                  <a:cxn ang="0">
                    <a:pos x="1" y="19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3" y="1"/>
                  </a:cxn>
                </a:cxnLst>
                <a:rect l="0" t="0" r="r" b="b"/>
                <a:pathLst>
                  <a:path w="14" h="19">
                    <a:moveTo>
                      <a:pt x="3" y="1"/>
                    </a:moveTo>
                    <a:cubicBezTo>
                      <a:pt x="4" y="3"/>
                      <a:pt x="14" y="4"/>
                      <a:pt x="14" y="7"/>
                    </a:cubicBezTo>
                    <a:cubicBezTo>
                      <a:pt x="14" y="14"/>
                      <a:pt x="5" y="17"/>
                      <a:pt x="1" y="19"/>
                    </a:cubicBezTo>
                    <a:cubicBezTo>
                      <a:pt x="1" y="13"/>
                      <a:pt x="0" y="6"/>
                      <a:pt x="0" y="2"/>
                    </a:cubicBezTo>
                    <a:cubicBezTo>
                      <a:pt x="0" y="1"/>
                      <a:pt x="2" y="0"/>
                      <a:pt x="2" y="0"/>
                    </a:cubicBezTo>
                    <a:cubicBezTo>
                      <a:pt x="3" y="0"/>
                      <a:pt x="4" y="2"/>
                      <a:pt x="5" y="2"/>
                    </a:cubicBezTo>
                    <a:lnTo>
                      <a:pt x="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4" name="Freeform 124"/>
              <p:cNvSpPr>
                <a:spLocks/>
              </p:cNvSpPr>
              <p:nvPr/>
            </p:nvSpPr>
            <p:spPr bwMode="auto">
              <a:xfrm>
                <a:off x="6432550" y="2692400"/>
                <a:ext cx="19050" cy="31750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9" y="17"/>
                  </a:cxn>
                  <a:cxn ang="0">
                    <a:pos x="11" y="22"/>
                  </a:cxn>
                  <a:cxn ang="0">
                    <a:pos x="9" y="24"/>
                  </a:cxn>
                  <a:cxn ang="0">
                    <a:pos x="0" y="14"/>
                  </a:cxn>
                  <a:cxn ang="0">
                    <a:pos x="4" y="12"/>
                  </a:cxn>
                  <a:cxn ang="0">
                    <a:pos x="8" y="1"/>
                  </a:cxn>
                  <a:cxn ang="0">
                    <a:pos x="14" y="5"/>
                  </a:cxn>
                </a:cxnLst>
                <a:rect l="0" t="0" r="r" b="b"/>
                <a:pathLst>
                  <a:path w="14" h="24">
                    <a:moveTo>
                      <a:pt x="14" y="5"/>
                    </a:moveTo>
                    <a:cubicBezTo>
                      <a:pt x="14" y="10"/>
                      <a:pt x="10" y="13"/>
                      <a:pt x="9" y="17"/>
                    </a:cubicBezTo>
                    <a:cubicBezTo>
                      <a:pt x="9" y="21"/>
                      <a:pt x="11" y="20"/>
                      <a:pt x="11" y="22"/>
                    </a:cubicBezTo>
                    <a:cubicBezTo>
                      <a:pt x="11" y="23"/>
                      <a:pt x="10" y="24"/>
                      <a:pt x="9" y="24"/>
                    </a:cubicBezTo>
                    <a:cubicBezTo>
                      <a:pt x="7" y="24"/>
                      <a:pt x="0" y="17"/>
                      <a:pt x="0" y="14"/>
                    </a:cubicBezTo>
                    <a:cubicBezTo>
                      <a:pt x="0" y="13"/>
                      <a:pt x="3" y="12"/>
                      <a:pt x="4" y="12"/>
                    </a:cubicBezTo>
                    <a:cubicBezTo>
                      <a:pt x="4" y="11"/>
                      <a:pt x="6" y="1"/>
                      <a:pt x="8" y="1"/>
                    </a:cubicBezTo>
                    <a:cubicBezTo>
                      <a:pt x="12" y="0"/>
                      <a:pt x="14" y="3"/>
                      <a:pt x="14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5" name="Freeform 125"/>
              <p:cNvSpPr>
                <a:spLocks/>
              </p:cNvSpPr>
              <p:nvPr/>
            </p:nvSpPr>
            <p:spPr bwMode="auto">
              <a:xfrm>
                <a:off x="6450013" y="2693988"/>
                <a:ext cx="7938" cy="206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4" y="0"/>
                  </a:cxn>
                  <a:cxn ang="0">
                    <a:pos x="7" y="0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7" y="7"/>
                      <a:pt x="2" y="9"/>
                      <a:pt x="2" y="15"/>
                    </a:cubicBezTo>
                    <a:cubicBezTo>
                      <a:pt x="2" y="15"/>
                      <a:pt x="0" y="15"/>
                      <a:pt x="0" y="15"/>
                    </a:cubicBezTo>
                    <a:cubicBezTo>
                      <a:pt x="1" y="10"/>
                      <a:pt x="4" y="7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6" name="Freeform 126"/>
              <p:cNvSpPr>
                <a:spLocks/>
              </p:cNvSpPr>
              <p:nvPr/>
            </p:nvSpPr>
            <p:spPr bwMode="auto">
              <a:xfrm>
                <a:off x="6454775" y="2706688"/>
                <a:ext cx="11113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" y="8"/>
                  </a:cxn>
                  <a:cxn ang="0">
                    <a:pos x="0" y="6"/>
                  </a:cxn>
                  <a:cxn ang="0">
                    <a:pos x="3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cubicBezTo>
                      <a:pt x="8" y="4"/>
                      <a:pt x="6" y="8"/>
                      <a:pt x="2" y="8"/>
                    </a:cubicBezTo>
                    <a:cubicBezTo>
                      <a:pt x="1" y="8"/>
                      <a:pt x="0" y="6"/>
                      <a:pt x="0" y="6"/>
                    </a:cubicBezTo>
                    <a:cubicBezTo>
                      <a:pt x="0" y="3"/>
                      <a:pt x="2" y="2"/>
                      <a:pt x="3" y="0"/>
                    </a:cubicBezTo>
                    <a:cubicBezTo>
                      <a:pt x="5" y="1"/>
                      <a:pt x="7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7" name="Freeform 127"/>
              <p:cNvSpPr>
                <a:spLocks/>
              </p:cNvSpPr>
              <p:nvPr/>
            </p:nvSpPr>
            <p:spPr bwMode="auto">
              <a:xfrm>
                <a:off x="6442075" y="2665413"/>
                <a:ext cx="12700" cy="1746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10"/>
                  </a:cxn>
                  <a:cxn ang="0">
                    <a:pos x="6" y="6"/>
                  </a:cxn>
                  <a:cxn ang="0">
                    <a:pos x="0" y="6"/>
                  </a:cxn>
                </a:cxnLst>
                <a:rect l="0" t="0" r="r" b="b"/>
                <a:pathLst>
                  <a:path w="10" h="12">
                    <a:moveTo>
                      <a:pt x="0" y="6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4"/>
                      <a:pt x="10" y="5"/>
                      <a:pt x="10" y="10"/>
                    </a:cubicBezTo>
                    <a:cubicBezTo>
                      <a:pt x="10" y="12"/>
                      <a:pt x="6" y="8"/>
                      <a:pt x="6" y="6"/>
                    </a:cubicBezTo>
                    <a:cubicBezTo>
                      <a:pt x="4" y="5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8" name="Freeform 128"/>
              <p:cNvSpPr>
                <a:spLocks/>
              </p:cNvSpPr>
              <p:nvPr/>
            </p:nvSpPr>
            <p:spPr bwMode="auto">
              <a:xfrm>
                <a:off x="6397625" y="2649538"/>
                <a:ext cx="19050" cy="20638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4" y="7"/>
                  </a:cxn>
                  <a:cxn ang="0">
                    <a:pos x="11" y="15"/>
                  </a:cxn>
                </a:cxnLst>
                <a:rect l="0" t="0" r="r" b="b"/>
                <a:pathLst>
                  <a:path w="15" h="15">
                    <a:moveTo>
                      <a:pt x="11" y="15"/>
                    </a:moveTo>
                    <a:cubicBezTo>
                      <a:pt x="9" y="15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8" y="3"/>
                      <a:pt x="13" y="2"/>
                      <a:pt x="14" y="7"/>
                    </a:cubicBezTo>
                    <a:cubicBezTo>
                      <a:pt x="15" y="10"/>
                      <a:pt x="13" y="15"/>
                      <a:pt x="11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9" name="Freeform 129"/>
              <p:cNvSpPr>
                <a:spLocks/>
              </p:cNvSpPr>
              <p:nvPr/>
            </p:nvSpPr>
            <p:spPr bwMode="auto">
              <a:xfrm>
                <a:off x="6416675" y="2652713"/>
                <a:ext cx="63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0" name="Freeform 130"/>
              <p:cNvSpPr>
                <a:spLocks/>
              </p:cNvSpPr>
              <p:nvPr/>
            </p:nvSpPr>
            <p:spPr bwMode="auto">
              <a:xfrm>
                <a:off x="6388100" y="2441575"/>
                <a:ext cx="36513" cy="50800"/>
              </a:xfrm>
              <a:custGeom>
                <a:avLst/>
                <a:gdLst/>
                <a:ahLst/>
                <a:cxnLst>
                  <a:cxn ang="0">
                    <a:pos x="8" y="39"/>
                  </a:cxn>
                  <a:cxn ang="0">
                    <a:pos x="1" y="26"/>
                  </a:cxn>
                  <a:cxn ang="0">
                    <a:pos x="16" y="0"/>
                  </a:cxn>
                  <a:cxn ang="0">
                    <a:pos x="8" y="39"/>
                  </a:cxn>
                </a:cxnLst>
                <a:rect l="0" t="0" r="r" b="b"/>
                <a:pathLst>
                  <a:path w="27" h="39">
                    <a:moveTo>
                      <a:pt x="8" y="39"/>
                    </a:moveTo>
                    <a:cubicBezTo>
                      <a:pt x="0" y="39"/>
                      <a:pt x="1" y="33"/>
                      <a:pt x="1" y="26"/>
                    </a:cubicBezTo>
                    <a:cubicBezTo>
                      <a:pt x="1" y="17"/>
                      <a:pt x="10" y="0"/>
                      <a:pt x="16" y="0"/>
                    </a:cubicBezTo>
                    <a:cubicBezTo>
                      <a:pt x="27" y="0"/>
                      <a:pt x="18" y="39"/>
                      <a:pt x="8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1" name="Freeform 131"/>
              <p:cNvSpPr>
                <a:spLocks/>
              </p:cNvSpPr>
              <p:nvPr/>
            </p:nvSpPr>
            <p:spPr bwMode="auto">
              <a:xfrm>
                <a:off x="6194425" y="2532063"/>
                <a:ext cx="41275" cy="3492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1" y="27"/>
                  </a:cxn>
                  <a:cxn ang="0">
                    <a:pos x="2" y="18"/>
                  </a:cxn>
                  <a:cxn ang="0">
                    <a:pos x="2" y="11"/>
                  </a:cxn>
                </a:cxnLst>
                <a:rect l="0" t="0" r="r" b="b"/>
                <a:pathLst>
                  <a:path w="31" h="27">
                    <a:moveTo>
                      <a:pt x="2" y="11"/>
                    </a:moveTo>
                    <a:cubicBezTo>
                      <a:pt x="5" y="11"/>
                      <a:pt x="20" y="0"/>
                      <a:pt x="26" y="0"/>
                    </a:cubicBezTo>
                    <a:cubicBezTo>
                      <a:pt x="28" y="0"/>
                      <a:pt x="31" y="4"/>
                      <a:pt x="31" y="7"/>
                    </a:cubicBezTo>
                    <a:cubicBezTo>
                      <a:pt x="31" y="13"/>
                      <a:pt x="18" y="27"/>
                      <a:pt x="11" y="27"/>
                    </a:cubicBezTo>
                    <a:cubicBezTo>
                      <a:pt x="5" y="27"/>
                      <a:pt x="2" y="24"/>
                      <a:pt x="2" y="18"/>
                    </a:cubicBezTo>
                    <a:cubicBezTo>
                      <a:pt x="2" y="15"/>
                      <a:pt x="0" y="11"/>
                      <a:pt x="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2" name="Freeform 132"/>
              <p:cNvSpPr>
                <a:spLocks/>
              </p:cNvSpPr>
              <p:nvPr/>
            </p:nvSpPr>
            <p:spPr bwMode="auto">
              <a:xfrm>
                <a:off x="6015038" y="2476500"/>
                <a:ext cx="195263" cy="374650"/>
              </a:xfrm>
              <a:custGeom>
                <a:avLst/>
                <a:gdLst/>
                <a:ahLst/>
                <a:cxnLst>
                  <a:cxn ang="0">
                    <a:pos x="12" y="172"/>
                  </a:cxn>
                  <a:cxn ang="0">
                    <a:pos x="21" y="152"/>
                  </a:cxn>
                  <a:cxn ang="0">
                    <a:pos x="25" y="147"/>
                  </a:cxn>
                  <a:cxn ang="0">
                    <a:pos x="15" y="119"/>
                  </a:cxn>
                  <a:cxn ang="0">
                    <a:pos x="8" y="109"/>
                  </a:cxn>
                  <a:cxn ang="0">
                    <a:pos x="8" y="105"/>
                  </a:cxn>
                  <a:cxn ang="0">
                    <a:pos x="8" y="106"/>
                  </a:cxn>
                  <a:cxn ang="0">
                    <a:pos x="12" y="96"/>
                  </a:cxn>
                  <a:cxn ang="0">
                    <a:pos x="9" y="77"/>
                  </a:cxn>
                  <a:cxn ang="0">
                    <a:pos x="0" y="65"/>
                  </a:cxn>
                  <a:cxn ang="0">
                    <a:pos x="8" y="47"/>
                  </a:cxn>
                  <a:cxn ang="0">
                    <a:pos x="19" y="43"/>
                  </a:cxn>
                  <a:cxn ang="0">
                    <a:pos x="45" y="19"/>
                  </a:cxn>
                  <a:cxn ang="0">
                    <a:pos x="47" y="19"/>
                  </a:cxn>
                  <a:cxn ang="0">
                    <a:pos x="50" y="24"/>
                  </a:cxn>
                  <a:cxn ang="0">
                    <a:pos x="52" y="20"/>
                  </a:cxn>
                  <a:cxn ang="0">
                    <a:pos x="52" y="9"/>
                  </a:cxn>
                  <a:cxn ang="0">
                    <a:pos x="64" y="6"/>
                  </a:cxn>
                  <a:cxn ang="0">
                    <a:pos x="78" y="6"/>
                  </a:cxn>
                  <a:cxn ang="0">
                    <a:pos x="96" y="0"/>
                  </a:cxn>
                  <a:cxn ang="0">
                    <a:pos x="115" y="5"/>
                  </a:cxn>
                  <a:cxn ang="0">
                    <a:pos x="130" y="22"/>
                  </a:cxn>
                  <a:cxn ang="0">
                    <a:pos x="100" y="58"/>
                  </a:cxn>
                  <a:cxn ang="0">
                    <a:pos x="104" y="64"/>
                  </a:cxn>
                  <a:cxn ang="0">
                    <a:pos x="129" y="93"/>
                  </a:cxn>
                  <a:cxn ang="0">
                    <a:pos x="147" y="134"/>
                  </a:cxn>
                  <a:cxn ang="0">
                    <a:pos x="142" y="156"/>
                  </a:cxn>
                  <a:cxn ang="0">
                    <a:pos x="115" y="170"/>
                  </a:cxn>
                  <a:cxn ang="0">
                    <a:pos x="105" y="180"/>
                  </a:cxn>
                  <a:cxn ang="0">
                    <a:pos x="104" y="176"/>
                  </a:cxn>
                  <a:cxn ang="0">
                    <a:pos x="104" y="181"/>
                  </a:cxn>
                  <a:cxn ang="0">
                    <a:pos x="93" y="192"/>
                  </a:cxn>
                  <a:cxn ang="0">
                    <a:pos x="90" y="183"/>
                  </a:cxn>
                  <a:cxn ang="0">
                    <a:pos x="91" y="177"/>
                  </a:cxn>
                  <a:cxn ang="0">
                    <a:pos x="88" y="170"/>
                  </a:cxn>
                  <a:cxn ang="0">
                    <a:pos x="73" y="161"/>
                  </a:cxn>
                  <a:cxn ang="0">
                    <a:pos x="63" y="149"/>
                  </a:cxn>
                  <a:cxn ang="0">
                    <a:pos x="43" y="141"/>
                  </a:cxn>
                  <a:cxn ang="0">
                    <a:pos x="41" y="135"/>
                  </a:cxn>
                  <a:cxn ang="0">
                    <a:pos x="30" y="129"/>
                  </a:cxn>
                  <a:cxn ang="0">
                    <a:pos x="27" y="134"/>
                  </a:cxn>
                  <a:cxn ang="0">
                    <a:pos x="29" y="142"/>
                  </a:cxn>
                  <a:cxn ang="0">
                    <a:pos x="16" y="171"/>
                  </a:cxn>
                  <a:cxn ang="0">
                    <a:pos x="31" y="192"/>
                  </a:cxn>
                  <a:cxn ang="0">
                    <a:pos x="30" y="192"/>
                  </a:cxn>
                  <a:cxn ang="0">
                    <a:pos x="35" y="206"/>
                  </a:cxn>
                  <a:cxn ang="0">
                    <a:pos x="73" y="243"/>
                  </a:cxn>
                  <a:cxn ang="0">
                    <a:pos x="71" y="251"/>
                  </a:cxn>
                  <a:cxn ang="0">
                    <a:pos x="80" y="267"/>
                  </a:cxn>
                  <a:cxn ang="0">
                    <a:pos x="84" y="280"/>
                  </a:cxn>
                  <a:cxn ang="0">
                    <a:pos x="78" y="280"/>
                  </a:cxn>
                  <a:cxn ang="0">
                    <a:pos x="75" y="282"/>
                  </a:cxn>
                  <a:cxn ang="0">
                    <a:pos x="68" y="278"/>
                  </a:cxn>
                  <a:cxn ang="0">
                    <a:pos x="37" y="246"/>
                  </a:cxn>
                  <a:cxn ang="0">
                    <a:pos x="27" y="214"/>
                  </a:cxn>
                  <a:cxn ang="0">
                    <a:pos x="14" y="192"/>
                  </a:cxn>
                  <a:cxn ang="0">
                    <a:pos x="8" y="192"/>
                  </a:cxn>
                  <a:cxn ang="0">
                    <a:pos x="8" y="189"/>
                  </a:cxn>
                  <a:cxn ang="0">
                    <a:pos x="10" y="172"/>
                  </a:cxn>
                  <a:cxn ang="0">
                    <a:pos x="11" y="172"/>
                  </a:cxn>
                  <a:cxn ang="0">
                    <a:pos x="12" y="172"/>
                  </a:cxn>
                </a:cxnLst>
                <a:rect l="0" t="0" r="r" b="b"/>
                <a:pathLst>
                  <a:path w="147" h="282">
                    <a:moveTo>
                      <a:pt x="12" y="172"/>
                    </a:moveTo>
                    <a:cubicBezTo>
                      <a:pt x="16" y="165"/>
                      <a:pt x="17" y="160"/>
                      <a:pt x="21" y="152"/>
                    </a:cubicBezTo>
                    <a:cubicBezTo>
                      <a:pt x="22" y="150"/>
                      <a:pt x="25" y="149"/>
                      <a:pt x="25" y="147"/>
                    </a:cubicBezTo>
                    <a:cubicBezTo>
                      <a:pt x="25" y="143"/>
                      <a:pt x="19" y="123"/>
                      <a:pt x="15" y="119"/>
                    </a:cubicBezTo>
                    <a:cubicBezTo>
                      <a:pt x="12" y="116"/>
                      <a:pt x="8" y="114"/>
                      <a:pt x="8" y="109"/>
                    </a:cubicBezTo>
                    <a:cubicBezTo>
                      <a:pt x="8" y="108"/>
                      <a:pt x="8" y="107"/>
                      <a:pt x="8" y="105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9" y="105"/>
                      <a:pt x="12" y="100"/>
                      <a:pt x="12" y="96"/>
                    </a:cubicBezTo>
                    <a:cubicBezTo>
                      <a:pt x="12" y="91"/>
                      <a:pt x="12" y="82"/>
                      <a:pt x="9" y="77"/>
                    </a:cubicBezTo>
                    <a:cubicBezTo>
                      <a:pt x="6" y="73"/>
                      <a:pt x="0" y="73"/>
                      <a:pt x="0" y="65"/>
                    </a:cubicBezTo>
                    <a:cubicBezTo>
                      <a:pt x="0" y="57"/>
                      <a:pt x="3" y="51"/>
                      <a:pt x="8" y="47"/>
                    </a:cubicBezTo>
                    <a:cubicBezTo>
                      <a:pt x="10" y="44"/>
                      <a:pt x="15" y="45"/>
                      <a:pt x="19" y="43"/>
                    </a:cubicBezTo>
                    <a:cubicBezTo>
                      <a:pt x="29" y="36"/>
                      <a:pt x="36" y="33"/>
                      <a:pt x="45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23"/>
                      <a:pt x="49" y="24"/>
                      <a:pt x="50" y="24"/>
                    </a:cubicBezTo>
                    <a:cubicBezTo>
                      <a:pt x="51" y="24"/>
                      <a:pt x="52" y="22"/>
                      <a:pt x="52" y="20"/>
                    </a:cubicBezTo>
                    <a:cubicBezTo>
                      <a:pt x="52" y="16"/>
                      <a:pt x="52" y="13"/>
                      <a:pt x="52" y="9"/>
                    </a:cubicBezTo>
                    <a:cubicBezTo>
                      <a:pt x="52" y="9"/>
                      <a:pt x="62" y="6"/>
                      <a:pt x="64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84" y="9"/>
                      <a:pt x="89" y="0"/>
                      <a:pt x="96" y="0"/>
                    </a:cubicBezTo>
                    <a:cubicBezTo>
                      <a:pt x="103" y="0"/>
                      <a:pt x="107" y="5"/>
                      <a:pt x="115" y="5"/>
                    </a:cubicBezTo>
                    <a:cubicBezTo>
                      <a:pt x="115" y="16"/>
                      <a:pt x="123" y="20"/>
                      <a:pt x="130" y="22"/>
                    </a:cubicBezTo>
                    <a:cubicBezTo>
                      <a:pt x="121" y="36"/>
                      <a:pt x="100" y="39"/>
                      <a:pt x="100" y="58"/>
                    </a:cubicBezTo>
                    <a:cubicBezTo>
                      <a:pt x="100" y="62"/>
                      <a:pt x="102" y="63"/>
                      <a:pt x="104" y="64"/>
                    </a:cubicBezTo>
                    <a:cubicBezTo>
                      <a:pt x="114" y="74"/>
                      <a:pt x="118" y="86"/>
                      <a:pt x="129" y="93"/>
                    </a:cubicBezTo>
                    <a:cubicBezTo>
                      <a:pt x="140" y="100"/>
                      <a:pt x="147" y="119"/>
                      <a:pt x="147" y="134"/>
                    </a:cubicBezTo>
                    <a:cubicBezTo>
                      <a:pt x="147" y="144"/>
                      <a:pt x="142" y="148"/>
                      <a:pt x="142" y="156"/>
                    </a:cubicBezTo>
                    <a:cubicBezTo>
                      <a:pt x="127" y="160"/>
                      <a:pt x="126" y="164"/>
                      <a:pt x="115" y="170"/>
                    </a:cubicBezTo>
                    <a:cubicBezTo>
                      <a:pt x="109" y="173"/>
                      <a:pt x="110" y="180"/>
                      <a:pt x="105" y="180"/>
                    </a:cubicBezTo>
                    <a:cubicBezTo>
                      <a:pt x="104" y="180"/>
                      <a:pt x="104" y="177"/>
                      <a:pt x="104" y="176"/>
                    </a:cubicBezTo>
                    <a:cubicBezTo>
                      <a:pt x="104" y="179"/>
                      <a:pt x="104" y="180"/>
                      <a:pt x="104" y="181"/>
                    </a:cubicBezTo>
                    <a:cubicBezTo>
                      <a:pt x="104" y="185"/>
                      <a:pt x="95" y="192"/>
                      <a:pt x="93" y="192"/>
                    </a:cubicBezTo>
                    <a:cubicBezTo>
                      <a:pt x="91" y="192"/>
                      <a:pt x="90" y="186"/>
                      <a:pt x="90" y="183"/>
                    </a:cubicBezTo>
                    <a:cubicBezTo>
                      <a:pt x="90" y="179"/>
                      <a:pt x="90" y="178"/>
                      <a:pt x="91" y="177"/>
                    </a:cubicBezTo>
                    <a:cubicBezTo>
                      <a:pt x="90" y="176"/>
                      <a:pt x="89" y="172"/>
                      <a:pt x="88" y="170"/>
                    </a:cubicBezTo>
                    <a:cubicBezTo>
                      <a:pt x="82" y="170"/>
                      <a:pt x="73" y="168"/>
                      <a:pt x="73" y="161"/>
                    </a:cubicBezTo>
                    <a:cubicBezTo>
                      <a:pt x="63" y="161"/>
                      <a:pt x="68" y="155"/>
                      <a:pt x="63" y="149"/>
                    </a:cubicBezTo>
                    <a:cubicBezTo>
                      <a:pt x="56" y="143"/>
                      <a:pt x="50" y="143"/>
                      <a:pt x="43" y="141"/>
                    </a:cubicBezTo>
                    <a:cubicBezTo>
                      <a:pt x="42" y="141"/>
                      <a:pt x="41" y="135"/>
                      <a:pt x="41" y="135"/>
                    </a:cubicBezTo>
                    <a:cubicBezTo>
                      <a:pt x="40" y="130"/>
                      <a:pt x="34" y="129"/>
                      <a:pt x="30" y="129"/>
                    </a:cubicBezTo>
                    <a:cubicBezTo>
                      <a:pt x="26" y="129"/>
                      <a:pt x="27" y="132"/>
                      <a:pt x="27" y="134"/>
                    </a:cubicBezTo>
                    <a:cubicBezTo>
                      <a:pt x="27" y="138"/>
                      <a:pt x="29" y="139"/>
                      <a:pt x="29" y="142"/>
                    </a:cubicBezTo>
                    <a:cubicBezTo>
                      <a:pt x="29" y="156"/>
                      <a:pt x="16" y="159"/>
                      <a:pt x="16" y="171"/>
                    </a:cubicBezTo>
                    <a:cubicBezTo>
                      <a:pt x="16" y="185"/>
                      <a:pt x="31" y="179"/>
                      <a:pt x="31" y="192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32" y="195"/>
                      <a:pt x="32" y="203"/>
                      <a:pt x="35" y="206"/>
                    </a:cubicBezTo>
                    <a:cubicBezTo>
                      <a:pt x="47" y="218"/>
                      <a:pt x="73" y="221"/>
                      <a:pt x="73" y="243"/>
                    </a:cubicBezTo>
                    <a:cubicBezTo>
                      <a:pt x="73" y="247"/>
                      <a:pt x="71" y="247"/>
                      <a:pt x="71" y="251"/>
                    </a:cubicBezTo>
                    <a:cubicBezTo>
                      <a:pt x="71" y="259"/>
                      <a:pt x="78" y="262"/>
                      <a:pt x="80" y="267"/>
                    </a:cubicBezTo>
                    <a:cubicBezTo>
                      <a:pt x="82" y="273"/>
                      <a:pt x="82" y="275"/>
                      <a:pt x="84" y="280"/>
                    </a:cubicBezTo>
                    <a:cubicBezTo>
                      <a:pt x="80" y="280"/>
                      <a:pt x="80" y="280"/>
                      <a:pt x="78" y="280"/>
                    </a:cubicBezTo>
                    <a:cubicBezTo>
                      <a:pt x="77" y="280"/>
                      <a:pt x="76" y="282"/>
                      <a:pt x="75" y="282"/>
                    </a:cubicBezTo>
                    <a:cubicBezTo>
                      <a:pt x="71" y="282"/>
                      <a:pt x="70" y="279"/>
                      <a:pt x="68" y="278"/>
                    </a:cubicBezTo>
                    <a:cubicBezTo>
                      <a:pt x="54" y="274"/>
                      <a:pt x="41" y="261"/>
                      <a:pt x="37" y="246"/>
                    </a:cubicBezTo>
                    <a:cubicBezTo>
                      <a:pt x="33" y="233"/>
                      <a:pt x="32" y="224"/>
                      <a:pt x="27" y="214"/>
                    </a:cubicBezTo>
                    <a:cubicBezTo>
                      <a:pt x="24" y="208"/>
                      <a:pt x="21" y="192"/>
                      <a:pt x="14" y="192"/>
                    </a:cubicBezTo>
                    <a:cubicBezTo>
                      <a:pt x="9" y="192"/>
                      <a:pt x="12" y="194"/>
                      <a:pt x="8" y="192"/>
                    </a:cubicBezTo>
                    <a:cubicBezTo>
                      <a:pt x="7" y="192"/>
                      <a:pt x="8" y="190"/>
                      <a:pt x="8" y="189"/>
                    </a:cubicBezTo>
                    <a:cubicBezTo>
                      <a:pt x="8" y="183"/>
                      <a:pt x="9" y="179"/>
                      <a:pt x="10" y="172"/>
                    </a:cubicBezTo>
                    <a:cubicBezTo>
                      <a:pt x="11" y="172"/>
                      <a:pt x="11" y="172"/>
                      <a:pt x="11" y="172"/>
                    </a:cubicBezTo>
                    <a:lnTo>
                      <a:pt x="12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3" name="Freeform 133"/>
              <p:cNvSpPr>
                <a:spLocks/>
              </p:cNvSpPr>
              <p:nvPr/>
            </p:nvSpPr>
            <p:spPr bwMode="auto">
              <a:xfrm>
                <a:off x="6142038" y="2898775"/>
                <a:ext cx="26988" cy="25400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9" y="11"/>
                  </a:cxn>
                  <a:cxn ang="0">
                    <a:pos x="0" y="6"/>
                  </a:cxn>
                  <a:cxn ang="0">
                    <a:pos x="9" y="0"/>
                  </a:cxn>
                  <a:cxn ang="0">
                    <a:pos x="20" y="15"/>
                  </a:cxn>
                  <a:cxn ang="0">
                    <a:pos x="21" y="19"/>
                  </a:cxn>
                  <a:cxn ang="0">
                    <a:pos x="17" y="19"/>
                  </a:cxn>
                  <a:cxn ang="0">
                    <a:pos x="12" y="17"/>
                  </a:cxn>
                </a:cxnLst>
                <a:rect l="0" t="0" r="r" b="b"/>
                <a:pathLst>
                  <a:path w="21" h="19">
                    <a:moveTo>
                      <a:pt x="12" y="17"/>
                    </a:moveTo>
                    <a:cubicBezTo>
                      <a:pt x="11" y="17"/>
                      <a:pt x="9" y="12"/>
                      <a:pt x="9" y="11"/>
                    </a:cubicBezTo>
                    <a:cubicBezTo>
                      <a:pt x="7" y="7"/>
                      <a:pt x="0" y="9"/>
                      <a:pt x="0" y="6"/>
                    </a:cubicBezTo>
                    <a:cubicBezTo>
                      <a:pt x="0" y="3"/>
                      <a:pt x="6" y="0"/>
                      <a:pt x="9" y="0"/>
                    </a:cubicBezTo>
                    <a:cubicBezTo>
                      <a:pt x="11" y="7"/>
                      <a:pt x="14" y="15"/>
                      <a:pt x="20" y="15"/>
                    </a:cubicBezTo>
                    <a:cubicBezTo>
                      <a:pt x="20" y="16"/>
                      <a:pt x="20" y="18"/>
                      <a:pt x="21" y="19"/>
                    </a:cubicBezTo>
                    <a:cubicBezTo>
                      <a:pt x="20" y="19"/>
                      <a:pt x="18" y="19"/>
                      <a:pt x="17" y="19"/>
                    </a:cubicBezTo>
                    <a:cubicBezTo>
                      <a:pt x="15" y="19"/>
                      <a:pt x="14" y="17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4" name="Freeform 134"/>
              <p:cNvSpPr>
                <a:spLocks/>
              </p:cNvSpPr>
              <p:nvPr/>
            </p:nvSpPr>
            <p:spPr bwMode="auto">
              <a:xfrm>
                <a:off x="6183313" y="2917825"/>
                <a:ext cx="11113" cy="111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4" y="8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9" y="5"/>
                      <a:pt x="7" y="8"/>
                      <a:pt x="4" y="8"/>
                    </a:cubicBezTo>
                    <a:cubicBezTo>
                      <a:pt x="1" y="8"/>
                      <a:pt x="1" y="5"/>
                      <a:pt x="1" y="3"/>
                    </a:cubicBezTo>
                    <a:cubicBezTo>
                      <a:pt x="1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5" name="Freeform 135"/>
              <p:cNvSpPr>
                <a:spLocks/>
              </p:cNvSpPr>
              <p:nvPr/>
            </p:nvSpPr>
            <p:spPr bwMode="auto">
              <a:xfrm>
                <a:off x="6035675" y="2892425"/>
                <a:ext cx="952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8" y="1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1" y="0"/>
                  </a:cxn>
                </a:cxnLst>
                <a:rect l="0" t="0" r="r" b="b"/>
                <a:pathLst>
                  <a:path w="8" h="12">
                    <a:moveTo>
                      <a:pt x="1" y="0"/>
                    </a:moveTo>
                    <a:cubicBezTo>
                      <a:pt x="5" y="4"/>
                      <a:pt x="8" y="7"/>
                      <a:pt x="8" y="12"/>
                    </a:cubicBezTo>
                    <a:cubicBezTo>
                      <a:pt x="5" y="12"/>
                      <a:pt x="0" y="5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2"/>
                      <a:pt x="3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6" name="Freeform 136"/>
              <p:cNvSpPr>
                <a:spLocks/>
              </p:cNvSpPr>
              <p:nvPr/>
            </p:nvSpPr>
            <p:spPr bwMode="auto">
              <a:xfrm>
                <a:off x="6013450" y="2855913"/>
                <a:ext cx="15875" cy="1587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1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2" h="11">
                    <a:moveTo>
                      <a:pt x="2" y="0"/>
                    </a:moveTo>
                    <a:cubicBezTo>
                      <a:pt x="5" y="2"/>
                      <a:pt x="12" y="11"/>
                      <a:pt x="8" y="11"/>
                    </a:cubicBezTo>
                    <a:cubicBezTo>
                      <a:pt x="6" y="11"/>
                      <a:pt x="1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7" name="Freeform 137"/>
              <p:cNvSpPr>
                <a:spLocks/>
              </p:cNvSpPr>
              <p:nvPr/>
            </p:nvSpPr>
            <p:spPr bwMode="auto">
              <a:xfrm>
                <a:off x="6548438" y="2284413"/>
                <a:ext cx="41275" cy="49213"/>
              </a:xfrm>
              <a:custGeom>
                <a:avLst/>
                <a:gdLst/>
                <a:ahLst/>
                <a:cxnLst>
                  <a:cxn ang="0">
                    <a:pos x="12" y="22"/>
                  </a:cxn>
                  <a:cxn ang="0">
                    <a:pos x="14" y="16"/>
                  </a:cxn>
                  <a:cxn ang="0">
                    <a:pos x="10" y="10"/>
                  </a:cxn>
                  <a:cxn ang="0">
                    <a:pos x="10" y="14"/>
                  </a:cxn>
                  <a:cxn ang="0">
                    <a:pos x="5" y="16"/>
                  </a:cxn>
                  <a:cxn ang="0">
                    <a:pos x="0" y="11"/>
                  </a:cxn>
                  <a:cxn ang="0">
                    <a:pos x="14" y="0"/>
                  </a:cxn>
                  <a:cxn ang="0">
                    <a:pos x="26" y="3"/>
                  </a:cxn>
                  <a:cxn ang="0">
                    <a:pos x="26" y="8"/>
                  </a:cxn>
                  <a:cxn ang="0">
                    <a:pos x="30" y="11"/>
                  </a:cxn>
                  <a:cxn ang="0">
                    <a:pos x="30" y="16"/>
                  </a:cxn>
                  <a:cxn ang="0">
                    <a:pos x="26" y="16"/>
                  </a:cxn>
                  <a:cxn ang="0">
                    <a:pos x="15" y="37"/>
                  </a:cxn>
                  <a:cxn ang="0">
                    <a:pos x="14" y="33"/>
                  </a:cxn>
                  <a:cxn ang="0">
                    <a:pos x="14" y="36"/>
                  </a:cxn>
                  <a:cxn ang="0">
                    <a:pos x="7" y="29"/>
                  </a:cxn>
                  <a:cxn ang="0">
                    <a:pos x="12" y="22"/>
                  </a:cxn>
                </a:cxnLst>
                <a:rect l="0" t="0" r="r" b="b"/>
                <a:pathLst>
                  <a:path w="30" h="37">
                    <a:moveTo>
                      <a:pt x="12" y="22"/>
                    </a:moveTo>
                    <a:cubicBezTo>
                      <a:pt x="14" y="16"/>
                      <a:pt x="14" y="16"/>
                      <a:pt x="14" y="16"/>
                    </a:cubicBezTo>
                    <a:cubicBezTo>
                      <a:pt x="11" y="15"/>
                      <a:pt x="11" y="12"/>
                      <a:pt x="10" y="10"/>
                    </a:cubicBezTo>
                    <a:cubicBezTo>
                      <a:pt x="10" y="11"/>
                      <a:pt x="9" y="13"/>
                      <a:pt x="10" y="14"/>
                    </a:cubicBezTo>
                    <a:cubicBezTo>
                      <a:pt x="8" y="14"/>
                      <a:pt x="6" y="16"/>
                      <a:pt x="5" y="16"/>
                    </a:cubicBezTo>
                    <a:cubicBezTo>
                      <a:pt x="3" y="16"/>
                      <a:pt x="0" y="13"/>
                      <a:pt x="0" y="11"/>
                    </a:cubicBezTo>
                    <a:cubicBezTo>
                      <a:pt x="0" y="8"/>
                      <a:pt x="13" y="0"/>
                      <a:pt x="14" y="0"/>
                    </a:cubicBezTo>
                    <a:cubicBezTo>
                      <a:pt x="18" y="0"/>
                      <a:pt x="20" y="3"/>
                      <a:pt x="26" y="3"/>
                    </a:cubicBezTo>
                    <a:cubicBezTo>
                      <a:pt x="26" y="5"/>
                      <a:pt x="25" y="8"/>
                      <a:pt x="26" y="8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3"/>
                      <a:pt x="29" y="14"/>
                      <a:pt x="30" y="16"/>
                    </a:cubicBezTo>
                    <a:cubicBezTo>
                      <a:pt x="29" y="16"/>
                      <a:pt x="27" y="16"/>
                      <a:pt x="26" y="16"/>
                    </a:cubicBezTo>
                    <a:cubicBezTo>
                      <a:pt x="25" y="24"/>
                      <a:pt x="21" y="37"/>
                      <a:pt x="15" y="37"/>
                    </a:cubicBezTo>
                    <a:cubicBezTo>
                      <a:pt x="14" y="37"/>
                      <a:pt x="14" y="35"/>
                      <a:pt x="14" y="33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0" y="36"/>
                      <a:pt x="7" y="31"/>
                      <a:pt x="7" y="29"/>
                    </a:cubicBezTo>
                    <a:cubicBezTo>
                      <a:pt x="7" y="28"/>
                      <a:pt x="12" y="22"/>
                      <a:pt x="12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8" name="Freeform 138"/>
              <p:cNvSpPr>
                <a:spLocks/>
              </p:cNvSpPr>
              <p:nvPr/>
            </p:nvSpPr>
            <p:spPr bwMode="auto">
              <a:xfrm>
                <a:off x="6596063" y="2271713"/>
                <a:ext cx="42863" cy="30163"/>
              </a:xfrm>
              <a:custGeom>
                <a:avLst/>
                <a:gdLst/>
                <a:ahLst/>
                <a:cxnLst>
                  <a:cxn ang="0">
                    <a:pos x="23" y="15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3" y="17"/>
                  </a:cxn>
                  <a:cxn ang="0">
                    <a:pos x="0" y="12"/>
                  </a:cxn>
                  <a:cxn ang="0">
                    <a:pos x="8" y="5"/>
                  </a:cxn>
                  <a:cxn ang="0">
                    <a:pos x="23" y="0"/>
                  </a:cxn>
                  <a:cxn ang="0">
                    <a:pos x="23" y="15"/>
                  </a:cxn>
                </a:cxnLst>
                <a:rect l="0" t="0" r="r" b="b"/>
                <a:pathLst>
                  <a:path w="33" h="23">
                    <a:moveTo>
                      <a:pt x="23" y="15"/>
                    </a:moveTo>
                    <a:cubicBezTo>
                      <a:pt x="20" y="15"/>
                      <a:pt x="18" y="13"/>
                      <a:pt x="17" y="12"/>
                    </a:cubicBezTo>
                    <a:cubicBezTo>
                      <a:pt x="13" y="16"/>
                      <a:pt x="12" y="23"/>
                      <a:pt x="6" y="23"/>
                    </a:cubicBezTo>
                    <a:cubicBezTo>
                      <a:pt x="4" y="23"/>
                      <a:pt x="3" y="19"/>
                      <a:pt x="3" y="17"/>
                    </a:cubicBezTo>
                    <a:cubicBezTo>
                      <a:pt x="1" y="15"/>
                      <a:pt x="0" y="14"/>
                      <a:pt x="0" y="12"/>
                    </a:cubicBezTo>
                    <a:cubicBezTo>
                      <a:pt x="0" y="12"/>
                      <a:pt x="8" y="6"/>
                      <a:pt x="8" y="5"/>
                    </a:cubicBezTo>
                    <a:cubicBezTo>
                      <a:pt x="16" y="7"/>
                      <a:pt x="17" y="0"/>
                      <a:pt x="23" y="0"/>
                    </a:cubicBezTo>
                    <a:cubicBezTo>
                      <a:pt x="33" y="0"/>
                      <a:pt x="28" y="15"/>
                      <a:pt x="2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9" name="Freeform 139"/>
              <p:cNvSpPr>
                <a:spLocks/>
              </p:cNvSpPr>
              <p:nvPr/>
            </p:nvSpPr>
            <p:spPr bwMode="auto">
              <a:xfrm>
                <a:off x="6572250" y="2136775"/>
                <a:ext cx="185738" cy="153988"/>
              </a:xfrm>
              <a:custGeom>
                <a:avLst/>
                <a:gdLst/>
                <a:ahLst/>
                <a:cxnLst>
                  <a:cxn ang="0">
                    <a:pos x="55" y="110"/>
                  </a:cxn>
                  <a:cxn ang="0">
                    <a:pos x="55" y="107"/>
                  </a:cxn>
                  <a:cxn ang="0">
                    <a:pos x="56" y="99"/>
                  </a:cxn>
                  <a:cxn ang="0">
                    <a:pos x="43" y="95"/>
                  </a:cxn>
                  <a:cxn ang="0">
                    <a:pos x="39" y="99"/>
                  </a:cxn>
                  <a:cxn ang="0">
                    <a:pos x="29" y="100"/>
                  </a:cxn>
                  <a:cxn ang="0">
                    <a:pos x="6" y="106"/>
                  </a:cxn>
                  <a:cxn ang="0">
                    <a:pos x="0" y="104"/>
                  </a:cxn>
                  <a:cxn ang="0">
                    <a:pos x="5" y="101"/>
                  </a:cxn>
                  <a:cxn ang="0">
                    <a:pos x="30" y="84"/>
                  </a:cxn>
                  <a:cxn ang="0">
                    <a:pos x="57" y="84"/>
                  </a:cxn>
                  <a:cxn ang="0">
                    <a:pos x="72" y="70"/>
                  </a:cxn>
                  <a:cxn ang="0">
                    <a:pos x="79" y="59"/>
                  </a:cxn>
                  <a:cxn ang="0">
                    <a:pos x="77" y="64"/>
                  </a:cxn>
                  <a:cxn ang="0">
                    <a:pos x="79" y="66"/>
                  </a:cxn>
                  <a:cxn ang="0">
                    <a:pos x="92" y="60"/>
                  </a:cxn>
                  <a:cxn ang="0">
                    <a:pos x="116" y="25"/>
                  </a:cxn>
                  <a:cxn ang="0">
                    <a:pos x="114" y="19"/>
                  </a:cxn>
                  <a:cxn ang="0">
                    <a:pos x="125" y="3"/>
                  </a:cxn>
                  <a:cxn ang="0">
                    <a:pos x="130" y="4"/>
                  </a:cxn>
                  <a:cxn ang="0">
                    <a:pos x="129" y="4"/>
                  </a:cxn>
                  <a:cxn ang="0">
                    <a:pos x="128" y="0"/>
                  </a:cxn>
                  <a:cxn ang="0">
                    <a:pos x="133" y="2"/>
                  </a:cxn>
                  <a:cxn ang="0">
                    <a:pos x="134" y="11"/>
                  </a:cxn>
                  <a:cxn ang="0">
                    <a:pos x="140" y="26"/>
                  </a:cxn>
                  <a:cxn ang="0">
                    <a:pos x="134" y="40"/>
                  </a:cxn>
                  <a:cxn ang="0">
                    <a:pos x="134" y="43"/>
                  </a:cxn>
                  <a:cxn ang="0">
                    <a:pos x="130" y="44"/>
                  </a:cxn>
                  <a:cxn ang="0">
                    <a:pos x="127" y="63"/>
                  </a:cxn>
                  <a:cxn ang="0">
                    <a:pos x="122" y="76"/>
                  </a:cxn>
                  <a:cxn ang="0">
                    <a:pos x="125" y="84"/>
                  </a:cxn>
                  <a:cxn ang="0">
                    <a:pos x="114" y="93"/>
                  </a:cxn>
                  <a:cxn ang="0">
                    <a:pos x="114" y="86"/>
                  </a:cxn>
                  <a:cxn ang="0">
                    <a:pos x="102" y="96"/>
                  </a:cxn>
                  <a:cxn ang="0">
                    <a:pos x="100" y="94"/>
                  </a:cxn>
                  <a:cxn ang="0">
                    <a:pos x="96" y="94"/>
                  </a:cxn>
                  <a:cxn ang="0">
                    <a:pos x="87" y="100"/>
                  </a:cxn>
                  <a:cxn ang="0">
                    <a:pos x="74" y="92"/>
                  </a:cxn>
                  <a:cxn ang="0">
                    <a:pos x="72" y="96"/>
                  </a:cxn>
                  <a:cxn ang="0">
                    <a:pos x="76" y="103"/>
                  </a:cxn>
                  <a:cxn ang="0">
                    <a:pos x="72" y="103"/>
                  </a:cxn>
                  <a:cxn ang="0">
                    <a:pos x="61" y="115"/>
                  </a:cxn>
                  <a:cxn ang="0">
                    <a:pos x="55" y="110"/>
                  </a:cxn>
                </a:cxnLst>
                <a:rect l="0" t="0" r="r" b="b"/>
                <a:pathLst>
                  <a:path w="140" h="115">
                    <a:moveTo>
                      <a:pt x="55" y="110"/>
                    </a:moveTo>
                    <a:cubicBezTo>
                      <a:pt x="53" y="110"/>
                      <a:pt x="55" y="108"/>
                      <a:pt x="55" y="107"/>
                    </a:cubicBezTo>
                    <a:cubicBezTo>
                      <a:pt x="55" y="104"/>
                      <a:pt x="56" y="101"/>
                      <a:pt x="56" y="99"/>
                    </a:cubicBezTo>
                    <a:cubicBezTo>
                      <a:pt x="51" y="98"/>
                      <a:pt x="48" y="95"/>
                      <a:pt x="43" y="95"/>
                    </a:cubicBezTo>
                    <a:cubicBezTo>
                      <a:pt x="40" y="95"/>
                      <a:pt x="40" y="98"/>
                      <a:pt x="39" y="99"/>
                    </a:cubicBezTo>
                    <a:cubicBezTo>
                      <a:pt x="35" y="100"/>
                      <a:pt x="32" y="98"/>
                      <a:pt x="29" y="100"/>
                    </a:cubicBezTo>
                    <a:cubicBezTo>
                      <a:pt x="23" y="103"/>
                      <a:pt x="15" y="106"/>
                      <a:pt x="6" y="106"/>
                    </a:cubicBezTo>
                    <a:cubicBezTo>
                      <a:pt x="3" y="106"/>
                      <a:pt x="0" y="106"/>
                      <a:pt x="0" y="104"/>
                    </a:cubicBezTo>
                    <a:cubicBezTo>
                      <a:pt x="0" y="103"/>
                      <a:pt x="4" y="102"/>
                      <a:pt x="5" y="101"/>
                    </a:cubicBezTo>
                    <a:cubicBezTo>
                      <a:pt x="15" y="95"/>
                      <a:pt x="19" y="84"/>
                      <a:pt x="30" y="84"/>
                    </a:cubicBezTo>
                    <a:cubicBezTo>
                      <a:pt x="43" y="84"/>
                      <a:pt x="47" y="84"/>
                      <a:pt x="57" y="84"/>
                    </a:cubicBezTo>
                    <a:cubicBezTo>
                      <a:pt x="65" y="84"/>
                      <a:pt x="68" y="70"/>
                      <a:pt x="72" y="70"/>
                    </a:cubicBezTo>
                    <a:cubicBezTo>
                      <a:pt x="72" y="70"/>
                      <a:pt x="78" y="60"/>
                      <a:pt x="79" y="59"/>
                    </a:cubicBezTo>
                    <a:cubicBezTo>
                      <a:pt x="78" y="61"/>
                      <a:pt x="77" y="62"/>
                      <a:pt x="77" y="64"/>
                    </a:cubicBezTo>
                    <a:cubicBezTo>
                      <a:pt x="77" y="65"/>
                      <a:pt x="78" y="66"/>
                      <a:pt x="79" y="66"/>
                    </a:cubicBezTo>
                    <a:cubicBezTo>
                      <a:pt x="86" y="66"/>
                      <a:pt x="87" y="62"/>
                      <a:pt x="92" y="60"/>
                    </a:cubicBezTo>
                    <a:cubicBezTo>
                      <a:pt x="101" y="57"/>
                      <a:pt x="116" y="39"/>
                      <a:pt x="116" y="25"/>
                    </a:cubicBezTo>
                    <a:cubicBezTo>
                      <a:pt x="116" y="22"/>
                      <a:pt x="114" y="22"/>
                      <a:pt x="114" y="19"/>
                    </a:cubicBezTo>
                    <a:cubicBezTo>
                      <a:pt x="114" y="14"/>
                      <a:pt x="119" y="3"/>
                      <a:pt x="125" y="3"/>
                    </a:cubicBezTo>
                    <a:cubicBezTo>
                      <a:pt x="125" y="3"/>
                      <a:pt x="125" y="9"/>
                      <a:pt x="130" y="4"/>
                    </a:cubicBezTo>
                    <a:cubicBezTo>
                      <a:pt x="130" y="4"/>
                      <a:pt x="129" y="4"/>
                      <a:pt x="129" y="4"/>
                    </a:cubicBezTo>
                    <a:cubicBezTo>
                      <a:pt x="128" y="4"/>
                      <a:pt x="127" y="0"/>
                      <a:pt x="128" y="0"/>
                    </a:cubicBezTo>
                    <a:cubicBezTo>
                      <a:pt x="131" y="0"/>
                      <a:pt x="133" y="1"/>
                      <a:pt x="133" y="2"/>
                    </a:cubicBezTo>
                    <a:cubicBezTo>
                      <a:pt x="135" y="5"/>
                      <a:pt x="134" y="8"/>
                      <a:pt x="134" y="11"/>
                    </a:cubicBezTo>
                    <a:cubicBezTo>
                      <a:pt x="134" y="17"/>
                      <a:pt x="140" y="20"/>
                      <a:pt x="140" y="26"/>
                    </a:cubicBezTo>
                    <a:cubicBezTo>
                      <a:pt x="140" y="33"/>
                      <a:pt x="134" y="34"/>
                      <a:pt x="134" y="40"/>
                    </a:cubicBezTo>
                    <a:cubicBezTo>
                      <a:pt x="134" y="41"/>
                      <a:pt x="134" y="42"/>
                      <a:pt x="134" y="43"/>
                    </a:cubicBezTo>
                    <a:cubicBezTo>
                      <a:pt x="133" y="44"/>
                      <a:pt x="132" y="43"/>
                      <a:pt x="130" y="44"/>
                    </a:cubicBezTo>
                    <a:cubicBezTo>
                      <a:pt x="126" y="45"/>
                      <a:pt x="127" y="59"/>
                      <a:pt x="127" y="63"/>
                    </a:cubicBezTo>
                    <a:cubicBezTo>
                      <a:pt x="127" y="67"/>
                      <a:pt x="122" y="70"/>
                      <a:pt x="122" y="76"/>
                    </a:cubicBezTo>
                    <a:cubicBezTo>
                      <a:pt x="122" y="80"/>
                      <a:pt x="124" y="81"/>
                      <a:pt x="125" y="84"/>
                    </a:cubicBezTo>
                    <a:cubicBezTo>
                      <a:pt x="119" y="87"/>
                      <a:pt x="119" y="91"/>
                      <a:pt x="114" y="93"/>
                    </a:cubicBezTo>
                    <a:cubicBezTo>
                      <a:pt x="112" y="89"/>
                      <a:pt x="114" y="89"/>
                      <a:pt x="114" y="86"/>
                    </a:cubicBezTo>
                    <a:cubicBezTo>
                      <a:pt x="108" y="90"/>
                      <a:pt x="104" y="90"/>
                      <a:pt x="102" y="96"/>
                    </a:cubicBezTo>
                    <a:cubicBezTo>
                      <a:pt x="102" y="96"/>
                      <a:pt x="100" y="95"/>
                      <a:pt x="100" y="94"/>
                    </a:cubicBezTo>
                    <a:cubicBezTo>
                      <a:pt x="96" y="94"/>
                      <a:pt x="96" y="94"/>
                      <a:pt x="96" y="94"/>
                    </a:cubicBezTo>
                    <a:cubicBezTo>
                      <a:pt x="93" y="97"/>
                      <a:pt x="91" y="100"/>
                      <a:pt x="87" y="100"/>
                    </a:cubicBezTo>
                    <a:cubicBezTo>
                      <a:pt x="78" y="100"/>
                      <a:pt x="78" y="92"/>
                      <a:pt x="74" y="92"/>
                    </a:cubicBezTo>
                    <a:cubicBezTo>
                      <a:pt x="73" y="92"/>
                      <a:pt x="72" y="94"/>
                      <a:pt x="72" y="96"/>
                    </a:cubicBezTo>
                    <a:cubicBezTo>
                      <a:pt x="72" y="97"/>
                      <a:pt x="76" y="103"/>
                      <a:pt x="76" y="103"/>
                    </a:cubicBezTo>
                    <a:cubicBezTo>
                      <a:pt x="75" y="103"/>
                      <a:pt x="73" y="103"/>
                      <a:pt x="72" y="103"/>
                    </a:cubicBezTo>
                    <a:cubicBezTo>
                      <a:pt x="68" y="103"/>
                      <a:pt x="63" y="110"/>
                      <a:pt x="61" y="115"/>
                    </a:cubicBezTo>
                    <a:cubicBezTo>
                      <a:pt x="57" y="114"/>
                      <a:pt x="58" y="110"/>
                      <a:pt x="55" y="1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0" name="Freeform 140"/>
              <p:cNvSpPr>
                <a:spLocks/>
              </p:cNvSpPr>
              <p:nvPr/>
            </p:nvSpPr>
            <p:spPr bwMode="auto">
              <a:xfrm>
                <a:off x="6721475" y="2054225"/>
                <a:ext cx="96838" cy="80963"/>
              </a:xfrm>
              <a:custGeom>
                <a:avLst/>
                <a:gdLst/>
                <a:ahLst/>
                <a:cxnLst>
                  <a:cxn ang="0">
                    <a:pos x="11" y="33"/>
                  </a:cxn>
                  <a:cxn ang="0">
                    <a:pos x="15" y="33"/>
                  </a:cxn>
                  <a:cxn ang="0">
                    <a:pos x="26" y="10"/>
                  </a:cxn>
                  <a:cxn ang="0">
                    <a:pos x="23" y="6"/>
                  </a:cxn>
                  <a:cxn ang="0">
                    <a:pos x="26" y="0"/>
                  </a:cxn>
                  <a:cxn ang="0">
                    <a:pos x="60" y="22"/>
                  </a:cxn>
                  <a:cxn ang="0">
                    <a:pos x="70" y="21"/>
                  </a:cxn>
                  <a:cxn ang="0">
                    <a:pos x="67" y="26"/>
                  </a:cxn>
                  <a:cxn ang="0">
                    <a:pos x="72" y="32"/>
                  </a:cxn>
                  <a:cxn ang="0">
                    <a:pos x="59" y="36"/>
                  </a:cxn>
                  <a:cxn ang="0">
                    <a:pos x="43" y="51"/>
                  </a:cxn>
                  <a:cxn ang="0">
                    <a:pos x="24" y="41"/>
                  </a:cxn>
                  <a:cxn ang="0">
                    <a:pos x="21" y="45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5" y="61"/>
                  </a:cxn>
                  <a:cxn ang="0">
                    <a:pos x="3" y="61"/>
                  </a:cxn>
                  <a:cxn ang="0">
                    <a:pos x="3" y="51"/>
                  </a:cxn>
                  <a:cxn ang="0">
                    <a:pos x="0" y="46"/>
                  </a:cxn>
                  <a:cxn ang="0">
                    <a:pos x="8" y="35"/>
                  </a:cxn>
                  <a:cxn ang="0">
                    <a:pos x="8" y="32"/>
                  </a:cxn>
                  <a:cxn ang="0">
                    <a:pos x="12" y="34"/>
                  </a:cxn>
                  <a:cxn ang="0">
                    <a:pos x="11" y="33"/>
                  </a:cxn>
                </a:cxnLst>
                <a:rect l="0" t="0" r="r" b="b"/>
                <a:pathLst>
                  <a:path w="72" h="61">
                    <a:moveTo>
                      <a:pt x="11" y="33"/>
                    </a:moveTo>
                    <a:cubicBezTo>
                      <a:pt x="12" y="33"/>
                      <a:pt x="14" y="33"/>
                      <a:pt x="15" y="33"/>
                    </a:cubicBezTo>
                    <a:cubicBezTo>
                      <a:pt x="23" y="33"/>
                      <a:pt x="26" y="16"/>
                      <a:pt x="26" y="10"/>
                    </a:cubicBezTo>
                    <a:cubicBezTo>
                      <a:pt x="26" y="8"/>
                      <a:pt x="23" y="7"/>
                      <a:pt x="23" y="6"/>
                    </a:cubicBezTo>
                    <a:cubicBezTo>
                      <a:pt x="23" y="2"/>
                      <a:pt x="25" y="1"/>
                      <a:pt x="26" y="0"/>
                    </a:cubicBezTo>
                    <a:cubicBezTo>
                      <a:pt x="38" y="8"/>
                      <a:pt x="43" y="22"/>
                      <a:pt x="60" y="22"/>
                    </a:cubicBezTo>
                    <a:cubicBezTo>
                      <a:pt x="64" y="22"/>
                      <a:pt x="67" y="19"/>
                      <a:pt x="70" y="21"/>
                    </a:cubicBezTo>
                    <a:cubicBezTo>
                      <a:pt x="69" y="23"/>
                      <a:pt x="67" y="24"/>
                      <a:pt x="67" y="26"/>
                    </a:cubicBezTo>
                    <a:cubicBezTo>
                      <a:pt x="67" y="29"/>
                      <a:pt x="71" y="32"/>
                      <a:pt x="72" y="32"/>
                    </a:cubicBezTo>
                    <a:cubicBezTo>
                      <a:pt x="68" y="35"/>
                      <a:pt x="65" y="36"/>
                      <a:pt x="59" y="36"/>
                    </a:cubicBezTo>
                    <a:cubicBezTo>
                      <a:pt x="49" y="36"/>
                      <a:pt x="46" y="46"/>
                      <a:pt x="43" y="51"/>
                    </a:cubicBezTo>
                    <a:cubicBezTo>
                      <a:pt x="36" y="47"/>
                      <a:pt x="31" y="46"/>
                      <a:pt x="24" y="41"/>
                    </a:cubicBezTo>
                    <a:cubicBezTo>
                      <a:pt x="23" y="42"/>
                      <a:pt x="21" y="43"/>
                      <a:pt x="21" y="45"/>
                    </a:cubicBezTo>
                    <a:cubicBezTo>
                      <a:pt x="15" y="45"/>
                      <a:pt x="8" y="40"/>
                      <a:pt x="8" y="48"/>
                    </a:cubicBezTo>
                    <a:cubicBezTo>
                      <a:pt x="8" y="52"/>
                      <a:pt x="14" y="52"/>
                      <a:pt x="16" y="54"/>
                    </a:cubicBezTo>
                    <a:cubicBezTo>
                      <a:pt x="12" y="59"/>
                      <a:pt x="9" y="57"/>
                      <a:pt x="5" y="6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3" y="58"/>
                      <a:pt x="3" y="51"/>
                      <a:pt x="3" y="51"/>
                    </a:cubicBezTo>
                    <a:cubicBezTo>
                      <a:pt x="3" y="49"/>
                      <a:pt x="0" y="48"/>
                      <a:pt x="0" y="46"/>
                    </a:cubicBezTo>
                    <a:cubicBezTo>
                      <a:pt x="0" y="41"/>
                      <a:pt x="8" y="38"/>
                      <a:pt x="8" y="35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2"/>
                      <a:pt x="10" y="33"/>
                      <a:pt x="12" y="34"/>
                    </a:cubicBezTo>
                    <a:lnTo>
                      <a:pt x="11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1" name="Freeform 141"/>
              <p:cNvSpPr>
                <a:spLocks/>
              </p:cNvSpPr>
              <p:nvPr/>
            </p:nvSpPr>
            <p:spPr bwMode="auto">
              <a:xfrm>
                <a:off x="6816725" y="2073275"/>
                <a:ext cx="15875" cy="142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" y="2"/>
                  </a:cxn>
                  <a:cxn ang="0">
                    <a:pos x="1" y="11"/>
                  </a:cxn>
                  <a:cxn ang="0">
                    <a:pos x="1" y="7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11">
                    <a:moveTo>
                      <a:pt x="10" y="0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0" y="4"/>
                      <a:pt x="5" y="11"/>
                      <a:pt x="1" y="11"/>
                    </a:cubicBezTo>
                    <a:cubicBezTo>
                      <a:pt x="0" y="11"/>
                      <a:pt x="0" y="8"/>
                      <a:pt x="1" y="7"/>
                    </a:cubicBezTo>
                    <a:cubicBezTo>
                      <a:pt x="3" y="4"/>
                      <a:pt x="8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2" name="Freeform 142"/>
              <p:cNvSpPr>
                <a:spLocks/>
              </p:cNvSpPr>
              <p:nvPr/>
            </p:nvSpPr>
            <p:spPr bwMode="auto">
              <a:xfrm>
                <a:off x="6848475" y="2052638"/>
                <a:ext cx="22225" cy="15875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3"/>
                  </a:cxn>
                </a:cxnLst>
                <a:rect l="0" t="0" r="r" b="b"/>
                <a:pathLst>
                  <a:path w="17" h="12">
                    <a:moveTo>
                      <a:pt x="17" y="3"/>
                    </a:moveTo>
                    <a:cubicBezTo>
                      <a:pt x="7" y="3"/>
                      <a:pt x="7" y="12"/>
                      <a:pt x="1" y="12"/>
                    </a:cubicBezTo>
                    <a:cubicBezTo>
                      <a:pt x="0" y="12"/>
                      <a:pt x="1" y="10"/>
                      <a:pt x="1" y="10"/>
                    </a:cubicBezTo>
                    <a:cubicBezTo>
                      <a:pt x="1" y="10"/>
                      <a:pt x="5" y="0"/>
                      <a:pt x="10" y="0"/>
                    </a:cubicBezTo>
                    <a:cubicBezTo>
                      <a:pt x="13" y="0"/>
                      <a:pt x="15" y="0"/>
                      <a:pt x="17" y="0"/>
                    </a:cubicBezTo>
                    <a:lnTo>
                      <a:pt x="1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3" name="Freeform 143"/>
              <p:cNvSpPr>
                <a:spLocks/>
              </p:cNvSpPr>
              <p:nvPr/>
            </p:nvSpPr>
            <p:spPr bwMode="auto">
              <a:xfrm>
                <a:off x="6888163" y="2035175"/>
                <a:ext cx="12700" cy="1111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3"/>
                  </a:cxn>
                  <a:cxn ang="0">
                    <a:pos x="9" y="0"/>
                  </a:cxn>
                  <a:cxn ang="0">
                    <a:pos x="1" y="9"/>
                  </a:cxn>
                  <a:cxn ang="0">
                    <a:pos x="1" y="6"/>
                  </a:cxn>
                </a:cxnLst>
                <a:rect l="0" t="0" r="r" b="b"/>
                <a:pathLst>
                  <a:path w="9" h="9">
                    <a:moveTo>
                      <a:pt x="1" y="6"/>
                    </a:moveTo>
                    <a:cubicBezTo>
                      <a:pt x="3" y="6"/>
                      <a:pt x="1" y="4"/>
                      <a:pt x="2" y="3"/>
                    </a:cubicBezTo>
                    <a:cubicBezTo>
                      <a:pt x="3" y="0"/>
                      <a:pt x="8" y="0"/>
                      <a:pt x="9" y="0"/>
                    </a:cubicBezTo>
                    <a:cubicBezTo>
                      <a:pt x="8" y="3"/>
                      <a:pt x="5" y="9"/>
                      <a:pt x="1" y="9"/>
                    </a:cubicBezTo>
                    <a:cubicBezTo>
                      <a:pt x="0" y="9"/>
                      <a:pt x="0" y="6"/>
                      <a:pt x="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4" name="Freeform 144"/>
              <p:cNvSpPr>
                <a:spLocks/>
              </p:cNvSpPr>
              <p:nvPr/>
            </p:nvSpPr>
            <p:spPr bwMode="auto">
              <a:xfrm>
                <a:off x="6753225" y="1855788"/>
                <a:ext cx="47625" cy="184150"/>
              </a:xfrm>
              <a:custGeom>
                <a:avLst/>
                <a:gdLst/>
                <a:ahLst/>
                <a:cxnLst>
                  <a:cxn ang="0">
                    <a:pos x="26" y="84"/>
                  </a:cxn>
                  <a:cxn ang="0">
                    <a:pos x="13" y="109"/>
                  </a:cxn>
                  <a:cxn ang="0">
                    <a:pos x="26" y="132"/>
                  </a:cxn>
                  <a:cxn ang="0">
                    <a:pos x="25" y="132"/>
                  </a:cxn>
                  <a:cxn ang="0">
                    <a:pos x="20" y="128"/>
                  </a:cxn>
                  <a:cxn ang="0">
                    <a:pos x="16" y="128"/>
                  </a:cxn>
                  <a:cxn ang="0">
                    <a:pos x="5" y="138"/>
                  </a:cxn>
                  <a:cxn ang="0">
                    <a:pos x="5" y="125"/>
                  </a:cxn>
                  <a:cxn ang="0">
                    <a:pos x="7" y="105"/>
                  </a:cxn>
                  <a:cxn ang="0">
                    <a:pos x="4" y="93"/>
                  </a:cxn>
                  <a:cxn ang="0">
                    <a:pos x="7" y="79"/>
                  </a:cxn>
                  <a:cxn ang="0">
                    <a:pos x="7" y="53"/>
                  </a:cxn>
                  <a:cxn ang="0">
                    <a:pos x="0" y="37"/>
                  </a:cxn>
                  <a:cxn ang="0">
                    <a:pos x="9" y="15"/>
                  </a:cxn>
                  <a:cxn ang="0">
                    <a:pos x="11" y="9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9" y="20"/>
                  </a:cxn>
                  <a:cxn ang="0">
                    <a:pos x="21" y="37"/>
                  </a:cxn>
                  <a:cxn ang="0">
                    <a:pos x="21" y="47"/>
                  </a:cxn>
                  <a:cxn ang="0">
                    <a:pos x="24" y="59"/>
                  </a:cxn>
                  <a:cxn ang="0">
                    <a:pos x="36" y="90"/>
                  </a:cxn>
                  <a:cxn ang="0">
                    <a:pos x="26" y="84"/>
                  </a:cxn>
                </a:cxnLst>
                <a:rect l="0" t="0" r="r" b="b"/>
                <a:pathLst>
                  <a:path w="36" h="138">
                    <a:moveTo>
                      <a:pt x="26" y="84"/>
                    </a:moveTo>
                    <a:cubicBezTo>
                      <a:pt x="15" y="84"/>
                      <a:pt x="13" y="98"/>
                      <a:pt x="13" y="109"/>
                    </a:cubicBezTo>
                    <a:cubicBezTo>
                      <a:pt x="13" y="120"/>
                      <a:pt x="22" y="124"/>
                      <a:pt x="26" y="132"/>
                    </a:cubicBezTo>
                    <a:cubicBezTo>
                      <a:pt x="26" y="132"/>
                      <a:pt x="25" y="132"/>
                      <a:pt x="25" y="132"/>
                    </a:cubicBezTo>
                    <a:cubicBezTo>
                      <a:pt x="23" y="133"/>
                      <a:pt x="21" y="130"/>
                      <a:pt x="20" y="128"/>
                    </a:cubicBezTo>
                    <a:cubicBezTo>
                      <a:pt x="19" y="128"/>
                      <a:pt x="17" y="128"/>
                      <a:pt x="16" y="128"/>
                    </a:cubicBezTo>
                    <a:cubicBezTo>
                      <a:pt x="11" y="128"/>
                      <a:pt x="11" y="138"/>
                      <a:pt x="5" y="138"/>
                    </a:cubicBezTo>
                    <a:cubicBezTo>
                      <a:pt x="4" y="138"/>
                      <a:pt x="5" y="127"/>
                      <a:pt x="5" y="125"/>
                    </a:cubicBezTo>
                    <a:cubicBezTo>
                      <a:pt x="5" y="117"/>
                      <a:pt x="7" y="112"/>
                      <a:pt x="7" y="105"/>
                    </a:cubicBezTo>
                    <a:cubicBezTo>
                      <a:pt x="7" y="99"/>
                      <a:pt x="4" y="98"/>
                      <a:pt x="4" y="93"/>
                    </a:cubicBezTo>
                    <a:cubicBezTo>
                      <a:pt x="4" y="86"/>
                      <a:pt x="7" y="84"/>
                      <a:pt x="7" y="79"/>
                    </a:cubicBezTo>
                    <a:cubicBezTo>
                      <a:pt x="7" y="68"/>
                      <a:pt x="7" y="64"/>
                      <a:pt x="7" y="53"/>
                    </a:cubicBezTo>
                    <a:cubicBezTo>
                      <a:pt x="7" y="46"/>
                      <a:pt x="0" y="44"/>
                      <a:pt x="0" y="37"/>
                    </a:cubicBezTo>
                    <a:cubicBezTo>
                      <a:pt x="0" y="28"/>
                      <a:pt x="3" y="16"/>
                      <a:pt x="9" y="15"/>
                    </a:cubicBezTo>
                    <a:cubicBezTo>
                      <a:pt x="9" y="12"/>
                      <a:pt x="11" y="11"/>
                      <a:pt x="11" y="9"/>
                    </a:cubicBezTo>
                    <a:cubicBezTo>
                      <a:pt x="11" y="4"/>
                      <a:pt x="11" y="3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8" y="14"/>
                      <a:pt x="19" y="20"/>
                    </a:cubicBezTo>
                    <a:cubicBezTo>
                      <a:pt x="21" y="26"/>
                      <a:pt x="18" y="30"/>
                      <a:pt x="21" y="3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52"/>
                      <a:pt x="23" y="57"/>
                      <a:pt x="24" y="59"/>
                    </a:cubicBezTo>
                    <a:cubicBezTo>
                      <a:pt x="27" y="70"/>
                      <a:pt x="33" y="79"/>
                      <a:pt x="36" y="90"/>
                    </a:cubicBezTo>
                    <a:cubicBezTo>
                      <a:pt x="34" y="86"/>
                      <a:pt x="30" y="84"/>
                      <a:pt x="26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5" name="Freeform 145"/>
              <p:cNvSpPr>
                <a:spLocks/>
              </p:cNvSpPr>
              <p:nvPr/>
            </p:nvSpPr>
            <p:spPr bwMode="auto">
              <a:xfrm>
                <a:off x="5241925" y="1219200"/>
                <a:ext cx="292100" cy="214313"/>
              </a:xfrm>
              <a:custGeom>
                <a:avLst/>
                <a:gdLst/>
                <a:ahLst/>
                <a:cxnLst>
                  <a:cxn ang="0">
                    <a:pos x="76" y="161"/>
                  </a:cxn>
                  <a:cxn ang="0">
                    <a:pos x="50" y="131"/>
                  </a:cxn>
                  <a:cxn ang="0">
                    <a:pos x="103" y="67"/>
                  </a:cxn>
                  <a:cxn ang="0">
                    <a:pos x="125" y="55"/>
                  </a:cxn>
                  <a:cxn ang="0">
                    <a:pos x="134" y="45"/>
                  </a:cxn>
                  <a:cxn ang="0">
                    <a:pos x="175" y="34"/>
                  </a:cxn>
                  <a:cxn ang="0">
                    <a:pos x="220" y="11"/>
                  </a:cxn>
                  <a:cxn ang="0">
                    <a:pos x="203" y="0"/>
                  </a:cxn>
                  <a:cxn ang="0">
                    <a:pos x="136" y="25"/>
                  </a:cxn>
                  <a:cxn ang="0">
                    <a:pos x="123" y="19"/>
                  </a:cxn>
                  <a:cxn ang="0">
                    <a:pos x="109" y="25"/>
                  </a:cxn>
                  <a:cxn ang="0">
                    <a:pos x="69" y="46"/>
                  </a:cxn>
                  <a:cxn ang="0">
                    <a:pos x="52" y="49"/>
                  </a:cxn>
                  <a:cxn ang="0">
                    <a:pos x="47" y="53"/>
                  </a:cxn>
                  <a:cxn ang="0">
                    <a:pos x="50" y="61"/>
                  </a:cxn>
                  <a:cxn ang="0">
                    <a:pos x="27" y="88"/>
                  </a:cxn>
                  <a:cxn ang="0">
                    <a:pos x="34" y="98"/>
                  </a:cxn>
                  <a:cxn ang="0">
                    <a:pos x="13" y="110"/>
                  </a:cxn>
                  <a:cxn ang="0">
                    <a:pos x="13" y="117"/>
                  </a:cxn>
                  <a:cxn ang="0">
                    <a:pos x="0" y="134"/>
                  </a:cxn>
                  <a:cxn ang="0">
                    <a:pos x="8" y="143"/>
                  </a:cxn>
                  <a:cxn ang="0">
                    <a:pos x="21" y="143"/>
                  </a:cxn>
                  <a:cxn ang="0">
                    <a:pos x="27" y="158"/>
                  </a:cxn>
                  <a:cxn ang="0">
                    <a:pos x="39" y="158"/>
                  </a:cxn>
                  <a:cxn ang="0">
                    <a:pos x="42" y="161"/>
                  </a:cxn>
                  <a:cxn ang="0">
                    <a:pos x="76" y="161"/>
                  </a:cxn>
                  <a:cxn ang="0">
                    <a:pos x="72" y="156"/>
                  </a:cxn>
                  <a:cxn ang="0">
                    <a:pos x="76" y="161"/>
                  </a:cxn>
                </a:cxnLst>
                <a:rect l="0" t="0" r="r" b="b"/>
                <a:pathLst>
                  <a:path w="220" h="161">
                    <a:moveTo>
                      <a:pt x="76" y="161"/>
                    </a:moveTo>
                    <a:cubicBezTo>
                      <a:pt x="66" y="151"/>
                      <a:pt x="50" y="147"/>
                      <a:pt x="50" y="131"/>
                    </a:cubicBezTo>
                    <a:cubicBezTo>
                      <a:pt x="50" y="102"/>
                      <a:pt x="81" y="73"/>
                      <a:pt x="103" y="67"/>
                    </a:cubicBezTo>
                    <a:cubicBezTo>
                      <a:pt x="111" y="64"/>
                      <a:pt x="113" y="55"/>
                      <a:pt x="125" y="55"/>
                    </a:cubicBezTo>
                    <a:cubicBezTo>
                      <a:pt x="130" y="55"/>
                      <a:pt x="132" y="46"/>
                      <a:pt x="134" y="45"/>
                    </a:cubicBezTo>
                    <a:cubicBezTo>
                      <a:pt x="149" y="38"/>
                      <a:pt x="160" y="41"/>
                      <a:pt x="175" y="34"/>
                    </a:cubicBezTo>
                    <a:cubicBezTo>
                      <a:pt x="186" y="28"/>
                      <a:pt x="220" y="26"/>
                      <a:pt x="220" y="11"/>
                    </a:cubicBezTo>
                    <a:cubicBezTo>
                      <a:pt x="220" y="6"/>
                      <a:pt x="208" y="0"/>
                      <a:pt x="203" y="0"/>
                    </a:cubicBezTo>
                    <a:cubicBezTo>
                      <a:pt x="181" y="0"/>
                      <a:pt x="160" y="25"/>
                      <a:pt x="136" y="25"/>
                    </a:cubicBezTo>
                    <a:cubicBezTo>
                      <a:pt x="131" y="25"/>
                      <a:pt x="128" y="19"/>
                      <a:pt x="123" y="19"/>
                    </a:cubicBezTo>
                    <a:cubicBezTo>
                      <a:pt x="115" y="19"/>
                      <a:pt x="115" y="25"/>
                      <a:pt x="109" y="25"/>
                    </a:cubicBezTo>
                    <a:cubicBezTo>
                      <a:pt x="93" y="25"/>
                      <a:pt x="80" y="46"/>
                      <a:pt x="69" y="46"/>
                    </a:cubicBezTo>
                    <a:cubicBezTo>
                      <a:pt x="63" y="46"/>
                      <a:pt x="58" y="49"/>
                      <a:pt x="52" y="49"/>
                    </a:cubicBezTo>
                    <a:cubicBezTo>
                      <a:pt x="49" y="49"/>
                      <a:pt x="47" y="52"/>
                      <a:pt x="47" y="53"/>
                    </a:cubicBezTo>
                    <a:cubicBezTo>
                      <a:pt x="47" y="56"/>
                      <a:pt x="50" y="58"/>
                      <a:pt x="50" y="61"/>
                    </a:cubicBezTo>
                    <a:cubicBezTo>
                      <a:pt x="50" y="74"/>
                      <a:pt x="27" y="80"/>
                      <a:pt x="27" y="88"/>
                    </a:cubicBezTo>
                    <a:cubicBezTo>
                      <a:pt x="27" y="91"/>
                      <a:pt x="34" y="92"/>
                      <a:pt x="34" y="98"/>
                    </a:cubicBezTo>
                    <a:cubicBezTo>
                      <a:pt x="27" y="99"/>
                      <a:pt x="13" y="102"/>
                      <a:pt x="13" y="110"/>
                    </a:cubicBezTo>
                    <a:cubicBezTo>
                      <a:pt x="13" y="115"/>
                      <a:pt x="13" y="117"/>
                      <a:pt x="13" y="117"/>
                    </a:cubicBezTo>
                    <a:cubicBezTo>
                      <a:pt x="13" y="124"/>
                      <a:pt x="0" y="124"/>
                      <a:pt x="0" y="134"/>
                    </a:cubicBezTo>
                    <a:cubicBezTo>
                      <a:pt x="0" y="139"/>
                      <a:pt x="8" y="143"/>
                      <a:pt x="8" y="143"/>
                    </a:cubicBezTo>
                    <a:cubicBezTo>
                      <a:pt x="8" y="143"/>
                      <a:pt x="20" y="143"/>
                      <a:pt x="21" y="143"/>
                    </a:cubicBezTo>
                    <a:cubicBezTo>
                      <a:pt x="28" y="145"/>
                      <a:pt x="24" y="152"/>
                      <a:pt x="27" y="158"/>
                    </a:cubicBezTo>
                    <a:cubicBezTo>
                      <a:pt x="28" y="161"/>
                      <a:pt x="35" y="158"/>
                      <a:pt x="39" y="158"/>
                    </a:cubicBezTo>
                    <a:cubicBezTo>
                      <a:pt x="40" y="158"/>
                      <a:pt x="41" y="161"/>
                      <a:pt x="42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5" y="159"/>
                      <a:pt x="73" y="157"/>
                      <a:pt x="72" y="156"/>
                    </a:cubicBezTo>
                    <a:lnTo>
                      <a:pt x="76" y="1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6" name="Freeform 146"/>
              <p:cNvSpPr>
                <a:spLocks/>
              </p:cNvSpPr>
              <p:nvPr/>
            </p:nvSpPr>
            <p:spPr bwMode="auto">
              <a:xfrm>
                <a:off x="4713288" y="1196975"/>
                <a:ext cx="2847975" cy="1058863"/>
              </a:xfrm>
              <a:custGeom>
                <a:avLst/>
                <a:gdLst/>
                <a:ahLst/>
                <a:cxnLst>
                  <a:cxn ang="0">
                    <a:pos x="1515" y="585"/>
                  </a:cxn>
                  <a:cxn ang="0">
                    <a:pos x="1460" y="485"/>
                  </a:cxn>
                  <a:cxn ang="0">
                    <a:pos x="1665" y="408"/>
                  </a:cxn>
                  <a:cxn ang="0">
                    <a:pos x="1804" y="346"/>
                  </a:cxn>
                  <a:cxn ang="0">
                    <a:pos x="1709" y="465"/>
                  </a:cxn>
                  <a:cxn ang="0">
                    <a:pos x="1793" y="452"/>
                  </a:cxn>
                  <a:cxn ang="0">
                    <a:pos x="1989" y="313"/>
                  </a:cxn>
                  <a:cxn ang="0">
                    <a:pos x="2112" y="287"/>
                  </a:cxn>
                  <a:cxn ang="0">
                    <a:pos x="1892" y="194"/>
                  </a:cxn>
                  <a:cxn ang="0">
                    <a:pos x="1660" y="159"/>
                  </a:cxn>
                  <a:cxn ang="0">
                    <a:pos x="1435" y="157"/>
                  </a:cxn>
                  <a:cxn ang="0">
                    <a:pos x="1314" y="97"/>
                  </a:cxn>
                  <a:cxn ang="0">
                    <a:pos x="1102" y="104"/>
                  </a:cxn>
                  <a:cxn ang="0">
                    <a:pos x="1016" y="27"/>
                  </a:cxn>
                  <a:cxn ang="0">
                    <a:pos x="758" y="117"/>
                  </a:cxn>
                  <a:cxn ang="0">
                    <a:pos x="668" y="148"/>
                  </a:cxn>
                  <a:cxn ang="0">
                    <a:pos x="644" y="121"/>
                  </a:cxn>
                  <a:cxn ang="0">
                    <a:pos x="511" y="207"/>
                  </a:cxn>
                  <a:cxn ang="0">
                    <a:pos x="322" y="247"/>
                  </a:cxn>
                  <a:cxn ang="0">
                    <a:pos x="214" y="296"/>
                  </a:cxn>
                  <a:cxn ang="0">
                    <a:pos x="229" y="227"/>
                  </a:cxn>
                  <a:cxn ang="0">
                    <a:pos x="127" y="236"/>
                  </a:cxn>
                  <a:cxn ang="0">
                    <a:pos x="136" y="312"/>
                  </a:cxn>
                  <a:cxn ang="0">
                    <a:pos x="117" y="395"/>
                  </a:cxn>
                  <a:cxn ang="0">
                    <a:pos x="50" y="446"/>
                  </a:cxn>
                  <a:cxn ang="0">
                    <a:pos x="16" y="495"/>
                  </a:cxn>
                  <a:cxn ang="0">
                    <a:pos x="54" y="558"/>
                  </a:cxn>
                  <a:cxn ang="0">
                    <a:pos x="88" y="597"/>
                  </a:cxn>
                  <a:cxn ang="0">
                    <a:pos x="112" y="644"/>
                  </a:cxn>
                  <a:cxn ang="0">
                    <a:pos x="208" y="647"/>
                  </a:cxn>
                  <a:cxn ang="0">
                    <a:pos x="225" y="626"/>
                  </a:cxn>
                  <a:cxn ang="0">
                    <a:pos x="284" y="701"/>
                  </a:cxn>
                  <a:cxn ang="0">
                    <a:pos x="350" y="732"/>
                  </a:cxn>
                  <a:cxn ang="0">
                    <a:pos x="366" y="742"/>
                  </a:cxn>
                  <a:cxn ang="0">
                    <a:pos x="349" y="634"/>
                  </a:cxn>
                  <a:cxn ang="0">
                    <a:pos x="412" y="645"/>
                  </a:cxn>
                  <a:cxn ang="0">
                    <a:pos x="427" y="700"/>
                  </a:cxn>
                  <a:cxn ang="0">
                    <a:pos x="428" y="746"/>
                  </a:cxn>
                  <a:cxn ang="0">
                    <a:pos x="447" y="755"/>
                  </a:cxn>
                  <a:cxn ang="0">
                    <a:pos x="522" y="777"/>
                  </a:cxn>
                  <a:cxn ang="0">
                    <a:pos x="559" y="781"/>
                  </a:cxn>
                  <a:cxn ang="0">
                    <a:pos x="608" y="770"/>
                  </a:cxn>
                  <a:cxn ang="0">
                    <a:pos x="654" y="772"/>
                  </a:cxn>
                  <a:cxn ang="0">
                    <a:pos x="677" y="748"/>
                  </a:cxn>
                  <a:cxn ang="0">
                    <a:pos x="829" y="593"/>
                  </a:cxn>
                  <a:cxn ang="0">
                    <a:pos x="994" y="534"/>
                  </a:cxn>
                  <a:cxn ang="0">
                    <a:pos x="1224" y="569"/>
                  </a:cxn>
                  <a:cxn ang="0">
                    <a:pos x="1411" y="607"/>
                  </a:cxn>
                  <a:cxn ang="0">
                    <a:pos x="1400" y="655"/>
                  </a:cxn>
                </a:cxnLst>
                <a:rect l="0" t="0" r="r" b="b"/>
                <a:pathLst>
                  <a:path w="2139" h="795">
                    <a:moveTo>
                      <a:pt x="1398" y="684"/>
                    </a:moveTo>
                    <a:cubicBezTo>
                      <a:pt x="1398" y="684"/>
                      <a:pt x="1415" y="688"/>
                      <a:pt x="1429" y="688"/>
                    </a:cubicBezTo>
                    <a:cubicBezTo>
                      <a:pt x="1454" y="688"/>
                      <a:pt x="1478" y="635"/>
                      <a:pt x="1495" y="618"/>
                    </a:cubicBezTo>
                    <a:cubicBezTo>
                      <a:pt x="1502" y="610"/>
                      <a:pt x="1512" y="596"/>
                      <a:pt x="1515" y="585"/>
                    </a:cubicBezTo>
                    <a:cubicBezTo>
                      <a:pt x="1518" y="572"/>
                      <a:pt x="1513" y="564"/>
                      <a:pt x="1520" y="551"/>
                    </a:cubicBezTo>
                    <a:cubicBezTo>
                      <a:pt x="1522" y="547"/>
                      <a:pt x="1527" y="537"/>
                      <a:pt x="1527" y="527"/>
                    </a:cubicBezTo>
                    <a:cubicBezTo>
                      <a:pt x="1527" y="515"/>
                      <a:pt x="1508" y="492"/>
                      <a:pt x="1499" y="499"/>
                    </a:cubicBezTo>
                    <a:cubicBezTo>
                      <a:pt x="1473" y="518"/>
                      <a:pt x="1460" y="488"/>
                      <a:pt x="1460" y="485"/>
                    </a:cubicBezTo>
                    <a:cubicBezTo>
                      <a:pt x="1460" y="473"/>
                      <a:pt x="1483" y="459"/>
                      <a:pt x="1493" y="450"/>
                    </a:cubicBezTo>
                    <a:cubicBezTo>
                      <a:pt x="1506" y="436"/>
                      <a:pt x="1524" y="413"/>
                      <a:pt x="1543" y="408"/>
                    </a:cubicBezTo>
                    <a:cubicBezTo>
                      <a:pt x="1560" y="404"/>
                      <a:pt x="1613" y="399"/>
                      <a:pt x="1627" y="399"/>
                    </a:cubicBezTo>
                    <a:cubicBezTo>
                      <a:pt x="1645" y="399"/>
                      <a:pt x="1654" y="408"/>
                      <a:pt x="1665" y="408"/>
                    </a:cubicBezTo>
                    <a:cubicBezTo>
                      <a:pt x="1671" y="408"/>
                      <a:pt x="1675" y="408"/>
                      <a:pt x="1689" y="408"/>
                    </a:cubicBezTo>
                    <a:cubicBezTo>
                      <a:pt x="1696" y="379"/>
                      <a:pt x="1709" y="362"/>
                      <a:pt x="1740" y="362"/>
                    </a:cubicBezTo>
                    <a:cubicBezTo>
                      <a:pt x="1748" y="362"/>
                      <a:pt x="1751" y="360"/>
                      <a:pt x="1766" y="362"/>
                    </a:cubicBezTo>
                    <a:cubicBezTo>
                      <a:pt x="1759" y="368"/>
                      <a:pt x="1756" y="406"/>
                      <a:pt x="1804" y="346"/>
                    </a:cubicBezTo>
                    <a:cubicBezTo>
                      <a:pt x="1809" y="346"/>
                      <a:pt x="1832" y="355"/>
                      <a:pt x="1797" y="377"/>
                    </a:cubicBezTo>
                    <a:cubicBezTo>
                      <a:pt x="1785" y="385"/>
                      <a:pt x="1774" y="381"/>
                      <a:pt x="1766" y="393"/>
                    </a:cubicBezTo>
                    <a:cubicBezTo>
                      <a:pt x="1757" y="406"/>
                      <a:pt x="1749" y="423"/>
                      <a:pt x="1735" y="430"/>
                    </a:cubicBezTo>
                    <a:cubicBezTo>
                      <a:pt x="1724" y="436"/>
                      <a:pt x="1709" y="447"/>
                      <a:pt x="1709" y="465"/>
                    </a:cubicBezTo>
                    <a:cubicBezTo>
                      <a:pt x="1709" y="482"/>
                      <a:pt x="1714" y="535"/>
                      <a:pt x="1726" y="545"/>
                    </a:cubicBezTo>
                    <a:cubicBezTo>
                      <a:pt x="1735" y="532"/>
                      <a:pt x="1741" y="507"/>
                      <a:pt x="1760" y="503"/>
                    </a:cubicBezTo>
                    <a:cubicBezTo>
                      <a:pt x="1757" y="491"/>
                      <a:pt x="1777" y="488"/>
                      <a:pt x="1777" y="479"/>
                    </a:cubicBezTo>
                    <a:cubicBezTo>
                      <a:pt x="1777" y="464"/>
                      <a:pt x="1793" y="460"/>
                      <a:pt x="1793" y="452"/>
                    </a:cubicBezTo>
                    <a:cubicBezTo>
                      <a:pt x="1793" y="447"/>
                      <a:pt x="1788" y="442"/>
                      <a:pt x="1793" y="432"/>
                    </a:cubicBezTo>
                    <a:cubicBezTo>
                      <a:pt x="1828" y="356"/>
                      <a:pt x="1861" y="397"/>
                      <a:pt x="1874" y="397"/>
                    </a:cubicBezTo>
                    <a:cubicBezTo>
                      <a:pt x="1914" y="397"/>
                      <a:pt x="1941" y="347"/>
                      <a:pt x="1976" y="346"/>
                    </a:cubicBezTo>
                    <a:cubicBezTo>
                      <a:pt x="2041" y="345"/>
                      <a:pt x="1989" y="320"/>
                      <a:pt x="1989" y="313"/>
                    </a:cubicBezTo>
                    <a:cubicBezTo>
                      <a:pt x="1989" y="294"/>
                      <a:pt x="2015" y="297"/>
                      <a:pt x="2020" y="287"/>
                    </a:cubicBezTo>
                    <a:cubicBezTo>
                      <a:pt x="2022" y="282"/>
                      <a:pt x="2018" y="271"/>
                      <a:pt x="2026" y="271"/>
                    </a:cubicBezTo>
                    <a:cubicBezTo>
                      <a:pt x="2054" y="271"/>
                      <a:pt x="2077" y="309"/>
                      <a:pt x="2097" y="309"/>
                    </a:cubicBezTo>
                    <a:cubicBezTo>
                      <a:pt x="2106" y="309"/>
                      <a:pt x="2108" y="293"/>
                      <a:pt x="2112" y="287"/>
                    </a:cubicBezTo>
                    <a:cubicBezTo>
                      <a:pt x="2120" y="278"/>
                      <a:pt x="2127" y="279"/>
                      <a:pt x="2139" y="275"/>
                    </a:cubicBezTo>
                    <a:cubicBezTo>
                      <a:pt x="2123" y="254"/>
                      <a:pt x="2071" y="242"/>
                      <a:pt x="2046" y="227"/>
                    </a:cubicBezTo>
                    <a:cubicBezTo>
                      <a:pt x="2011" y="207"/>
                      <a:pt x="1965" y="185"/>
                      <a:pt x="1914" y="185"/>
                    </a:cubicBezTo>
                    <a:cubicBezTo>
                      <a:pt x="1900" y="185"/>
                      <a:pt x="1890" y="188"/>
                      <a:pt x="1892" y="194"/>
                    </a:cubicBezTo>
                    <a:cubicBezTo>
                      <a:pt x="1906" y="237"/>
                      <a:pt x="1872" y="194"/>
                      <a:pt x="1863" y="194"/>
                    </a:cubicBezTo>
                    <a:cubicBezTo>
                      <a:pt x="1762" y="192"/>
                      <a:pt x="1762" y="192"/>
                      <a:pt x="1762" y="192"/>
                    </a:cubicBezTo>
                    <a:cubicBezTo>
                      <a:pt x="1756" y="169"/>
                      <a:pt x="1741" y="161"/>
                      <a:pt x="1711" y="161"/>
                    </a:cubicBezTo>
                    <a:cubicBezTo>
                      <a:pt x="1695" y="161"/>
                      <a:pt x="1670" y="167"/>
                      <a:pt x="1660" y="159"/>
                    </a:cubicBezTo>
                    <a:cubicBezTo>
                      <a:pt x="1652" y="151"/>
                      <a:pt x="1651" y="141"/>
                      <a:pt x="1638" y="137"/>
                    </a:cubicBezTo>
                    <a:cubicBezTo>
                      <a:pt x="1611" y="128"/>
                      <a:pt x="1582" y="121"/>
                      <a:pt x="1548" y="121"/>
                    </a:cubicBezTo>
                    <a:cubicBezTo>
                      <a:pt x="1513" y="121"/>
                      <a:pt x="1509" y="140"/>
                      <a:pt x="1506" y="157"/>
                    </a:cubicBezTo>
                    <a:cubicBezTo>
                      <a:pt x="1473" y="157"/>
                      <a:pt x="1457" y="157"/>
                      <a:pt x="1435" y="157"/>
                    </a:cubicBezTo>
                    <a:cubicBezTo>
                      <a:pt x="1423" y="157"/>
                      <a:pt x="1421" y="147"/>
                      <a:pt x="1407" y="146"/>
                    </a:cubicBezTo>
                    <a:cubicBezTo>
                      <a:pt x="1405" y="152"/>
                      <a:pt x="1403" y="166"/>
                      <a:pt x="1396" y="166"/>
                    </a:cubicBezTo>
                    <a:cubicBezTo>
                      <a:pt x="1377" y="166"/>
                      <a:pt x="1369" y="143"/>
                      <a:pt x="1369" y="130"/>
                    </a:cubicBezTo>
                    <a:cubicBezTo>
                      <a:pt x="1369" y="127"/>
                      <a:pt x="1405" y="105"/>
                      <a:pt x="1314" y="97"/>
                    </a:cubicBezTo>
                    <a:cubicBezTo>
                      <a:pt x="1303" y="96"/>
                      <a:pt x="1296" y="101"/>
                      <a:pt x="1296" y="115"/>
                    </a:cubicBezTo>
                    <a:cubicBezTo>
                      <a:pt x="1248" y="115"/>
                      <a:pt x="1248" y="115"/>
                      <a:pt x="1248" y="115"/>
                    </a:cubicBezTo>
                    <a:cubicBezTo>
                      <a:pt x="1233" y="111"/>
                      <a:pt x="1157" y="102"/>
                      <a:pt x="1147" y="86"/>
                    </a:cubicBezTo>
                    <a:cubicBezTo>
                      <a:pt x="1089" y="133"/>
                      <a:pt x="1102" y="104"/>
                      <a:pt x="1102" y="104"/>
                    </a:cubicBezTo>
                    <a:cubicBezTo>
                      <a:pt x="1116" y="87"/>
                      <a:pt x="1249" y="51"/>
                      <a:pt x="1140" y="24"/>
                    </a:cubicBezTo>
                    <a:cubicBezTo>
                      <a:pt x="1094" y="24"/>
                      <a:pt x="1094" y="24"/>
                      <a:pt x="1094" y="24"/>
                    </a:cubicBezTo>
                    <a:cubicBezTo>
                      <a:pt x="1089" y="12"/>
                      <a:pt x="1079" y="0"/>
                      <a:pt x="1060" y="0"/>
                    </a:cubicBezTo>
                    <a:cubicBezTo>
                      <a:pt x="1038" y="0"/>
                      <a:pt x="1028" y="17"/>
                      <a:pt x="1016" y="27"/>
                    </a:cubicBezTo>
                    <a:cubicBezTo>
                      <a:pt x="1008" y="33"/>
                      <a:pt x="951" y="56"/>
                      <a:pt x="956" y="35"/>
                    </a:cubicBezTo>
                    <a:cubicBezTo>
                      <a:pt x="941" y="40"/>
                      <a:pt x="879" y="44"/>
                      <a:pt x="847" y="73"/>
                    </a:cubicBezTo>
                    <a:cubicBezTo>
                      <a:pt x="840" y="79"/>
                      <a:pt x="838" y="97"/>
                      <a:pt x="828" y="97"/>
                    </a:cubicBezTo>
                    <a:cubicBezTo>
                      <a:pt x="813" y="97"/>
                      <a:pt x="758" y="92"/>
                      <a:pt x="758" y="117"/>
                    </a:cubicBezTo>
                    <a:cubicBezTo>
                      <a:pt x="758" y="122"/>
                      <a:pt x="763" y="128"/>
                      <a:pt x="765" y="135"/>
                    </a:cubicBezTo>
                    <a:cubicBezTo>
                      <a:pt x="755" y="141"/>
                      <a:pt x="752" y="135"/>
                      <a:pt x="721" y="135"/>
                    </a:cubicBezTo>
                    <a:cubicBezTo>
                      <a:pt x="695" y="170"/>
                      <a:pt x="697" y="129"/>
                      <a:pt x="691" y="121"/>
                    </a:cubicBezTo>
                    <a:cubicBezTo>
                      <a:pt x="689" y="136"/>
                      <a:pt x="679" y="142"/>
                      <a:pt x="668" y="148"/>
                    </a:cubicBezTo>
                    <a:cubicBezTo>
                      <a:pt x="671" y="160"/>
                      <a:pt x="690" y="173"/>
                      <a:pt x="677" y="188"/>
                    </a:cubicBezTo>
                    <a:cubicBezTo>
                      <a:pt x="667" y="198"/>
                      <a:pt x="695" y="230"/>
                      <a:pt x="680" y="230"/>
                    </a:cubicBezTo>
                    <a:cubicBezTo>
                      <a:pt x="662" y="230"/>
                      <a:pt x="657" y="164"/>
                      <a:pt x="657" y="150"/>
                    </a:cubicBezTo>
                    <a:cubicBezTo>
                      <a:pt x="657" y="135"/>
                      <a:pt x="681" y="129"/>
                      <a:pt x="644" y="121"/>
                    </a:cubicBezTo>
                    <a:cubicBezTo>
                      <a:pt x="625" y="118"/>
                      <a:pt x="589" y="149"/>
                      <a:pt x="589" y="166"/>
                    </a:cubicBezTo>
                    <a:cubicBezTo>
                      <a:pt x="589" y="186"/>
                      <a:pt x="598" y="199"/>
                      <a:pt x="608" y="210"/>
                    </a:cubicBezTo>
                    <a:cubicBezTo>
                      <a:pt x="633" y="248"/>
                      <a:pt x="574" y="205"/>
                      <a:pt x="552" y="200"/>
                    </a:cubicBezTo>
                    <a:cubicBezTo>
                      <a:pt x="492" y="184"/>
                      <a:pt x="512" y="204"/>
                      <a:pt x="511" y="207"/>
                    </a:cubicBezTo>
                    <a:cubicBezTo>
                      <a:pt x="509" y="241"/>
                      <a:pt x="495" y="214"/>
                      <a:pt x="487" y="214"/>
                    </a:cubicBezTo>
                    <a:cubicBezTo>
                      <a:pt x="473" y="214"/>
                      <a:pt x="445" y="233"/>
                      <a:pt x="425" y="223"/>
                    </a:cubicBezTo>
                    <a:cubicBezTo>
                      <a:pt x="415" y="197"/>
                      <a:pt x="349" y="256"/>
                      <a:pt x="333" y="256"/>
                    </a:cubicBezTo>
                    <a:cubicBezTo>
                      <a:pt x="327" y="256"/>
                      <a:pt x="320" y="252"/>
                      <a:pt x="322" y="247"/>
                    </a:cubicBezTo>
                    <a:cubicBezTo>
                      <a:pt x="329" y="229"/>
                      <a:pt x="319" y="191"/>
                      <a:pt x="300" y="249"/>
                    </a:cubicBezTo>
                    <a:cubicBezTo>
                      <a:pt x="298" y="253"/>
                      <a:pt x="306" y="255"/>
                      <a:pt x="306" y="263"/>
                    </a:cubicBezTo>
                    <a:cubicBezTo>
                      <a:pt x="306" y="278"/>
                      <a:pt x="283" y="267"/>
                      <a:pt x="271" y="271"/>
                    </a:cubicBezTo>
                    <a:cubicBezTo>
                      <a:pt x="259" y="275"/>
                      <a:pt x="265" y="318"/>
                      <a:pt x="214" y="296"/>
                    </a:cubicBezTo>
                    <a:cubicBezTo>
                      <a:pt x="214" y="313"/>
                      <a:pt x="214" y="313"/>
                      <a:pt x="214" y="313"/>
                    </a:cubicBezTo>
                    <a:cubicBezTo>
                      <a:pt x="189" y="311"/>
                      <a:pt x="192" y="284"/>
                      <a:pt x="183" y="271"/>
                    </a:cubicBezTo>
                    <a:cubicBezTo>
                      <a:pt x="202" y="271"/>
                      <a:pt x="212" y="271"/>
                      <a:pt x="230" y="276"/>
                    </a:cubicBezTo>
                    <a:cubicBezTo>
                      <a:pt x="255" y="282"/>
                      <a:pt x="304" y="251"/>
                      <a:pt x="229" y="227"/>
                    </a:cubicBezTo>
                    <a:cubicBezTo>
                      <a:pt x="208" y="220"/>
                      <a:pt x="160" y="196"/>
                      <a:pt x="145" y="196"/>
                    </a:cubicBezTo>
                    <a:cubicBezTo>
                      <a:pt x="144" y="196"/>
                      <a:pt x="144" y="195"/>
                      <a:pt x="133" y="196"/>
                    </a:cubicBezTo>
                    <a:cubicBezTo>
                      <a:pt x="127" y="200"/>
                      <a:pt x="111" y="208"/>
                      <a:pt x="111" y="219"/>
                    </a:cubicBezTo>
                    <a:cubicBezTo>
                      <a:pt x="111" y="227"/>
                      <a:pt x="127" y="226"/>
                      <a:pt x="127" y="236"/>
                    </a:cubicBezTo>
                    <a:cubicBezTo>
                      <a:pt x="127" y="244"/>
                      <a:pt x="119" y="247"/>
                      <a:pt x="119" y="255"/>
                    </a:cubicBezTo>
                    <a:cubicBezTo>
                      <a:pt x="119" y="263"/>
                      <a:pt x="128" y="268"/>
                      <a:pt x="128" y="277"/>
                    </a:cubicBezTo>
                    <a:cubicBezTo>
                      <a:pt x="128" y="282"/>
                      <a:pt x="123" y="285"/>
                      <a:pt x="123" y="290"/>
                    </a:cubicBezTo>
                    <a:cubicBezTo>
                      <a:pt x="123" y="300"/>
                      <a:pt x="136" y="302"/>
                      <a:pt x="136" y="312"/>
                    </a:cubicBezTo>
                    <a:cubicBezTo>
                      <a:pt x="136" y="315"/>
                      <a:pt x="132" y="317"/>
                      <a:pt x="131" y="318"/>
                    </a:cubicBezTo>
                    <a:cubicBezTo>
                      <a:pt x="135" y="325"/>
                      <a:pt x="145" y="327"/>
                      <a:pt x="145" y="336"/>
                    </a:cubicBezTo>
                    <a:cubicBezTo>
                      <a:pt x="145" y="351"/>
                      <a:pt x="115" y="367"/>
                      <a:pt x="106" y="379"/>
                    </a:cubicBezTo>
                    <a:cubicBezTo>
                      <a:pt x="109" y="384"/>
                      <a:pt x="114" y="387"/>
                      <a:pt x="117" y="395"/>
                    </a:cubicBezTo>
                    <a:cubicBezTo>
                      <a:pt x="111" y="398"/>
                      <a:pt x="98" y="405"/>
                      <a:pt x="92" y="405"/>
                    </a:cubicBezTo>
                    <a:cubicBezTo>
                      <a:pt x="85" y="405"/>
                      <a:pt x="80" y="402"/>
                      <a:pt x="70" y="402"/>
                    </a:cubicBezTo>
                    <a:cubicBezTo>
                      <a:pt x="61" y="402"/>
                      <a:pt x="38" y="410"/>
                      <a:pt x="45" y="417"/>
                    </a:cubicBezTo>
                    <a:cubicBezTo>
                      <a:pt x="67" y="438"/>
                      <a:pt x="56" y="446"/>
                      <a:pt x="50" y="446"/>
                    </a:cubicBezTo>
                    <a:cubicBezTo>
                      <a:pt x="42" y="446"/>
                      <a:pt x="40" y="435"/>
                      <a:pt x="33" y="435"/>
                    </a:cubicBezTo>
                    <a:cubicBezTo>
                      <a:pt x="25" y="435"/>
                      <a:pt x="15" y="455"/>
                      <a:pt x="15" y="465"/>
                    </a:cubicBezTo>
                    <a:cubicBezTo>
                      <a:pt x="15" y="483"/>
                      <a:pt x="1" y="480"/>
                      <a:pt x="0" y="496"/>
                    </a:cubicBezTo>
                    <a:cubicBezTo>
                      <a:pt x="6" y="495"/>
                      <a:pt x="11" y="495"/>
                      <a:pt x="16" y="495"/>
                    </a:cubicBezTo>
                    <a:cubicBezTo>
                      <a:pt x="24" y="495"/>
                      <a:pt x="30" y="494"/>
                      <a:pt x="39" y="494"/>
                    </a:cubicBezTo>
                    <a:cubicBezTo>
                      <a:pt x="48" y="494"/>
                      <a:pt x="52" y="510"/>
                      <a:pt x="52" y="520"/>
                    </a:cubicBezTo>
                    <a:cubicBezTo>
                      <a:pt x="52" y="526"/>
                      <a:pt x="46" y="529"/>
                      <a:pt x="46" y="535"/>
                    </a:cubicBezTo>
                    <a:cubicBezTo>
                      <a:pt x="46" y="544"/>
                      <a:pt x="54" y="550"/>
                      <a:pt x="54" y="558"/>
                    </a:cubicBezTo>
                    <a:cubicBezTo>
                      <a:pt x="54" y="563"/>
                      <a:pt x="46" y="565"/>
                      <a:pt x="44" y="568"/>
                    </a:cubicBezTo>
                    <a:cubicBezTo>
                      <a:pt x="39" y="576"/>
                      <a:pt x="37" y="583"/>
                      <a:pt x="37" y="593"/>
                    </a:cubicBezTo>
                    <a:cubicBezTo>
                      <a:pt x="37" y="606"/>
                      <a:pt x="46" y="603"/>
                      <a:pt x="56" y="603"/>
                    </a:cubicBezTo>
                    <a:cubicBezTo>
                      <a:pt x="70" y="603"/>
                      <a:pt x="77" y="597"/>
                      <a:pt x="88" y="597"/>
                    </a:cubicBezTo>
                    <a:cubicBezTo>
                      <a:pt x="99" y="597"/>
                      <a:pt x="97" y="620"/>
                      <a:pt x="108" y="620"/>
                    </a:cubicBezTo>
                    <a:cubicBezTo>
                      <a:pt x="108" y="638"/>
                      <a:pt x="108" y="638"/>
                      <a:pt x="108" y="638"/>
                    </a:cubicBezTo>
                    <a:cubicBezTo>
                      <a:pt x="108" y="640"/>
                      <a:pt x="109" y="641"/>
                      <a:pt x="110" y="641"/>
                    </a:cubicBezTo>
                    <a:cubicBezTo>
                      <a:pt x="112" y="644"/>
                      <a:pt x="112" y="644"/>
                      <a:pt x="112" y="644"/>
                    </a:cubicBezTo>
                    <a:cubicBezTo>
                      <a:pt x="114" y="644"/>
                      <a:pt x="120" y="642"/>
                      <a:pt x="123" y="641"/>
                    </a:cubicBezTo>
                    <a:cubicBezTo>
                      <a:pt x="132" y="639"/>
                      <a:pt x="133" y="627"/>
                      <a:pt x="143" y="627"/>
                    </a:cubicBezTo>
                    <a:cubicBezTo>
                      <a:pt x="151" y="627"/>
                      <a:pt x="171" y="660"/>
                      <a:pt x="177" y="660"/>
                    </a:cubicBezTo>
                    <a:cubicBezTo>
                      <a:pt x="184" y="660"/>
                      <a:pt x="205" y="651"/>
                      <a:pt x="208" y="647"/>
                    </a:cubicBezTo>
                    <a:cubicBezTo>
                      <a:pt x="207" y="647"/>
                      <a:pt x="196" y="645"/>
                      <a:pt x="196" y="645"/>
                    </a:cubicBezTo>
                    <a:cubicBezTo>
                      <a:pt x="194" y="645"/>
                      <a:pt x="189" y="644"/>
                      <a:pt x="189" y="638"/>
                    </a:cubicBezTo>
                    <a:cubicBezTo>
                      <a:pt x="189" y="635"/>
                      <a:pt x="221" y="623"/>
                      <a:pt x="233" y="619"/>
                    </a:cubicBezTo>
                    <a:cubicBezTo>
                      <a:pt x="233" y="619"/>
                      <a:pt x="227" y="625"/>
                      <a:pt x="225" y="626"/>
                    </a:cubicBezTo>
                    <a:cubicBezTo>
                      <a:pt x="226" y="629"/>
                      <a:pt x="237" y="641"/>
                      <a:pt x="211" y="647"/>
                    </a:cubicBezTo>
                    <a:cubicBezTo>
                      <a:pt x="223" y="673"/>
                      <a:pt x="273" y="669"/>
                      <a:pt x="273" y="704"/>
                    </a:cubicBezTo>
                    <a:cubicBezTo>
                      <a:pt x="275" y="703"/>
                      <a:pt x="275" y="703"/>
                      <a:pt x="275" y="703"/>
                    </a:cubicBezTo>
                    <a:cubicBezTo>
                      <a:pt x="278" y="702"/>
                      <a:pt x="280" y="701"/>
                      <a:pt x="284" y="701"/>
                    </a:cubicBezTo>
                    <a:cubicBezTo>
                      <a:pt x="298" y="701"/>
                      <a:pt x="297" y="710"/>
                      <a:pt x="302" y="719"/>
                    </a:cubicBezTo>
                    <a:cubicBezTo>
                      <a:pt x="303" y="721"/>
                      <a:pt x="312" y="726"/>
                      <a:pt x="312" y="726"/>
                    </a:cubicBezTo>
                    <a:cubicBezTo>
                      <a:pt x="320" y="729"/>
                      <a:pt x="322" y="742"/>
                      <a:pt x="335" y="742"/>
                    </a:cubicBezTo>
                    <a:cubicBezTo>
                      <a:pt x="344" y="742"/>
                      <a:pt x="344" y="734"/>
                      <a:pt x="350" y="732"/>
                    </a:cubicBezTo>
                    <a:cubicBezTo>
                      <a:pt x="354" y="731"/>
                      <a:pt x="353" y="731"/>
                      <a:pt x="357" y="731"/>
                    </a:cubicBezTo>
                    <a:cubicBezTo>
                      <a:pt x="358" y="733"/>
                      <a:pt x="358" y="737"/>
                      <a:pt x="360" y="739"/>
                    </a:cubicBezTo>
                    <a:cubicBezTo>
                      <a:pt x="359" y="739"/>
                      <a:pt x="360" y="740"/>
                      <a:pt x="360" y="741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71" y="735"/>
                      <a:pt x="371" y="724"/>
                      <a:pt x="378" y="721"/>
                    </a:cubicBezTo>
                    <a:cubicBezTo>
                      <a:pt x="366" y="714"/>
                      <a:pt x="348" y="688"/>
                      <a:pt x="348" y="673"/>
                    </a:cubicBezTo>
                    <a:cubicBezTo>
                      <a:pt x="348" y="668"/>
                      <a:pt x="338" y="662"/>
                      <a:pt x="338" y="655"/>
                    </a:cubicBezTo>
                    <a:cubicBezTo>
                      <a:pt x="338" y="653"/>
                      <a:pt x="347" y="637"/>
                      <a:pt x="349" y="634"/>
                    </a:cubicBezTo>
                    <a:cubicBezTo>
                      <a:pt x="351" y="635"/>
                      <a:pt x="365" y="628"/>
                      <a:pt x="366" y="627"/>
                    </a:cubicBezTo>
                    <a:cubicBezTo>
                      <a:pt x="377" y="623"/>
                      <a:pt x="384" y="620"/>
                      <a:pt x="399" y="620"/>
                    </a:cubicBezTo>
                    <a:cubicBezTo>
                      <a:pt x="423" y="620"/>
                      <a:pt x="427" y="631"/>
                      <a:pt x="436" y="645"/>
                    </a:cubicBezTo>
                    <a:cubicBezTo>
                      <a:pt x="429" y="650"/>
                      <a:pt x="420" y="645"/>
                      <a:pt x="412" y="645"/>
                    </a:cubicBezTo>
                    <a:cubicBezTo>
                      <a:pt x="400" y="645"/>
                      <a:pt x="383" y="656"/>
                      <a:pt x="381" y="656"/>
                    </a:cubicBezTo>
                    <a:cubicBezTo>
                      <a:pt x="382" y="665"/>
                      <a:pt x="389" y="664"/>
                      <a:pt x="391" y="669"/>
                    </a:cubicBezTo>
                    <a:cubicBezTo>
                      <a:pt x="400" y="684"/>
                      <a:pt x="412" y="690"/>
                      <a:pt x="412" y="707"/>
                    </a:cubicBezTo>
                    <a:cubicBezTo>
                      <a:pt x="415" y="705"/>
                      <a:pt x="424" y="701"/>
                      <a:pt x="427" y="700"/>
                    </a:cubicBezTo>
                    <a:cubicBezTo>
                      <a:pt x="427" y="707"/>
                      <a:pt x="434" y="710"/>
                      <a:pt x="434" y="717"/>
                    </a:cubicBezTo>
                    <a:cubicBezTo>
                      <a:pt x="421" y="717"/>
                      <a:pt x="421" y="717"/>
                      <a:pt x="421" y="717"/>
                    </a:cubicBezTo>
                    <a:cubicBezTo>
                      <a:pt x="417" y="717"/>
                      <a:pt x="413" y="721"/>
                      <a:pt x="412" y="728"/>
                    </a:cubicBezTo>
                    <a:cubicBezTo>
                      <a:pt x="421" y="729"/>
                      <a:pt x="428" y="738"/>
                      <a:pt x="428" y="746"/>
                    </a:cubicBezTo>
                    <a:cubicBezTo>
                      <a:pt x="428" y="751"/>
                      <a:pt x="424" y="753"/>
                      <a:pt x="424" y="757"/>
                    </a:cubicBezTo>
                    <a:cubicBezTo>
                      <a:pt x="424" y="761"/>
                      <a:pt x="428" y="765"/>
                      <a:pt x="429" y="766"/>
                    </a:cubicBezTo>
                    <a:cubicBezTo>
                      <a:pt x="429" y="762"/>
                      <a:pt x="434" y="762"/>
                      <a:pt x="438" y="761"/>
                    </a:cubicBezTo>
                    <a:cubicBezTo>
                      <a:pt x="443" y="759"/>
                      <a:pt x="442" y="757"/>
                      <a:pt x="447" y="755"/>
                    </a:cubicBezTo>
                    <a:cubicBezTo>
                      <a:pt x="455" y="752"/>
                      <a:pt x="460" y="754"/>
                      <a:pt x="466" y="749"/>
                    </a:cubicBezTo>
                    <a:cubicBezTo>
                      <a:pt x="476" y="755"/>
                      <a:pt x="482" y="755"/>
                      <a:pt x="491" y="758"/>
                    </a:cubicBezTo>
                    <a:cubicBezTo>
                      <a:pt x="502" y="762"/>
                      <a:pt x="505" y="772"/>
                      <a:pt x="518" y="772"/>
                    </a:cubicBezTo>
                    <a:cubicBezTo>
                      <a:pt x="518" y="774"/>
                      <a:pt x="521" y="775"/>
                      <a:pt x="522" y="777"/>
                    </a:cubicBezTo>
                    <a:cubicBezTo>
                      <a:pt x="523" y="781"/>
                      <a:pt x="522" y="787"/>
                      <a:pt x="524" y="793"/>
                    </a:cubicBezTo>
                    <a:cubicBezTo>
                      <a:pt x="529" y="787"/>
                      <a:pt x="533" y="795"/>
                      <a:pt x="537" y="795"/>
                    </a:cubicBezTo>
                    <a:cubicBezTo>
                      <a:pt x="542" y="795"/>
                      <a:pt x="544" y="791"/>
                      <a:pt x="547" y="788"/>
                    </a:cubicBezTo>
                    <a:cubicBezTo>
                      <a:pt x="551" y="784"/>
                      <a:pt x="556" y="784"/>
                      <a:pt x="559" y="781"/>
                    </a:cubicBezTo>
                    <a:cubicBezTo>
                      <a:pt x="567" y="773"/>
                      <a:pt x="568" y="762"/>
                      <a:pt x="579" y="762"/>
                    </a:cubicBezTo>
                    <a:cubicBezTo>
                      <a:pt x="583" y="762"/>
                      <a:pt x="582" y="764"/>
                      <a:pt x="586" y="764"/>
                    </a:cubicBezTo>
                    <a:cubicBezTo>
                      <a:pt x="587" y="769"/>
                      <a:pt x="597" y="765"/>
                      <a:pt x="600" y="765"/>
                    </a:cubicBezTo>
                    <a:cubicBezTo>
                      <a:pt x="604" y="765"/>
                      <a:pt x="605" y="770"/>
                      <a:pt x="608" y="770"/>
                    </a:cubicBezTo>
                    <a:cubicBezTo>
                      <a:pt x="617" y="770"/>
                      <a:pt x="624" y="765"/>
                      <a:pt x="627" y="759"/>
                    </a:cubicBezTo>
                    <a:cubicBezTo>
                      <a:pt x="628" y="760"/>
                      <a:pt x="629" y="759"/>
                      <a:pt x="630" y="759"/>
                    </a:cubicBezTo>
                    <a:cubicBezTo>
                      <a:pt x="634" y="759"/>
                      <a:pt x="636" y="749"/>
                      <a:pt x="645" y="749"/>
                    </a:cubicBezTo>
                    <a:cubicBezTo>
                      <a:pt x="654" y="749"/>
                      <a:pt x="644" y="772"/>
                      <a:pt x="654" y="772"/>
                    </a:cubicBezTo>
                    <a:cubicBezTo>
                      <a:pt x="664" y="772"/>
                      <a:pt x="668" y="764"/>
                      <a:pt x="677" y="764"/>
                    </a:cubicBezTo>
                    <a:cubicBezTo>
                      <a:pt x="682" y="764"/>
                      <a:pt x="686" y="764"/>
                      <a:pt x="692" y="765"/>
                    </a:cubicBezTo>
                    <a:cubicBezTo>
                      <a:pt x="692" y="763"/>
                      <a:pt x="692" y="763"/>
                      <a:pt x="692" y="763"/>
                    </a:cubicBezTo>
                    <a:cubicBezTo>
                      <a:pt x="690" y="753"/>
                      <a:pt x="688" y="750"/>
                      <a:pt x="677" y="748"/>
                    </a:cubicBezTo>
                    <a:cubicBezTo>
                      <a:pt x="678" y="739"/>
                      <a:pt x="687" y="719"/>
                      <a:pt x="694" y="719"/>
                    </a:cubicBezTo>
                    <a:cubicBezTo>
                      <a:pt x="735" y="719"/>
                      <a:pt x="763" y="698"/>
                      <a:pt x="763" y="649"/>
                    </a:cubicBezTo>
                    <a:cubicBezTo>
                      <a:pt x="785" y="645"/>
                      <a:pt x="787" y="618"/>
                      <a:pt x="800" y="620"/>
                    </a:cubicBezTo>
                    <a:cubicBezTo>
                      <a:pt x="836" y="624"/>
                      <a:pt x="822" y="600"/>
                      <a:pt x="829" y="593"/>
                    </a:cubicBezTo>
                    <a:cubicBezTo>
                      <a:pt x="847" y="578"/>
                      <a:pt x="873" y="578"/>
                      <a:pt x="895" y="565"/>
                    </a:cubicBezTo>
                    <a:cubicBezTo>
                      <a:pt x="898" y="563"/>
                      <a:pt x="906" y="554"/>
                      <a:pt x="913" y="554"/>
                    </a:cubicBezTo>
                    <a:cubicBezTo>
                      <a:pt x="924" y="554"/>
                      <a:pt x="943" y="567"/>
                      <a:pt x="961" y="567"/>
                    </a:cubicBezTo>
                    <a:cubicBezTo>
                      <a:pt x="986" y="567"/>
                      <a:pt x="981" y="534"/>
                      <a:pt x="994" y="534"/>
                    </a:cubicBezTo>
                    <a:cubicBezTo>
                      <a:pt x="1002" y="534"/>
                      <a:pt x="1029" y="538"/>
                      <a:pt x="1032" y="545"/>
                    </a:cubicBezTo>
                    <a:cubicBezTo>
                      <a:pt x="1042" y="573"/>
                      <a:pt x="1060" y="558"/>
                      <a:pt x="1072" y="558"/>
                    </a:cubicBezTo>
                    <a:cubicBezTo>
                      <a:pt x="1099" y="558"/>
                      <a:pt x="1107" y="580"/>
                      <a:pt x="1135" y="580"/>
                    </a:cubicBezTo>
                    <a:cubicBezTo>
                      <a:pt x="1160" y="580"/>
                      <a:pt x="1192" y="557"/>
                      <a:pt x="1224" y="569"/>
                    </a:cubicBezTo>
                    <a:cubicBezTo>
                      <a:pt x="1266" y="586"/>
                      <a:pt x="1245" y="512"/>
                      <a:pt x="1301" y="512"/>
                    </a:cubicBezTo>
                    <a:cubicBezTo>
                      <a:pt x="1340" y="512"/>
                      <a:pt x="1339" y="543"/>
                      <a:pt x="1354" y="567"/>
                    </a:cubicBezTo>
                    <a:cubicBezTo>
                      <a:pt x="1360" y="576"/>
                      <a:pt x="1379" y="577"/>
                      <a:pt x="1387" y="585"/>
                    </a:cubicBezTo>
                    <a:cubicBezTo>
                      <a:pt x="1393" y="590"/>
                      <a:pt x="1398" y="607"/>
                      <a:pt x="1411" y="607"/>
                    </a:cubicBezTo>
                    <a:cubicBezTo>
                      <a:pt x="1426" y="607"/>
                      <a:pt x="1428" y="593"/>
                      <a:pt x="1446" y="593"/>
                    </a:cubicBezTo>
                    <a:cubicBezTo>
                      <a:pt x="1446" y="604"/>
                      <a:pt x="1446" y="604"/>
                      <a:pt x="1446" y="604"/>
                    </a:cubicBezTo>
                    <a:cubicBezTo>
                      <a:pt x="1437" y="614"/>
                      <a:pt x="1433" y="638"/>
                      <a:pt x="1422" y="644"/>
                    </a:cubicBezTo>
                    <a:cubicBezTo>
                      <a:pt x="1412" y="650"/>
                      <a:pt x="1394" y="651"/>
                      <a:pt x="1400" y="655"/>
                    </a:cubicBezTo>
                    <a:cubicBezTo>
                      <a:pt x="1415" y="665"/>
                      <a:pt x="1398" y="684"/>
                      <a:pt x="1398" y="6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7" name="Freeform 147"/>
              <p:cNvSpPr>
                <a:spLocks/>
              </p:cNvSpPr>
              <p:nvPr/>
            </p:nvSpPr>
            <p:spPr bwMode="auto">
              <a:xfrm>
                <a:off x="5614988" y="1879600"/>
                <a:ext cx="1023938" cy="646113"/>
              </a:xfrm>
              <a:custGeom>
                <a:avLst/>
                <a:gdLst/>
                <a:ahLst/>
                <a:cxnLst>
                  <a:cxn ang="0">
                    <a:pos x="585" y="307"/>
                  </a:cxn>
                  <a:cxn ang="0">
                    <a:pos x="573" y="287"/>
                  </a:cxn>
                  <a:cxn ang="0">
                    <a:pos x="614" y="256"/>
                  </a:cxn>
                  <a:cxn ang="0">
                    <a:pos x="588" y="246"/>
                  </a:cxn>
                  <a:cxn ang="0">
                    <a:pos x="570" y="255"/>
                  </a:cxn>
                  <a:cxn ang="0">
                    <a:pos x="552" y="236"/>
                  </a:cxn>
                  <a:cxn ang="0">
                    <a:pos x="590" y="209"/>
                  </a:cxn>
                  <a:cxn ang="0">
                    <a:pos x="606" y="212"/>
                  </a:cxn>
                  <a:cxn ang="0">
                    <a:pos x="634" y="216"/>
                  </a:cxn>
                  <a:cxn ang="0">
                    <a:pos x="648" y="231"/>
                  </a:cxn>
                  <a:cxn ang="0">
                    <a:pos x="648" y="248"/>
                  </a:cxn>
                  <a:cxn ang="0">
                    <a:pos x="666" y="254"/>
                  </a:cxn>
                  <a:cxn ang="0">
                    <a:pos x="659" y="264"/>
                  </a:cxn>
                  <a:cxn ang="0">
                    <a:pos x="665" y="275"/>
                  </a:cxn>
                  <a:cxn ang="0">
                    <a:pos x="664" y="290"/>
                  </a:cxn>
                  <a:cxn ang="0">
                    <a:pos x="668" y="295"/>
                  </a:cxn>
                  <a:cxn ang="0">
                    <a:pos x="690" y="286"/>
                  </a:cxn>
                  <a:cxn ang="0">
                    <a:pos x="683" y="232"/>
                  </a:cxn>
                  <a:cxn ang="0">
                    <a:pos x="688" y="210"/>
                  </a:cxn>
                  <a:cxn ang="0">
                    <a:pos x="721" y="172"/>
                  </a:cxn>
                  <a:cxn ang="0">
                    <a:pos x="745" y="132"/>
                  </a:cxn>
                  <a:cxn ang="0">
                    <a:pos x="769" y="81"/>
                  </a:cxn>
                  <a:cxn ang="0">
                    <a:pos x="710" y="73"/>
                  </a:cxn>
                  <a:cxn ang="0">
                    <a:pos x="624" y="0"/>
                  </a:cxn>
                  <a:cxn ang="0">
                    <a:pos x="458" y="68"/>
                  </a:cxn>
                  <a:cxn ang="0">
                    <a:pos x="355" y="33"/>
                  </a:cxn>
                  <a:cxn ang="0">
                    <a:pos x="284" y="55"/>
                  </a:cxn>
                  <a:cxn ang="0">
                    <a:pos x="218" y="53"/>
                  </a:cxn>
                  <a:cxn ang="0">
                    <a:pos x="123" y="108"/>
                  </a:cxn>
                  <a:cxn ang="0">
                    <a:pos x="17" y="207"/>
                  </a:cxn>
                  <a:cxn ang="0">
                    <a:pos x="15" y="251"/>
                  </a:cxn>
                  <a:cxn ang="0">
                    <a:pos x="25" y="261"/>
                  </a:cxn>
                  <a:cxn ang="0">
                    <a:pos x="50" y="280"/>
                  </a:cxn>
                  <a:cxn ang="0">
                    <a:pos x="83" y="284"/>
                  </a:cxn>
                  <a:cxn ang="0">
                    <a:pos x="73" y="317"/>
                  </a:cxn>
                  <a:cxn ang="0">
                    <a:pos x="63" y="326"/>
                  </a:cxn>
                  <a:cxn ang="0">
                    <a:pos x="73" y="343"/>
                  </a:cxn>
                  <a:cxn ang="0">
                    <a:pos x="110" y="357"/>
                  </a:cxn>
                  <a:cxn ang="0">
                    <a:pos x="132" y="373"/>
                  </a:cxn>
                  <a:cxn ang="0">
                    <a:pos x="160" y="384"/>
                  </a:cxn>
                  <a:cxn ang="0">
                    <a:pos x="186" y="382"/>
                  </a:cxn>
                  <a:cxn ang="0">
                    <a:pos x="210" y="381"/>
                  </a:cxn>
                  <a:cxn ang="0">
                    <a:pos x="255" y="372"/>
                  </a:cxn>
                  <a:cxn ang="0">
                    <a:pos x="275" y="366"/>
                  </a:cxn>
                  <a:cxn ang="0">
                    <a:pos x="282" y="362"/>
                  </a:cxn>
                  <a:cxn ang="0">
                    <a:pos x="316" y="400"/>
                  </a:cxn>
                  <a:cxn ang="0">
                    <a:pos x="306" y="439"/>
                  </a:cxn>
                  <a:cxn ang="0">
                    <a:pos x="324" y="450"/>
                  </a:cxn>
                  <a:cxn ang="0">
                    <a:pos x="346" y="467"/>
                  </a:cxn>
                  <a:cxn ang="0">
                    <a:pos x="351" y="472"/>
                  </a:cxn>
                  <a:cxn ang="0">
                    <a:pos x="353" y="457"/>
                  </a:cxn>
                  <a:cxn ang="0">
                    <a:pos x="379" y="454"/>
                  </a:cxn>
                  <a:cxn ang="0">
                    <a:pos x="416" y="453"/>
                  </a:cxn>
                  <a:cxn ang="0">
                    <a:pos x="431" y="470"/>
                  </a:cxn>
                  <a:cxn ang="0">
                    <a:pos x="454" y="486"/>
                  </a:cxn>
                  <a:cxn ang="0">
                    <a:pos x="476" y="470"/>
                  </a:cxn>
                  <a:cxn ang="0">
                    <a:pos x="503" y="455"/>
                  </a:cxn>
                  <a:cxn ang="0">
                    <a:pos x="552" y="439"/>
                  </a:cxn>
                  <a:cxn ang="0">
                    <a:pos x="576" y="406"/>
                  </a:cxn>
                  <a:cxn ang="0">
                    <a:pos x="604" y="355"/>
                  </a:cxn>
                  <a:cxn ang="0">
                    <a:pos x="586" y="307"/>
                  </a:cxn>
                </a:cxnLst>
                <a:rect l="0" t="0" r="r" b="b"/>
                <a:pathLst>
                  <a:path w="769" h="486">
                    <a:moveTo>
                      <a:pt x="586" y="307"/>
                    </a:moveTo>
                    <a:cubicBezTo>
                      <a:pt x="585" y="307"/>
                      <a:pt x="585" y="307"/>
                      <a:pt x="585" y="307"/>
                    </a:cubicBezTo>
                    <a:cubicBezTo>
                      <a:pt x="585" y="307"/>
                      <a:pt x="585" y="300"/>
                      <a:pt x="585" y="298"/>
                    </a:cubicBezTo>
                    <a:cubicBezTo>
                      <a:pt x="582" y="298"/>
                      <a:pt x="573" y="294"/>
                      <a:pt x="573" y="287"/>
                    </a:cubicBezTo>
                    <a:cubicBezTo>
                      <a:pt x="573" y="282"/>
                      <a:pt x="581" y="282"/>
                      <a:pt x="582" y="276"/>
                    </a:cubicBezTo>
                    <a:cubicBezTo>
                      <a:pt x="586" y="264"/>
                      <a:pt x="605" y="264"/>
                      <a:pt x="614" y="256"/>
                    </a:cubicBezTo>
                    <a:cubicBezTo>
                      <a:pt x="611" y="251"/>
                      <a:pt x="604" y="256"/>
                      <a:pt x="598" y="252"/>
                    </a:cubicBezTo>
                    <a:cubicBezTo>
                      <a:pt x="595" y="250"/>
                      <a:pt x="593" y="246"/>
                      <a:pt x="588" y="246"/>
                    </a:cubicBezTo>
                    <a:cubicBezTo>
                      <a:pt x="585" y="246"/>
                      <a:pt x="585" y="256"/>
                      <a:pt x="582" y="256"/>
                    </a:cubicBezTo>
                    <a:cubicBezTo>
                      <a:pt x="578" y="256"/>
                      <a:pt x="574" y="257"/>
                      <a:pt x="570" y="255"/>
                    </a:cubicBezTo>
                    <a:cubicBezTo>
                      <a:pt x="565" y="252"/>
                      <a:pt x="567" y="247"/>
                      <a:pt x="562" y="243"/>
                    </a:cubicBezTo>
                    <a:cubicBezTo>
                      <a:pt x="560" y="242"/>
                      <a:pt x="552" y="240"/>
                      <a:pt x="552" y="236"/>
                    </a:cubicBezTo>
                    <a:cubicBezTo>
                      <a:pt x="552" y="227"/>
                      <a:pt x="565" y="230"/>
                      <a:pt x="571" y="225"/>
                    </a:cubicBezTo>
                    <a:cubicBezTo>
                      <a:pt x="577" y="221"/>
                      <a:pt x="587" y="215"/>
                      <a:pt x="590" y="209"/>
                    </a:cubicBezTo>
                    <a:cubicBezTo>
                      <a:pt x="591" y="208"/>
                      <a:pt x="593" y="203"/>
                      <a:pt x="597" y="203"/>
                    </a:cubicBezTo>
                    <a:cubicBezTo>
                      <a:pt x="601" y="203"/>
                      <a:pt x="606" y="209"/>
                      <a:pt x="606" y="212"/>
                    </a:cubicBezTo>
                    <a:cubicBezTo>
                      <a:pt x="606" y="219"/>
                      <a:pt x="597" y="222"/>
                      <a:pt x="597" y="230"/>
                    </a:cubicBezTo>
                    <a:cubicBezTo>
                      <a:pt x="610" y="230"/>
                      <a:pt x="620" y="216"/>
                      <a:pt x="634" y="216"/>
                    </a:cubicBezTo>
                    <a:cubicBezTo>
                      <a:pt x="639" y="216"/>
                      <a:pt x="641" y="221"/>
                      <a:pt x="648" y="221"/>
                    </a:cubicBezTo>
                    <a:cubicBezTo>
                      <a:pt x="646" y="226"/>
                      <a:pt x="648" y="226"/>
                      <a:pt x="648" y="231"/>
                    </a:cubicBezTo>
                    <a:cubicBezTo>
                      <a:pt x="648" y="235"/>
                      <a:pt x="643" y="235"/>
                      <a:pt x="643" y="240"/>
                    </a:cubicBezTo>
                    <a:cubicBezTo>
                      <a:pt x="643" y="242"/>
                      <a:pt x="645" y="248"/>
                      <a:pt x="648" y="248"/>
                    </a:cubicBezTo>
                    <a:cubicBezTo>
                      <a:pt x="649" y="248"/>
                      <a:pt x="651" y="245"/>
                      <a:pt x="654" y="245"/>
                    </a:cubicBezTo>
                    <a:cubicBezTo>
                      <a:pt x="659" y="245"/>
                      <a:pt x="666" y="249"/>
                      <a:pt x="666" y="254"/>
                    </a:cubicBezTo>
                    <a:cubicBezTo>
                      <a:pt x="666" y="257"/>
                      <a:pt x="662" y="260"/>
                      <a:pt x="659" y="260"/>
                    </a:cubicBezTo>
                    <a:cubicBezTo>
                      <a:pt x="659" y="264"/>
                      <a:pt x="659" y="264"/>
                      <a:pt x="659" y="264"/>
                    </a:cubicBezTo>
                    <a:cubicBezTo>
                      <a:pt x="660" y="265"/>
                      <a:pt x="660" y="267"/>
                      <a:pt x="663" y="268"/>
                    </a:cubicBezTo>
                    <a:cubicBezTo>
                      <a:pt x="663" y="270"/>
                      <a:pt x="665" y="272"/>
                      <a:pt x="665" y="275"/>
                    </a:cubicBezTo>
                    <a:cubicBezTo>
                      <a:pt x="665" y="276"/>
                      <a:pt x="661" y="282"/>
                      <a:pt x="661" y="285"/>
                    </a:cubicBezTo>
                    <a:cubicBezTo>
                      <a:pt x="661" y="287"/>
                      <a:pt x="661" y="289"/>
                      <a:pt x="664" y="290"/>
                    </a:cubicBezTo>
                    <a:cubicBezTo>
                      <a:pt x="663" y="292"/>
                      <a:pt x="661" y="293"/>
                      <a:pt x="661" y="295"/>
                    </a:cubicBezTo>
                    <a:cubicBezTo>
                      <a:pt x="668" y="295"/>
                      <a:pt x="668" y="295"/>
                      <a:pt x="668" y="295"/>
                    </a:cubicBezTo>
                    <a:cubicBezTo>
                      <a:pt x="670" y="293"/>
                      <a:pt x="671" y="293"/>
                      <a:pt x="676" y="291"/>
                    </a:cubicBezTo>
                    <a:cubicBezTo>
                      <a:pt x="676" y="287"/>
                      <a:pt x="687" y="287"/>
                      <a:pt x="690" y="286"/>
                    </a:cubicBezTo>
                    <a:cubicBezTo>
                      <a:pt x="696" y="284"/>
                      <a:pt x="699" y="279"/>
                      <a:pt x="699" y="269"/>
                    </a:cubicBezTo>
                    <a:cubicBezTo>
                      <a:pt x="699" y="252"/>
                      <a:pt x="692" y="242"/>
                      <a:pt x="683" y="232"/>
                    </a:cubicBezTo>
                    <a:cubicBezTo>
                      <a:pt x="679" y="228"/>
                      <a:pt x="674" y="224"/>
                      <a:pt x="675" y="217"/>
                    </a:cubicBezTo>
                    <a:cubicBezTo>
                      <a:pt x="680" y="217"/>
                      <a:pt x="685" y="214"/>
                      <a:pt x="688" y="210"/>
                    </a:cubicBezTo>
                    <a:cubicBezTo>
                      <a:pt x="691" y="207"/>
                      <a:pt x="699" y="203"/>
                      <a:pt x="701" y="199"/>
                    </a:cubicBezTo>
                    <a:cubicBezTo>
                      <a:pt x="707" y="187"/>
                      <a:pt x="710" y="180"/>
                      <a:pt x="721" y="172"/>
                    </a:cubicBezTo>
                    <a:cubicBezTo>
                      <a:pt x="721" y="172"/>
                      <a:pt x="738" y="153"/>
                      <a:pt x="723" y="143"/>
                    </a:cubicBezTo>
                    <a:cubicBezTo>
                      <a:pt x="717" y="139"/>
                      <a:pt x="735" y="138"/>
                      <a:pt x="745" y="132"/>
                    </a:cubicBezTo>
                    <a:cubicBezTo>
                      <a:pt x="756" y="126"/>
                      <a:pt x="760" y="102"/>
                      <a:pt x="769" y="92"/>
                    </a:cubicBezTo>
                    <a:cubicBezTo>
                      <a:pt x="769" y="81"/>
                      <a:pt x="769" y="81"/>
                      <a:pt x="769" y="81"/>
                    </a:cubicBezTo>
                    <a:cubicBezTo>
                      <a:pt x="751" y="81"/>
                      <a:pt x="749" y="95"/>
                      <a:pt x="734" y="95"/>
                    </a:cubicBezTo>
                    <a:cubicBezTo>
                      <a:pt x="721" y="95"/>
                      <a:pt x="716" y="78"/>
                      <a:pt x="710" y="73"/>
                    </a:cubicBezTo>
                    <a:cubicBezTo>
                      <a:pt x="702" y="65"/>
                      <a:pt x="683" y="64"/>
                      <a:pt x="677" y="55"/>
                    </a:cubicBezTo>
                    <a:cubicBezTo>
                      <a:pt x="662" y="31"/>
                      <a:pt x="663" y="0"/>
                      <a:pt x="624" y="0"/>
                    </a:cubicBezTo>
                    <a:cubicBezTo>
                      <a:pt x="568" y="0"/>
                      <a:pt x="589" y="74"/>
                      <a:pt x="547" y="57"/>
                    </a:cubicBezTo>
                    <a:cubicBezTo>
                      <a:pt x="515" y="45"/>
                      <a:pt x="483" y="68"/>
                      <a:pt x="458" y="68"/>
                    </a:cubicBezTo>
                    <a:cubicBezTo>
                      <a:pt x="430" y="68"/>
                      <a:pt x="422" y="46"/>
                      <a:pt x="395" y="46"/>
                    </a:cubicBezTo>
                    <a:cubicBezTo>
                      <a:pt x="383" y="46"/>
                      <a:pt x="365" y="61"/>
                      <a:pt x="355" y="33"/>
                    </a:cubicBezTo>
                    <a:cubicBezTo>
                      <a:pt x="352" y="26"/>
                      <a:pt x="325" y="22"/>
                      <a:pt x="317" y="22"/>
                    </a:cubicBezTo>
                    <a:cubicBezTo>
                      <a:pt x="304" y="22"/>
                      <a:pt x="309" y="55"/>
                      <a:pt x="284" y="55"/>
                    </a:cubicBezTo>
                    <a:cubicBezTo>
                      <a:pt x="266" y="55"/>
                      <a:pt x="247" y="42"/>
                      <a:pt x="236" y="42"/>
                    </a:cubicBezTo>
                    <a:cubicBezTo>
                      <a:pt x="229" y="42"/>
                      <a:pt x="221" y="51"/>
                      <a:pt x="218" y="53"/>
                    </a:cubicBezTo>
                    <a:cubicBezTo>
                      <a:pt x="196" y="66"/>
                      <a:pt x="170" y="66"/>
                      <a:pt x="152" y="81"/>
                    </a:cubicBezTo>
                    <a:cubicBezTo>
                      <a:pt x="145" y="88"/>
                      <a:pt x="159" y="112"/>
                      <a:pt x="123" y="108"/>
                    </a:cubicBezTo>
                    <a:cubicBezTo>
                      <a:pt x="110" y="106"/>
                      <a:pt x="108" y="133"/>
                      <a:pt x="86" y="137"/>
                    </a:cubicBezTo>
                    <a:cubicBezTo>
                      <a:pt x="86" y="186"/>
                      <a:pt x="58" y="207"/>
                      <a:pt x="17" y="207"/>
                    </a:cubicBezTo>
                    <a:cubicBezTo>
                      <a:pt x="10" y="207"/>
                      <a:pt x="1" y="227"/>
                      <a:pt x="0" y="236"/>
                    </a:cubicBezTo>
                    <a:cubicBezTo>
                      <a:pt x="11" y="238"/>
                      <a:pt x="13" y="241"/>
                      <a:pt x="15" y="251"/>
                    </a:cubicBezTo>
                    <a:cubicBezTo>
                      <a:pt x="15" y="253"/>
                      <a:pt x="15" y="253"/>
                      <a:pt x="15" y="253"/>
                    </a:cubicBezTo>
                    <a:cubicBezTo>
                      <a:pt x="15" y="261"/>
                      <a:pt x="19" y="259"/>
                      <a:pt x="25" y="261"/>
                    </a:cubicBezTo>
                    <a:cubicBezTo>
                      <a:pt x="30" y="262"/>
                      <a:pt x="28" y="268"/>
                      <a:pt x="31" y="271"/>
                    </a:cubicBezTo>
                    <a:cubicBezTo>
                      <a:pt x="37" y="277"/>
                      <a:pt x="42" y="277"/>
                      <a:pt x="50" y="280"/>
                    </a:cubicBezTo>
                    <a:cubicBezTo>
                      <a:pt x="58" y="279"/>
                      <a:pt x="61" y="272"/>
                      <a:pt x="69" y="272"/>
                    </a:cubicBezTo>
                    <a:cubicBezTo>
                      <a:pt x="73" y="272"/>
                      <a:pt x="83" y="280"/>
                      <a:pt x="83" y="284"/>
                    </a:cubicBezTo>
                    <a:cubicBezTo>
                      <a:pt x="83" y="296"/>
                      <a:pt x="66" y="294"/>
                      <a:pt x="66" y="306"/>
                    </a:cubicBezTo>
                    <a:cubicBezTo>
                      <a:pt x="66" y="311"/>
                      <a:pt x="73" y="312"/>
                      <a:pt x="73" y="317"/>
                    </a:cubicBezTo>
                    <a:cubicBezTo>
                      <a:pt x="73" y="323"/>
                      <a:pt x="68" y="322"/>
                      <a:pt x="63" y="322"/>
                    </a:cubicBezTo>
                    <a:cubicBezTo>
                      <a:pt x="63" y="326"/>
                      <a:pt x="63" y="326"/>
                      <a:pt x="63" y="326"/>
                    </a:cubicBezTo>
                    <a:cubicBezTo>
                      <a:pt x="64" y="331"/>
                      <a:pt x="64" y="335"/>
                      <a:pt x="65" y="340"/>
                    </a:cubicBezTo>
                    <a:cubicBezTo>
                      <a:pt x="66" y="343"/>
                      <a:pt x="71" y="342"/>
                      <a:pt x="73" y="343"/>
                    </a:cubicBezTo>
                    <a:cubicBezTo>
                      <a:pt x="80" y="345"/>
                      <a:pt x="83" y="351"/>
                      <a:pt x="91" y="353"/>
                    </a:cubicBezTo>
                    <a:cubicBezTo>
                      <a:pt x="100" y="355"/>
                      <a:pt x="105" y="352"/>
                      <a:pt x="110" y="357"/>
                    </a:cubicBezTo>
                    <a:cubicBezTo>
                      <a:pt x="116" y="363"/>
                      <a:pt x="120" y="361"/>
                      <a:pt x="127" y="364"/>
                    </a:cubicBezTo>
                    <a:cubicBezTo>
                      <a:pt x="130" y="366"/>
                      <a:pt x="130" y="369"/>
                      <a:pt x="132" y="373"/>
                    </a:cubicBezTo>
                    <a:cubicBezTo>
                      <a:pt x="133" y="376"/>
                      <a:pt x="137" y="372"/>
                      <a:pt x="139" y="373"/>
                    </a:cubicBezTo>
                    <a:cubicBezTo>
                      <a:pt x="146" y="378"/>
                      <a:pt x="150" y="384"/>
                      <a:pt x="160" y="384"/>
                    </a:cubicBezTo>
                    <a:cubicBezTo>
                      <a:pt x="166" y="384"/>
                      <a:pt x="172" y="384"/>
                      <a:pt x="178" y="384"/>
                    </a:cubicBezTo>
                    <a:cubicBezTo>
                      <a:pt x="182" y="384"/>
                      <a:pt x="184" y="382"/>
                      <a:pt x="186" y="382"/>
                    </a:cubicBezTo>
                    <a:cubicBezTo>
                      <a:pt x="189" y="382"/>
                      <a:pt x="190" y="389"/>
                      <a:pt x="191" y="392"/>
                    </a:cubicBezTo>
                    <a:cubicBezTo>
                      <a:pt x="197" y="389"/>
                      <a:pt x="199" y="381"/>
                      <a:pt x="210" y="381"/>
                    </a:cubicBezTo>
                    <a:cubicBezTo>
                      <a:pt x="219" y="381"/>
                      <a:pt x="224" y="386"/>
                      <a:pt x="231" y="386"/>
                    </a:cubicBezTo>
                    <a:cubicBezTo>
                      <a:pt x="238" y="386"/>
                      <a:pt x="252" y="374"/>
                      <a:pt x="255" y="372"/>
                    </a:cubicBezTo>
                    <a:cubicBezTo>
                      <a:pt x="258" y="370"/>
                      <a:pt x="259" y="369"/>
                      <a:pt x="260" y="367"/>
                    </a:cubicBezTo>
                    <a:cubicBezTo>
                      <a:pt x="264" y="363"/>
                      <a:pt x="270" y="368"/>
                      <a:pt x="275" y="366"/>
                    </a:cubicBezTo>
                    <a:cubicBezTo>
                      <a:pt x="279" y="362"/>
                      <a:pt x="279" y="362"/>
                      <a:pt x="279" y="362"/>
                    </a:cubicBezTo>
                    <a:cubicBezTo>
                      <a:pt x="282" y="362"/>
                      <a:pt x="282" y="362"/>
                      <a:pt x="282" y="362"/>
                    </a:cubicBezTo>
                    <a:cubicBezTo>
                      <a:pt x="285" y="377"/>
                      <a:pt x="294" y="376"/>
                      <a:pt x="305" y="381"/>
                    </a:cubicBezTo>
                    <a:cubicBezTo>
                      <a:pt x="309" y="388"/>
                      <a:pt x="316" y="391"/>
                      <a:pt x="316" y="400"/>
                    </a:cubicBezTo>
                    <a:cubicBezTo>
                      <a:pt x="316" y="417"/>
                      <a:pt x="304" y="418"/>
                      <a:pt x="304" y="434"/>
                    </a:cubicBezTo>
                    <a:cubicBezTo>
                      <a:pt x="304" y="436"/>
                      <a:pt x="305" y="439"/>
                      <a:pt x="306" y="439"/>
                    </a:cubicBezTo>
                    <a:cubicBezTo>
                      <a:pt x="309" y="439"/>
                      <a:pt x="312" y="436"/>
                      <a:pt x="315" y="436"/>
                    </a:cubicBezTo>
                    <a:cubicBezTo>
                      <a:pt x="319" y="436"/>
                      <a:pt x="320" y="449"/>
                      <a:pt x="324" y="450"/>
                    </a:cubicBezTo>
                    <a:cubicBezTo>
                      <a:pt x="324" y="459"/>
                      <a:pt x="330" y="468"/>
                      <a:pt x="338" y="468"/>
                    </a:cubicBezTo>
                    <a:cubicBezTo>
                      <a:pt x="342" y="468"/>
                      <a:pt x="343" y="467"/>
                      <a:pt x="346" y="467"/>
                    </a:cubicBezTo>
                    <a:cubicBezTo>
                      <a:pt x="348" y="467"/>
                      <a:pt x="348" y="467"/>
                      <a:pt x="348" y="467"/>
                    </a:cubicBezTo>
                    <a:cubicBezTo>
                      <a:pt x="348" y="471"/>
                      <a:pt x="350" y="472"/>
                      <a:pt x="351" y="472"/>
                    </a:cubicBezTo>
                    <a:cubicBezTo>
                      <a:pt x="352" y="472"/>
                      <a:pt x="353" y="470"/>
                      <a:pt x="353" y="468"/>
                    </a:cubicBezTo>
                    <a:cubicBezTo>
                      <a:pt x="353" y="464"/>
                      <a:pt x="353" y="461"/>
                      <a:pt x="353" y="457"/>
                    </a:cubicBezTo>
                    <a:cubicBezTo>
                      <a:pt x="353" y="457"/>
                      <a:pt x="363" y="454"/>
                      <a:pt x="365" y="454"/>
                    </a:cubicBezTo>
                    <a:cubicBezTo>
                      <a:pt x="379" y="454"/>
                      <a:pt x="379" y="454"/>
                      <a:pt x="379" y="454"/>
                    </a:cubicBezTo>
                    <a:cubicBezTo>
                      <a:pt x="385" y="457"/>
                      <a:pt x="390" y="448"/>
                      <a:pt x="397" y="448"/>
                    </a:cubicBezTo>
                    <a:cubicBezTo>
                      <a:pt x="404" y="448"/>
                      <a:pt x="408" y="453"/>
                      <a:pt x="416" y="453"/>
                    </a:cubicBezTo>
                    <a:cubicBezTo>
                      <a:pt x="416" y="464"/>
                      <a:pt x="424" y="468"/>
                      <a:pt x="431" y="470"/>
                    </a:cubicBezTo>
                    <a:cubicBezTo>
                      <a:pt x="431" y="470"/>
                      <a:pt x="431" y="470"/>
                      <a:pt x="431" y="470"/>
                    </a:cubicBezTo>
                    <a:cubicBezTo>
                      <a:pt x="439" y="474"/>
                      <a:pt x="444" y="471"/>
                      <a:pt x="452" y="475"/>
                    </a:cubicBezTo>
                    <a:cubicBezTo>
                      <a:pt x="452" y="477"/>
                      <a:pt x="451" y="486"/>
                      <a:pt x="454" y="486"/>
                    </a:cubicBezTo>
                    <a:cubicBezTo>
                      <a:pt x="459" y="486"/>
                      <a:pt x="457" y="480"/>
                      <a:pt x="460" y="477"/>
                    </a:cubicBezTo>
                    <a:cubicBezTo>
                      <a:pt x="463" y="474"/>
                      <a:pt x="472" y="472"/>
                      <a:pt x="476" y="470"/>
                    </a:cubicBezTo>
                    <a:cubicBezTo>
                      <a:pt x="484" y="466"/>
                      <a:pt x="492" y="468"/>
                      <a:pt x="498" y="463"/>
                    </a:cubicBezTo>
                    <a:cubicBezTo>
                      <a:pt x="498" y="463"/>
                      <a:pt x="502" y="455"/>
                      <a:pt x="503" y="455"/>
                    </a:cubicBezTo>
                    <a:cubicBezTo>
                      <a:pt x="507" y="455"/>
                      <a:pt x="510" y="458"/>
                      <a:pt x="514" y="458"/>
                    </a:cubicBezTo>
                    <a:cubicBezTo>
                      <a:pt x="534" y="458"/>
                      <a:pt x="539" y="446"/>
                      <a:pt x="552" y="439"/>
                    </a:cubicBezTo>
                    <a:cubicBezTo>
                      <a:pt x="555" y="437"/>
                      <a:pt x="557" y="435"/>
                      <a:pt x="558" y="431"/>
                    </a:cubicBezTo>
                    <a:cubicBezTo>
                      <a:pt x="569" y="431"/>
                      <a:pt x="572" y="414"/>
                      <a:pt x="576" y="406"/>
                    </a:cubicBezTo>
                    <a:cubicBezTo>
                      <a:pt x="578" y="401"/>
                      <a:pt x="590" y="383"/>
                      <a:pt x="597" y="382"/>
                    </a:cubicBezTo>
                    <a:cubicBezTo>
                      <a:pt x="597" y="372"/>
                      <a:pt x="604" y="368"/>
                      <a:pt x="604" y="355"/>
                    </a:cubicBezTo>
                    <a:cubicBezTo>
                      <a:pt x="604" y="336"/>
                      <a:pt x="599" y="329"/>
                      <a:pt x="591" y="317"/>
                    </a:cubicBezTo>
                    <a:cubicBezTo>
                      <a:pt x="590" y="315"/>
                      <a:pt x="590" y="309"/>
                      <a:pt x="586" y="3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8" name="Freeform 148"/>
              <p:cNvSpPr>
                <a:spLocks/>
              </p:cNvSpPr>
              <p:nvPr/>
            </p:nvSpPr>
            <p:spPr bwMode="auto">
              <a:xfrm>
                <a:off x="7369175" y="1395413"/>
                <a:ext cx="58738" cy="25400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0" y="14"/>
                  </a:cxn>
                  <a:cxn ang="0">
                    <a:pos x="20" y="0"/>
                  </a:cxn>
                  <a:cxn ang="0">
                    <a:pos x="44" y="11"/>
                  </a:cxn>
                  <a:cxn ang="0">
                    <a:pos x="4" y="19"/>
                  </a:cxn>
                </a:cxnLst>
                <a:rect l="0" t="0" r="r" b="b"/>
                <a:pathLst>
                  <a:path w="44" h="19">
                    <a:moveTo>
                      <a:pt x="4" y="19"/>
                    </a:moveTo>
                    <a:cubicBezTo>
                      <a:pt x="1" y="19"/>
                      <a:pt x="0" y="17"/>
                      <a:pt x="0" y="14"/>
                    </a:cubicBezTo>
                    <a:cubicBezTo>
                      <a:pt x="0" y="8"/>
                      <a:pt x="13" y="0"/>
                      <a:pt x="20" y="0"/>
                    </a:cubicBezTo>
                    <a:cubicBezTo>
                      <a:pt x="27" y="0"/>
                      <a:pt x="44" y="4"/>
                      <a:pt x="44" y="11"/>
                    </a:cubicBezTo>
                    <a:cubicBezTo>
                      <a:pt x="44" y="17"/>
                      <a:pt x="9" y="19"/>
                      <a:pt x="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9" name="Freeform 149"/>
              <p:cNvSpPr>
                <a:spLocks/>
              </p:cNvSpPr>
              <p:nvPr/>
            </p:nvSpPr>
            <p:spPr bwMode="auto">
              <a:xfrm>
                <a:off x="7191375" y="1443038"/>
                <a:ext cx="23813" cy="1428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18" y="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13" y="10"/>
                  </a:cxn>
                </a:cxnLst>
                <a:rect l="0" t="0" r="r" b="b"/>
                <a:pathLst>
                  <a:path w="18" h="10">
                    <a:moveTo>
                      <a:pt x="13" y="10"/>
                    </a:moveTo>
                    <a:cubicBezTo>
                      <a:pt x="15" y="10"/>
                      <a:pt x="18" y="8"/>
                      <a:pt x="18" y="6"/>
                    </a:cubicBezTo>
                    <a:cubicBezTo>
                      <a:pt x="18" y="3"/>
                      <a:pt x="15" y="2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6"/>
                      <a:pt x="7" y="10"/>
                      <a:pt x="13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0" name="Freeform 150"/>
              <p:cNvSpPr>
                <a:spLocks/>
              </p:cNvSpPr>
              <p:nvPr/>
            </p:nvSpPr>
            <p:spPr bwMode="auto">
              <a:xfrm>
                <a:off x="6645275" y="1257300"/>
                <a:ext cx="11113" cy="12700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8" y="4"/>
                  </a:cxn>
                  <a:cxn ang="0">
                    <a:pos x="6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10">
                    <a:moveTo>
                      <a:pt x="8" y="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4"/>
                      <a:pt x="0" y="7"/>
                    </a:cubicBezTo>
                    <a:cubicBezTo>
                      <a:pt x="0" y="9"/>
                      <a:pt x="1" y="10"/>
                      <a:pt x="3" y="10"/>
                    </a:cubicBezTo>
                    <a:cubicBezTo>
                      <a:pt x="7" y="10"/>
                      <a:pt x="7" y="6"/>
                      <a:pt x="8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8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1" name="Freeform 151"/>
              <p:cNvSpPr>
                <a:spLocks/>
              </p:cNvSpPr>
              <p:nvPr/>
            </p:nvSpPr>
            <p:spPr bwMode="auto">
              <a:xfrm>
                <a:off x="6249988" y="1300163"/>
                <a:ext cx="26988" cy="15875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2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0" y="7"/>
                  </a:cxn>
                  <a:cxn ang="0">
                    <a:pos x="17" y="12"/>
                  </a:cxn>
                  <a:cxn ang="0">
                    <a:pos x="20" y="9"/>
                  </a:cxn>
                </a:cxnLst>
                <a:rect l="0" t="0" r="r" b="b"/>
                <a:pathLst>
                  <a:path w="20" h="12">
                    <a:moveTo>
                      <a:pt x="20" y="9"/>
                    </a:moveTo>
                    <a:cubicBezTo>
                      <a:pt x="17" y="11"/>
                      <a:pt x="14" y="12"/>
                      <a:pt x="10" y="12"/>
                    </a:cubicBezTo>
                    <a:cubicBezTo>
                      <a:pt x="5" y="12"/>
                      <a:pt x="0" y="11"/>
                      <a:pt x="0" y="7"/>
                    </a:cubicBezTo>
                    <a:cubicBezTo>
                      <a:pt x="0" y="3"/>
                      <a:pt x="6" y="0"/>
                      <a:pt x="10" y="0"/>
                    </a:cubicBezTo>
                    <a:cubicBezTo>
                      <a:pt x="16" y="0"/>
                      <a:pt x="20" y="2"/>
                      <a:pt x="20" y="7"/>
                    </a:cubicBezTo>
                    <a:cubicBezTo>
                      <a:pt x="20" y="10"/>
                      <a:pt x="18" y="11"/>
                      <a:pt x="17" y="12"/>
                    </a:cubicBezTo>
                    <a:lnTo>
                      <a:pt x="2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2" name="Freeform 152"/>
              <p:cNvSpPr>
                <a:spLocks/>
              </p:cNvSpPr>
              <p:nvPr/>
            </p:nvSpPr>
            <p:spPr bwMode="auto">
              <a:xfrm>
                <a:off x="6043613" y="1128713"/>
                <a:ext cx="100013" cy="57150"/>
              </a:xfrm>
              <a:custGeom>
                <a:avLst/>
                <a:gdLst/>
                <a:ahLst/>
                <a:cxnLst>
                  <a:cxn ang="0">
                    <a:pos x="6" y="43"/>
                  </a:cxn>
                  <a:cxn ang="0">
                    <a:pos x="0" y="37"/>
                  </a:cxn>
                  <a:cxn ang="0">
                    <a:pos x="8" y="27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44" y="10"/>
                  </a:cxn>
                  <a:cxn ang="0">
                    <a:pos x="52" y="6"/>
                  </a:cxn>
                  <a:cxn ang="0">
                    <a:pos x="76" y="23"/>
                  </a:cxn>
                  <a:cxn ang="0">
                    <a:pos x="45" y="34"/>
                  </a:cxn>
                  <a:cxn ang="0">
                    <a:pos x="30" y="37"/>
                  </a:cxn>
                  <a:cxn ang="0">
                    <a:pos x="6" y="43"/>
                  </a:cxn>
                </a:cxnLst>
                <a:rect l="0" t="0" r="r" b="b"/>
                <a:pathLst>
                  <a:path w="76" h="43">
                    <a:moveTo>
                      <a:pt x="6" y="43"/>
                    </a:moveTo>
                    <a:cubicBezTo>
                      <a:pt x="1" y="43"/>
                      <a:pt x="0" y="41"/>
                      <a:pt x="0" y="37"/>
                    </a:cubicBezTo>
                    <a:cubicBezTo>
                      <a:pt x="0" y="30"/>
                      <a:pt x="5" y="30"/>
                      <a:pt x="8" y="27"/>
                    </a:cubicBezTo>
                    <a:cubicBezTo>
                      <a:pt x="18" y="17"/>
                      <a:pt x="22" y="0"/>
                      <a:pt x="39" y="0"/>
                    </a:cubicBezTo>
                    <a:cubicBezTo>
                      <a:pt x="43" y="0"/>
                      <a:pt x="43" y="0"/>
                      <a:pt x="45" y="0"/>
                    </a:cubicBezTo>
                    <a:cubicBezTo>
                      <a:pt x="45" y="7"/>
                      <a:pt x="47" y="7"/>
                      <a:pt x="44" y="10"/>
                    </a:cubicBezTo>
                    <a:cubicBezTo>
                      <a:pt x="47" y="9"/>
                      <a:pt x="49" y="6"/>
                      <a:pt x="52" y="6"/>
                    </a:cubicBezTo>
                    <a:cubicBezTo>
                      <a:pt x="58" y="6"/>
                      <a:pt x="76" y="17"/>
                      <a:pt x="76" y="23"/>
                    </a:cubicBezTo>
                    <a:cubicBezTo>
                      <a:pt x="76" y="34"/>
                      <a:pt x="53" y="36"/>
                      <a:pt x="45" y="34"/>
                    </a:cubicBezTo>
                    <a:cubicBezTo>
                      <a:pt x="43" y="34"/>
                      <a:pt x="30" y="37"/>
                      <a:pt x="30" y="37"/>
                    </a:cubicBezTo>
                    <a:lnTo>
                      <a:pt x="6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3" name="Freeform 153"/>
              <p:cNvSpPr>
                <a:spLocks/>
              </p:cNvSpPr>
              <p:nvPr/>
            </p:nvSpPr>
            <p:spPr bwMode="auto">
              <a:xfrm>
                <a:off x="5900738" y="1101725"/>
                <a:ext cx="39688" cy="206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0" y="7"/>
                  </a:cxn>
                  <a:cxn ang="0">
                    <a:pos x="9" y="16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30" h="16">
                    <a:moveTo>
                      <a:pt x="12" y="0"/>
                    </a:moveTo>
                    <a:cubicBezTo>
                      <a:pt x="14" y="0"/>
                      <a:pt x="26" y="6"/>
                      <a:pt x="30" y="7"/>
                    </a:cubicBezTo>
                    <a:cubicBezTo>
                      <a:pt x="29" y="15"/>
                      <a:pt x="14" y="16"/>
                      <a:pt x="9" y="16"/>
                    </a:cubicBezTo>
                    <a:cubicBezTo>
                      <a:pt x="6" y="16"/>
                      <a:pt x="0" y="9"/>
                      <a:pt x="0" y="5"/>
                    </a:cubicBezTo>
                    <a:cubicBezTo>
                      <a:pt x="0" y="0"/>
                      <a:pt x="9" y="0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4" name="Freeform 154"/>
              <p:cNvSpPr>
                <a:spLocks/>
              </p:cNvSpPr>
              <p:nvPr/>
            </p:nvSpPr>
            <p:spPr bwMode="auto">
              <a:xfrm>
                <a:off x="5913438" y="1057275"/>
                <a:ext cx="139700" cy="98425"/>
              </a:xfrm>
              <a:custGeom>
                <a:avLst/>
                <a:gdLst/>
                <a:ahLst/>
                <a:cxnLst>
                  <a:cxn ang="0">
                    <a:pos x="99" y="68"/>
                  </a:cxn>
                  <a:cxn ang="0">
                    <a:pos x="90" y="74"/>
                  </a:cxn>
                  <a:cxn ang="0">
                    <a:pos x="41" y="66"/>
                  </a:cxn>
                  <a:cxn ang="0">
                    <a:pos x="17" y="50"/>
                  </a:cxn>
                  <a:cxn ang="0">
                    <a:pos x="50" y="36"/>
                  </a:cxn>
                  <a:cxn ang="0">
                    <a:pos x="32" y="36"/>
                  </a:cxn>
                  <a:cxn ang="0">
                    <a:pos x="0" y="26"/>
                  </a:cxn>
                  <a:cxn ang="0">
                    <a:pos x="46" y="0"/>
                  </a:cxn>
                  <a:cxn ang="0">
                    <a:pos x="72" y="17"/>
                  </a:cxn>
                  <a:cxn ang="0">
                    <a:pos x="67" y="18"/>
                  </a:cxn>
                  <a:cxn ang="0">
                    <a:pos x="67" y="27"/>
                  </a:cxn>
                  <a:cxn ang="0">
                    <a:pos x="59" y="35"/>
                  </a:cxn>
                  <a:cxn ang="0">
                    <a:pos x="68" y="35"/>
                  </a:cxn>
                  <a:cxn ang="0">
                    <a:pos x="81" y="39"/>
                  </a:cxn>
                  <a:cxn ang="0">
                    <a:pos x="90" y="39"/>
                  </a:cxn>
                  <a:cxn ang="0">
                    <a:pos x="105" y="48"/>
                  </a:cxn>
                  <a:cxn ang="0">
                    <a:pos x="101" y="57"/>
                  </a:cxn>
                  <a:cxn ang="0">
                    <a:pos x="92" y="62"/>
                  </a:cxn>
                  <a:cxn ang="0">
                    <a:pos x="99" y="68"/>
                  </a:cxn>
                </a:cxnLst>
                <a:rect l="0" t="0" r="r" b="b"/>
                <a:pathLst>
                  <a:path w="105" h="74">
                    <a:moveTo>
                      <a:pt x="99" y="68"/>
                    </a:moveTo>
                    <a:cubicBezTo>
                      <a:pt x="99" y="72"/>
                      <a:pt x="94" y="74"/>
                      <a:pt x="90" y="74"/>
                    </a:cubicBezTo>
                    <a:cubicBezTo>
                      <a:pt x="71" y="74"/>
                      <a:pt x="57" y="66"/>
                      <a:pt x="41" y="66"/>
                    </a:cubicBezTo>
                    <a:cubicBezTo>
                      <a:pt x="35" y="66"/>
                      <a:pt x="24" y="54"/>
                      <a:pt x="17" y="50"/>
                    </a:cubicBezTo>
                    <a:cubicBezTo>
                      <a:pt x="32" y="46"/>
                      <a:pt x="36" y="41"/>
                      <a:pt x="50" y="36"/>
                    </a:cubicBezTo>
                    <a:cubicBezTo>
                      <a:pt x="46" y="36"/>
                      <a:pt x="35" y="36"/>
                      <a:pt x="32" y="36"/>
                    </a:cubicBezTo>
                    <a:cubicBezTo>
                      <a:pt x="20" y="36"/>
                      <a:pt x="11" y="32"/>
                      <a:pt x="0" y="26"/>
                    </a:cubicBezTo>
                    <a:cubicBezTo>
                      <a:pt x="18" y="21"/>
                      <a:pt x="25" y="0"/>
                      <a:pt x="46" y="0"/>
                    </a:cubicBezTo>
                    <a:cubicBezTo>
                      <a:pt x="58" y="0"/>
                      <a:pt x="65" y="12"/>
                      <a:pt x="72" y="17"/>
                    </a:cubicBezTo>
                    <a:cubicBezTo>
                      <a:pt x="68" y="19"/>
                      <a:pt x="69" y="18"/>
                      <a:pt x="67" y="18"/>
                    </a:cubicBezTo>
                    <a:cubicBezTo>
                      <a:pt x="68" y="23"/>
                      <a:pt x="67" y="24"/>
                      <a:pt x="67" y="27"/>
                    </a:cubicBezTo>
                    <a:cubicBezTo>
                      <a:pt x="67" y="29"/>
                      <a:pt x="62" y="33"/>
                      <a:pt x="59" y="35"/>
                    </a:cubicBezTo>
                    <a:cubicBezTo>
                      <a:pt x="63" y="33"/>
                      <a:pt x="65" y="35"/>
                      <a:pt x="68" y="35"/>
                    </a:cubicBezTo>
                    <a:cubicBezTo>
                      <a:pt x="73" y="35"/>
                      <a:pt x="76" y="39"/>
                      <a:pt x="81" y="39"/>
                    </a:cubicBezTo>
                    <a:cubicBezTo>
                      <a:pt x="84" y="39"/>
                      <a:pt x="87" y="39"/>
                      <a:pt x="90" y="39"/>
                    </a:cubicBezTo>
                    <a:cubicBezTo>
                      <a:pt x="99" y="39"/>
                      <a:pt x="99" y="42"/>
                      <a:pt x="105" y="48"/>
                    </a:cubicBezTo>
                    <a:cubicBezTo>
                      <a:pt x="100" y="51"/>
                      <a:pt x="101" y="52"/>
                      <a:pt x="101" y="57"/>
                    </a:cubicBezTo>
                    <a:cubicBezTo>
                      <a:pt x="101" y="61"/>
                      <a:pt x="95" y="62"/>
                      <a:pt x="92" y="62"/>
                    </a:cubicBezTo>
                    <a:cubicBezTo>
                      <a:pt x="95" y="63"/>
                      <a:pt x="99" y="65"/>
                      <a:pt x="99" y="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5" name="Freeform 155"/>
              <p:cNvSpPr>
                <a:spLocks/>
              </p:cNvSpPr>
              <p:nvPr/>
            </p:nvSpPr>
            <p:spPr bwMode="auto">
              <a:xfrm>
                <a:off x="5973763" y="1212850"/>
                <a:ext cx="17463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0"/>
                  </a:cxn>
                  <a:cxn ang="0">
                    <a:pos x="13" y="0"/>
                  </a:cxn>
                  <a:cxn ang="0">
                    <a:pos x="5" y="9"/>
                  </a:cxn>
                  <a:cxn ang="0">
                    <a:pos x="0" y="5"/>
                  </a:cxn>
                </a:cxnLst>
                <a:rect l="0" t="0" r="r" b="b"/>
                <a:pathLst>
                  <a:path w="13" h="9">
                    <a:moveTo>
                      <a:pt x="0" y="5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6"/>
                      <a:pt x="10" y="9"/>
                      <a:pt x="5" y="9"/>
                    </a:cubicBezTo>
                    <a:cubicBezTo>
                      <a:pt x="2" y="9"/>
                      <a:pt x="1" y="7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6" name="Freeform 156"/>
              <p:cNvSpPr>
                <a:spLocks/>
              </p:cNvSpPr>
              <p:nvPr/>
            </p:nvSpPr>
            <p:spPr bwMode="auto">
              <a:xfrm>
                <a:off x="5886450" y="1060450"/>
                <a:ext cx="23813" cy="793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6">
                    <a:moveTo>
                      <a:pt x="18" y="4"/>
                    </a:moveTo>
                    <a:cubicBezTo>
                      <a:pt x="11" y="5"/>
                      <a:pt x="3" y="6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7" name="Freeform 157"/>
              <p:cNvSpPr>
                <a:spLocks/>
              </p:cNvSpPr>
              <p:nvPr/>
            </p:nvSpPr>
            <p:spPr bwMode="auto">
              <a:xfrm>
                <a:off x="6162675" y="1173163"/>
                <a:ext cx="20638" cy="9525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9" y="7"/>
                  </a:cxn>
                  <a:cxn ang="0">
                    <a:pos x="0" y="2"/>
                  </a:cxn>
                  <a:cxn ang="0">
                    <a:pos x="15" y="1"/>
                  </a:cxn>
                </a:cxnLst>
                <a:rect l="0" t="0" r="r" b="b"/>
                <a:pathLst>
                  <a:path w="15" h="7">
                    <a:moveTo>
                      <a:pt x="15" y="1"/>
                    </a:moveTo>
                    <a:cubicBezTo>
                      <a:pt x="14" y="4"/>
                      <a:pt x="12" y="7"/>
                      <a:pt x="9" y="7"/>
                    </a:cubicBezTo>
                    <a:cubicBezTo>
                      <a:pt x="4" y="7"/>
                      <a:pt x="1" y="4"/>
                      <a:pt x="0" y="2"/>
                    </a:cubicBezTo>
                    <a:cubicBezTo>
                      <a:pt x="9" y="0"/>
                      <a:pt x="11" y="2"/>
                      <a:pt x="1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8" name="Freeform 158"/>
              <p:cNvSpPr>
                <a:spLocks/>
              </p:cNvSpPr>
              <p:nvPr/>
            </p:nvSpPr>
            <p:spPr bwMode="auto">
              <a:xfrm>
                <a:off x="5119688" y="1074738"/>
                <a:ext cx="117475" cy="36513"/>
              </a:xfrm>
              <a:custGeom>
                <a:avLst/>
                <a:gdLst/>
                <a:ahLst/>
                <a:cxnLst>
                  <a:cxn ang="0">
                    <a:pos x="76" y="14"/>
                  </a:cxn>
                  <a:cxn ang="0">
                    <a:pos x="58" y="17"/>
                  </a:cxn>
                  <a:cxn ang="0">
                    <a:pos x="49" y="27"/>
                  </a:cxn>
                  <a:cxn ang="0">
                    <a:pos x="44" y="23"/>
                  </a:cxn>
                  <a:cxn ang="0">
                    <a:pos x="44" y="23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30" y="5"/>
                  </a:cxn>
                  <a:cxn ang="0">
                    <a:pos x="10" y="11"/>
                  </a:cxn>
                  <a:cxn ang="0">
                    <a:pos x="0" y="9"/>
                  </a:cxn>
                  <a:cxn ang="0">
                    <a:pos x="34" y="0"/>
                  </a:cxn>
                  <a:cxn ang="0">
                    <a:pos x="60" y="6"/>
                  </a:cxn>
                  <a:cxn ang="0">
                    <a:pos x="76" y="0"/>
                  </a:cxn>
                  <a:cxn ang="0">
                    <a:pos x="89" y="5"/>
                  </a:cxn>
                  <a:cxn ang="0">
                    <a:pos x="78" y="13"/>
                  </a:cxn>
                  <a:cxn ang="0">
                    <a:pos x="73" y="13"/>
                  </a:cxn>
                  <a:cxn ang="0">
                    <a:pos x="73" y="17"/>
                  </a:cxn>
                  <a:cxn ang="0">
                    <a:pos x="76" y="14"/>
                  </a:cxn>
                </a:cxnLst>
                <a:rect l="0" t="0" r="r" b="b"/>
                <a:pathLst>
                  <a:path w="89" h="27">
                    <a:moveTo>
                      <a:pt x="76" y="14"/>
                    </a:moveTo>
                    <a:cubicBezTo>
                      <a:pt x="69" y="19"/>
                      <a:pt x="65" y="13"/>
                      <a:pt x="58" y="17"/>
                    </a:cubicBezTo>
                    <a:cubicBezTo>
                      <a:pt x="54" y="19"/>
                      <a:pt x="53" y="27"/>
                      <a:pt x="49" y="27"/>
                    </a:cubicBezTo>
                    <a:cubicBezTo>
                      <a:pt x="47" y="26"/>
                      <a:pt x="45" y="24"/>
                      <a:pt x="44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38" y="23"/>
                      <a:pt x="33" y="21"/>
                      <a:pt x="32" y="17"/>
                    </a:cubicBezTo>
                    <a:cubicBezTo>
                      <a:pt x="36" y="15"/>
                      <a:pt x="38" y="15"/>
                      <a:pt x="41" y="14"/>
                    </a:cubicBezTo>
                    <a:cubicBezTo>
                      <a:pt x="37" y="14"/>
                      <a:pt x="35" y="13"/>
                      <a:pt x="33" y="13"/>
                    </a:cubicBezTo>
                    <a:cubicBezTo>
                      <a:pt x="36" y="11"/>
                      <a:pt x="38" y="11"/>
                      <a:pt x="40" y="9"/>
                    </a:cubicBezTo>
                    <a:cubicBezTo>
                      <a:pt x="36" y="8"/>
                      <a:pt x="34" y="5"/>
                      <a:pt x="30" y="5"/>
                    </a:cubicBezTo>
                    <a:cubicBezTo>
                      <a:pt x="25" y="5"/>
                      <a:pt x="17" y="11"/>
                      <a:pt x="10" y="11"/>
                    </a:cubicBezTo>
                    <a:cubicBezTo>
                      <a:pt x="7" y="11"/>
                      <a:pt x="4" y="9"/>
                      <a:pt x="0" y="9"/>
                    </a:cubicBezTo>
                    <a:cubicBezTo>
                      <a:pt x="4" y="2"/>
                      <a:pt x="25" y="0"/>
                      <a:pt x="34" y="0"/>
                    </a:cubicBezTo>
                    <a:cubicBezTo>
                      <a:pt x="45" y="0"/>
                      <a:pt x="52" y="6"/>
                      <a:pt x="60" y="6"/>
                    </a:cubicBezTo>
                    <a:cubicBezTo>
                      <a:pt x="67" y="6"/>
                      <a:pt x="70" y="0"/>
                      <a:pt x="76" y="0"/>
                    </a:cubicBezTo>
                    <a:cubicBezTo>
                      <a:pt x="82" y="0"/>
                      <a:pt x="87" y="4"/>
                      <a:pt x="89" y="5"/>
                    </a:cubicBezTo>
                    <a:cubicBezTo>
                      <a:pt x="89" y="13"/>
                      <a:pt x="83" y="9"/>
                      <a:pt x="78" y="13"/>
                    </a:cubicBezTo>
                    <a:cubicBezTo>
                      <a:pt x="76" y="13"/>
                      <a:pt x="75" y="13"/>
                      <a:pt x="73" y="13"/>
                    </a:cubicBezTo>
                    <a:cubicBezTo>
                      <a:pt x="73" y="17"/>
                      <a:pt x="73" y="17"/>
                      <a:pt x="73" y="17"/>
                    </a:cubicBezTo>
                    <a:lnTo>
                      <a:pt x="7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9" name="Freeform 159"/>
              <p:cNvSpPr>
                <a:spLocks/>
              </p:cNvSpPr>
              <p:nvPr/>
            </p:nvSpPr>
            <p:spPr bwMode="auto">
              <a:xfrm>
                <a:off x="5427663" y="1052513"/>
                <a:ext cx="41275" cy="26988"/>
              </a:xfrm>
              <a:custGeom>
                <a:avLst/>
                <a:gdLst/>
                <a:ahLst/>
                <a:cxnLst>
                  <a:cxn ang="0">
                    <a:pos x="7" y="20"/>
                  </a:cxn>
                  <a:cxn ang="0">
                    <a:pos x="0" y="13"/>
                  </a:cxn>
                  <a:cxn ang="0">
                    <a:pos x="25" y="0"/>
                  </a:cxn>
                  <a:cxn ang="0">
                    <a:pos x="31" y="14"/>
                  </a:cxn>
                  <a:cxn ang="0">
                    <a:pos x="7" y="20"/>
                  </a:cxn>
                </a:cxnLst>
                <a:rect l="0" t="0" r="r" b="b"/>
                <a:pathLst>
                  <a:path w="31" h="20">
                    <a:moveTo>
                      <a:pt x="7" y="20"/>
                    </a:moveTo>
                    <a:cubicBezTo>
                      <a:pt x="2" y="20"/>
                      <a:pt x="0" y="17"/>
                      <a:pt x="0" y="13"/>
                    </a:cubicBezTo>
                    <a:cubicBezTo>
                      <a:pt x="0" y="7"/>
                      <a:pt x="18" y="0"/>
                      <a:pt x="25" y="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8" y="16"/>
                      <a:pt x="11" y="20"/>
                      <a:pt x="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0" name="Freeform 160"/>
              <p:cNvSpPr>
                <a:spLocks/>
              </p:cNvSpPr>
              <p:nvPr/>
            </p:nvSpPr>
            <p:spPr bwMode="auto">
              <a:xfrm>
                <a:off x="5373688" y="1069975"/>
                <a:ext cx="44450" cy="25400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33" y="10"/>
                  </a:cxn>
                  <a:cxn ang="0">
                    <a:pos x="22" y="12"/>
                  </a:cxn>
                  <a:cxn ang="0">
                    <a:pos x="24" y="18"/>
                  </a:cxn>
                  <a:cxn ang="0">
                    <a:pos x="0" y="18"/>
                  </a:cxn>
                  <a:cxn ang="0">
                    <a:pos x="9" y="6"/>
                  </a:cxn>
                  <a:cxn ang="0">
                    <a:pos x="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33" y="4"/>
                  </a:cxn>
                </a:cxnLst>
                <a:rect l="0" t="0" r="r" b="b"/>
                <a:pathLst>
                  <a:path w="33" h="20">
                    <a:moveTo>
                      <a:pt x="33" y="4"/>
                    </a:moveTo>
                    <a:cubicBezTo>
                      <a:pt x="33" y="8"/>
                      <a:pt x="33" y="8"/>
                      <a:pt x="33" y="10"/>
                    </a:cubicBezTo>
                    <a:cubicBezTo>
                      <a:pt x="30" y="14"/>
                      <a:pt x="26" y="12"/>
                      <a:pt x="22" y="12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9"/>
                      <a:pt x="0" y="20"/>
                      <a:pt x="0" y="18"/>
                    </a:cubicBezTo>
                    <a:cubicBezTo>
                      <a:pt x="0" y="11"/>
                      <a:pt x="3" y="8"/>
                      <a:pt x="9" y="6"/>
                    </a:cubicBezTo>
                    <a:cubicBezTo>
                      <a:pt x="8" y="2"/>
                      <a:pt x="9" y="1"/>
                      <a:pt x="9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2"/>
                      <a:pt x="20" y="4"/>
                      <a:pt x="19" y="4"/>
                    </a:cubicBezTo>
                    <a:cubicBezTo>
                      <a:pt x="22" y="4"/>
                      <a:pt x="29" y="4"/>
                      <a:pt x="3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1" name="Freeform 161"/>
              <p:cNvSpPr>
                <a:spLocks/>
              </p:cNvSpPr>
              <p:nvPr/>
            </p:nvSpPr>
            <p:spPr bwMode="auto">
              <a:xfrm>
                <a:off x="5314950" y="1092200"/>
                <a:ext cx="44450" cy="15875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1" y="7"/>
                  </a:cxn>
                  <a:cxn ang="0">
                    <a:pos x="4" y="12"/>
                  </a:cxn>
                  <a:cxn ang="0">
                    <a:pos x="0" y="9"/>
                  </a:cxn>
                  <a:cxn ang="0">
                    <a:pos x="22" y="0"/>
                  </a:cxn>
                  <a:cxn ang="0">
                    <a:pos x="34" y="5"/>
                  </a:cxn>
                  <a:cxn ang="0">
                    <a:pos x="20" y="12"/>
                  </a:cxn>
                </a:cxnLst>
                <a:rect l="0" t="0" r="r" b="b"/>
                <a:pathLst>
                  <a:path w="34" h="12">
                    <a:moveTo>
                      <a:pt x="20" y="12"/>
                    </a:moveTo>
                    <a:cubicBezTo>
                      <a:pt x="17" y="12"/>
                      <a:pt x="14" y="7"/>
                      <a:pt x="11" y="7"/>
                    </a:cubicBezTo>
                    <a:cubicBezTo>
                      <a:pt x="10" y="12"/>
                      <a:pt x="8" y="12"/>
                      <a:pt x="4" y="12"/>
                    </a:cubicBezTo>
                    <a:cubicBezTo>
                      <a:pt x="2" y="12"/>
                      <a:pt x="0" y="10"/>
                      <a:pt x="0" y="9"/>
                    </a:cubicBezTo>
                    <a:cubicBezTo>
                      <a:pt x="0" y="2"/>
                      <a:pt x="17" y="0"/>
                      <a:pt x="22" y="0"/>
                    </a:cubicBezTo>
                    <a:cubicBezTo>
                      <a:pt x="28" y="0"/>
                      <a:pt x="32" y="2"/>
                      <a:pt x="34" y="5"/>
                    </a:cubicBezTo>
                    <a:cubicBezTo>
                      <a:pt x="25" y="5"/>
                      <a:pt x="26" y="12"/>
                      <a:pt x="20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2" name="Freeform 162"/>
              <p:cNvSpPr>
                <a:spLocks/>
              </p:cNvSpPr>
              <p:nvPr/>
            </p:nvSpPr>
            <p:spPr bwMode="auto">
              <a:xfrm>
                <a:off x="5287963" y="1038225"/>
                <a:ext cx="71438" cy="49213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22" y="36"/>
                  </a:cxn>
                  <a:cxn ang="0">
                    <a:pos x="0" y="28"/>
                  </a:cxn>
                  <a:cxn ang="0">
                    <a:pos x="6" y="23"/>
                  </a:cxn>
                  <a:cxn ang="0">
                    <a:pos x="24" y="23"/>
                  </a:cxn>
                  <a:cxn ang="0">
                    <a:pos x="17" y="22"/>
                  </a:cxn>
                  <a:cxn ang="0">
                    <a:pos x="17" y="16"/>
                  </a:cxn>
                  <a:cxn ang="0">
                    <a:pos x="43" y="8"/>
                  </a:cxn>
                  <a:cxn ang="0">
                    <a:pos x="51" y="0"/>
                  </a:cxn>
                  <a:cxn ang="0">
                    <a:pos x="52" y="5"/>
                  </a:cxn>
                  <a:cxn ang="0">
                    <a:pos x="48" y="11"/>
                  </a:cxn>
                  <a:cxn ang="0">
                    <a:pos x="28" y="23"/>
                  </a:cxn>
                  <a:cxn ang="0">
                    <a:pos x="53" y="29"/>
                  </a:cxn>
                  <a:cxn ang="0">
                    <a:pos x="40" y="31"/>
                  </a:cxn>
                </a:cxnLst>
                <a:rect l="0" t="0" r="r" b="b"/>
                <a:pathLst>
                  <a:path w="53" h="36">
                    <a:moveTo>
                      <a:pt x="40" y="31"/>
                    </a:moveTo>
                    <a:cubicBezTo>
                      <a:pt x="34" y="31"/>
                      <a:pt x="27" y="36"/>
                      <a:pt x="22" y="36"/>
                    </a:cubicBezTo>
                    <a:cubicBezTo>
                      <a:pt x="19" y="36"/>
                      <a:pt x="1" y="28"/>
                      <a:pt x="0" y="28"/>
                    </a:cubicBezTo>
                    <a:cubicBezTo>
                      <a:pt x="3" y="26"/>
                      <a:pt x="4" y="25"/>
                      <a:pt x="6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19" y="21"/>
                      <a:pt x="21" y="20"/>
                      <a:pt x="17" y="22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30" y="16"/>
                      <a:pt x="30" y="8"/>
                      <a:pt x="43" y="8"/>
                    </a:cubicBezTo>
                    <a:cubicBezTo>
                      <a:pt x="44" y="4"/>
                      <a:pt x="47" y="0"/>
                      <a:pt x="51" y="0"/>
                    </a:cubicBezTo>
                    <a:cubicBezTo>
                      <a:pt x="52" y="0"/>
                      <a:pt x="52" y="4"/>
                      <a:pt x="52" y="5"/>
                    </a:cubicBezTo>
                    <a:cubicBezTo>
                      <a:pt x="50" y="7"/>
                      <a:pt x="48" y="9"/>
                      <a:pt x="48" y="11"/>
                    </a:cubicBezTo>
                    <a:cubicBezTo>
                      <a:pt x="41" y="16"/>
                      <a:pt x="32" y="18"/>
                      <a:pt x="28" y="23"/>
                    </a:cubicBezTo>
                    <a:cubicBezTo>
                      <a:pt x="40" y="24"/>
                      <a:pt x="43" y="25"/>
                      <a:pt x="53" y="29"/>
                    </a:cubicBezTo>
                    <a:cubicBezTo>
                      <a:pt x="49" y="32"/>
                      <a:pt x="45" y="31"/>
                      <a:pt x="40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3" name="Freeform 164"/>
              <p:cNvSpPr>
                <a:spLocks/>
              </p:cNvSpPr>
              <p:nvPr/>
            </p:nvSpPr>
            <p:spPr bwMode="auto">
              <a:xfrm>
                <a:off x="6675438" y="1244600"/>
                <a:ext cx="128588" cy="49213"/>
              </a:xfrm>
              <a:custGeom>
                <a:avLst/>
                <a:gdLst/>
                <a:ahLst/>
                <a:cxnLst>
                  <a:cxn ang="0">
                    <a:pos x="77" y="29"/>
                  </a:cxn>
                  <a:cxn ang="0">
                    <a:pos x="66" y="34"/>
                  </a:cxn>
                  <a:cxn ang="0">
                    <a:pos x="58" y="29"/>
                  </a:cxn>
                  <a:cxn ang="0">
                    <a:pos x="50" y="32"/>
                  </a:cxn>
                  <a:cxn ang="0">
                    <a:pos x="40" y="36"/>
                  </a:cxn>
                  <a:cxn ang="0">
                    <a:pos x="32" y="31"/>
                  </a:cxn>
                  <a:cxn ang="0">
                    <a:pos x="22" y="38"/>
                  </a:cxn>
                  <a:cxn ang="0">
                    <a:pos x="0" y="18"/>
                  </a:cxn>
                  <a:cxn ang="0">
                    <a:pos x="20" y="0"/>
                  </a:cxn>
                  <a:cxn ang="0">
                    <a:pos x="47" y="15"/>
                  </a:cxn>
                  <a:cxn ang="0">
                    <a:pos x="54" y="3"/>
                  </a:cxn>
                  <a:cxn ang="0">
                    <a:pos x="97" y="15"/>
                  </a:cxn>
                  <a:cxn ang="0">
                    <a:pos x="89" y="29"/>
                  </a:cxn>
                  <a:cxn ang="0">
                    <a:pos x="77" y="29"/>
                  </a:cxn>
                </a:cxnLst>
                <a:rect l="0" t="0" r="r" b="b"/>
                <a:pathLst>
                  <a:path w="97" h="38">
                    <a:moveTo>
                      <a:pt x="77" y="29"/>
                    </a:moveTo>
                    <a:cubicBezTo>
                      <a:pt x="74" y="29"/>
                      <a:pt x="72" y="34"/>
                      <a:pt x="66" y="34"/>
                    </a:cubicBezTo>
                    <a:cubicBezTo>
                      <a:pt x="63" y="34"/>
                      <a:pt x="62" y="29"/>
                      <a:pt x="58" y="29"/>
                    </a:cubicBezTo>
                    <a:cubicBezTo>
                      <a:pt x="55" y="29"/>
                      <a:pt x="53" y="32"/>
                      <a:pt x="50" y="32"/>
                    </a:cubicBezTo>
                    <a:cubicBezTo>
                      <a:pt x="47" y="32"/>
                      <a:pt x="44" y="36"/>
                      <a:pt x="40" y="36"/>
                    </a:cubicBezTo>
                    <a:cubicBezTo>
                      <a:pt x="36" y="36"/>
                      <a:pt x="34" y="34"/>
                      <a:pt x="32" y="31"/>
                    </a:cubicBezTo>
                    <a:cubicBezTo>
                      <a:pt x="29" y="34"/>
                      <a:pt x="27" y="38"/>
                      <a:pt x="22" y="38"/>
                    </a:cubicBezTo>
                    <a:cubicBezTo>
                      <a:pt x="11" y="38"/>
                      <a:pt x="0" y="29"/>
                      <a:pt x="0" y="18"/>
                    </a:cubicBezTo>
                    <a:cubicBezTo>
                      <a:pt x="0" y="8"/>
                      <a:pt x="11" y="0"/>
                      <a:pt x="20" y="0"/>
                    </a:cubicBezTo>
                    <a:cubicBezTo>
                      <a:pt x="34" y="0"/>
                      <a:pt x="35" y="15"/>
                      <a:pt x="47" y="15"/>
                    </a:cubicBezTo>
                    <a:cubicBezTo>
                      <a:pt x="47" y="8"/>
                      <a:pt x="49" y="3"/>
                      <a:pt x="54" y="3"/>
                    </a:cubicBezTo>
                    <a:cubicBezTo>
                      <a:pt x="62" y="3"/>
                      <a:pt x="88" y="12"/>
                      <a:pt x="97" y="15"/>
                    </a:cubicBezTo>
                    <a:cubicBezTo>
                      <a:pt x="95" y="21"/>
                      <a:pt x="89" y="26"/>
                      <a:pt x="89" y="29"/>
                    </a:cubicBezTo>
                    <a:lnTo>
                      <a:pt x="77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4" name="Freeform 165"/>
              <p:cNvSpPr>
                <a:spLocks/>
              </p:cNvSpPr>
              <p:nvPr/>
            </p:nvSpPr>
            <p:spPr bwMode="auto">
              <a:xfrm>
                <a:off x="4924425" y="2252663"/>
                <a:ext cx="34925" cy="17463"/>
              </a:xfrm>
              <a:custGeom>
                <a:avLst/>
                <a:gdLst/>
                <a:ahLst/>
                <a:cxnLst>
                  <a:cxn ang="0">
                    <a:pos x="5" y="13"/>
                  </a:cxn>
                  <a:cxn ang="0">
                    <a:pos x="2" y="11"/>
                  </a:cxn>
                  <a:cxn ang="0">
                    <a:pos x="0" y="9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19" y="8"/>
                  </a:cxn>
                  <a:cxn ang="0">
                    <a:pos x="5" y="13"/>
                  </a:cxn>
                </a:cxnLst>
                <a:rect l="0" t="0" r="r" b="b"/>
                <a:pathLst>
                  <a:path w="26" h="13">
                    <a:moveTo>
                      <a:pt x="5" y="13"/>
                    </a:moveTo>
                    <a:cubicBezTo>
                      <a:pt x="4" y="13"/>
                      <a:pt x="2" y="12"/>
                      <a:pt x="2" y="11"/>
                    </a:cubicBezTo>
                    <a:cubicBezTo>
                      <a:pt x="1" y="11"/>
                      <a:pt x="0" y="9"/>
                      <a:pt x="0" y="9"/>
                    </a:cubicBezTo>
                    <a:cubicBezTo>
                      <a:pt x="7" y="6"/>
                      <a:pt x="18" y="1"/>
                      <a:pt x="26" y="0"/>
                    </a:cubicBezTo>
                    <a:cubicBezTo>
                      <a:pt x="25" y="4"/>
                      <a:pt x="22" y="2"/>
                      <a:pt x="20" y="4"/>
                    </a:cubicBezTo>
                    <a:cubicBezTo>
                      <a:pt x="18" y="4"/>
                      <a:pt x="19" y="7"/>
                      <a:pt x="19" y="8"/>
                    </a:cubicBezTo>
                    <a:cubicBezTo>
                      <a:pt x="18" y="11"/>
                      <a:pt x="9" y="13"/>
                      <a:pt x="5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5" name="Freeform 166"/>
              <p:cNvSpPr>
                <a:spLocks/>
              </p:cNvSpPr>
              <p:nvPr/>
            </p:nvSpPr>
            <p:spPr bwMode="auto">
              <a:xfrm>
                <a:off x="5183188" y="1463675"/>
                <a:ext cx="34925" cy="2540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1" y="0"/>
                  </a:cxn>
                  <a:cxn ang="0">
                    <a:pos x="26" y="6"/>
                  </a:cxn>
                  <a:cxn ang="0">
                    <a:pos x="26" y="12"/>
                  </a:cxn>
                  <a:cxn ang="0">
                    <a:pos x="8" y="19"/>
                  </a:cxn>
                  <a:cxn ang="0">
                    <a:pos x="0" y="14"/>
                  </a:cxn>
                  <a:cxn ang="0">
                    <a:pos x="5" y="4"/>
                  </a:cxn>
                </a:cxnLst>
                <a:rect l="0" t="0" r="r" b="b"/>
                <a:pathLst>
                  <a:path w="26" h="19">
                    <a:moveTo>
                      <a:pt x="5" y="4"/>
                    </a:moveTo>
                    <a:cubicBezTo>
                      <a:pt x="8" y="4"/>
                      <a:pt x="8" y="0"/>
                      <a:pt x="11" y="0"/>
                    </a:cubicBezTo>
                    <a:cubicBezTo>
                      <a:pt x="17" y="0"/>
                      <a:pt x="20" y="5"/>
                      <a:pt x="26" y="6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0" y="15"/>
                      <a:pt x="15" y="19"/>
                      <a:pt x="8" y="19"/>
                    </a:cubicBezTo>
                    <a:cubicBezTo>
                      <a:pt x="2" y="19"/>
                      <a:pt x="0" y="19"/>
                      <a:pt x="0" y="14"/>
                    </a:cubicBezTo>
                    <a:cubicBezTo>
                      <a:pt x="0" y="12"/>
                      <a:pt x="4" y="4"/>
                      <a:pt x="5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6" name="Freeform 167"/>
              <p:cNvSpPr>
                <a:spLocks/>
              </p:cNvSpPr>
              <p:nvPr/>
            </p:nvSpPr>
            <p:spPr bwMode="auto">
              <a:xfrm>
                <a:off x="5359400" y="1433513"/>
                <a:ext cx="26988" cy="25400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5" y="19"/>
                  </a:cxn>
                  <a:cxn ang="0">
                    <a:pos x="0" y="8"/>
                  </a:cxn>
                  <a:cxn ang="0">
                    <a:pos x="21" y="17"/>
                  </a:cxn>
                </a:cxnLst>
                <a:rect l="0" t="0" r="r" b="b"/>
                <a:pathLst>
                  <a:path w="21" h="20">
                    <a:moveTo>
                      <a:pt x="21" y="17"/>
                    </a:moveTo>
                    <a:cubicBezTo>
                      <a:pt x="21" y="20"/>
                      <a:pt x="15" y="19"/>
                      <a:pt x="15" y="19"/>
                    </a:cubicBezTo>
                    <a:cubicBezTo>
                      <a:pt x="10" y="19"/>
                      <a:pt x="0" y="14"/>
                      <a:pt x="0" y="8"/>
                    </a:cubicBezTo>
                    <a:cubicBezTo>
                      <a:pt x="0" y="0"/>
                      <a:pt x="21" y="8"/>
                      <a:pt x="21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7" name="Freeform 168"/>
              <p:cNvSpPr>
                <a:spLocks/>
              </p:cNvSpPr>
              <p:nvPr/>
            </p:nvSpPr>
            <p:spPr bwMode="auto">
              <a:xfrm>
                <a:off x="5549900" y="1338263"/>
                <a:ext cx="25400" cy="17463"/>
              </a:xfrm>
              <a:custGeom>
                <a:avLst/>
                <a:gdLst/>
                <a:ahLst/>
                <a:cxnLst>
                  <a:cxn ang="0">
                    <a:pos x="2" y="13"/>
                  </a:cxn>
                  <a:cxn ang="0">
                    <a:pos x="19" y="8"/>
                  </a:cxn>
                  <a:cxn ang="0">
                    <a:pos x="8" y="0"/>
                  </a:cxn>
                  <a:cxn ang="0">
                    <a:pos x="2" y="9"/>
                  </a:cxn>
                  <a:cxn ang="0">
                    <a:pos x="2" y="13"/>
                  </a:cxn>
                </a:cxnLst>
                <a:rect l="0" t="0" r="r" b="b"/>
                <a:pathLst>
                  <a:path w="19" h="13">
                    <a:moveTo>
                      <a:pt x="2" y="13"/>
                    </a:moveTo>
                    <a:cubicBezTo>
                      <a:pt x="7" y="13"/>
                      <a:pt x="17" y="10"/>
                      <a:pt x="19" y="8"/>
                    </a:cubicBezTo>
                    <a:cubicBezTo>
                      <a:pt x="15" y="5"/>
                      <a:pt x="13" y="0"/>
                      <a:pt x="8" y="0"/>
                    </a:cubicBezTo>
                    <a:cubicBezTo>
                      <a:pt x="4" y="0"/>
                      <a:pt x="2" y="5"/>
                      <a:pt x="2" y="9"/>
                    </a:cubicBezTo>
                    <a:cubicBezTo>
                      <a:pt x="2" y="10"/>
                      <a:pt x="0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8" name="Freeform 169"/>
              <p:cNvSpPr>
                <a:spLocks/>
              </p:cNvSpPr>
              <p:nvPr/>
            </p:nvSpPr>
            <p:spPr bwMode="auto">
              <a:xfrm>
                <a:off x="6727825" y="1320800"/>
                <a:ext cx="53975" cy="222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1" y="0"/>
                  </a:cxn>
                  <a:cxn ang="0">
                    <a:pos x="41" y="17"/>
                  </a:cxn>
                  <a:cxn ang="0">
                    <a:pos x="28" y="17"/>
                  </a:cxn>
                  <a:cxn ang="0">
                    <a:pos x="2" y="11"/>
                  </a:cxn>
                  <a:cxn ang="0">
                    <a:pos x="0" y="13"/>
                  </a:cxn>
                </a:cxnLst>
                <a:rect l="0" t="0" r="r" b="b"/>
                <a:pathLst>
                  <a:path w="41" h="17">
                    <a:moveTo>
                      <a:pt x="0" y="13"/>
                    </a:moveTo>
                    <a:cubicBezTo>
                      <a:pt x="5" y="6"/>
                      <a:pt x="11" y="0"/>
                      <a:pt x="21" y="0"/>
                    </a:cubicBezTo>
                    <a:cubicBezTo>
                      <a:pt x="32" y="0"/>
                      <a:pt x="41" y="7"/>
                      <a:pt x="41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0" y="13"/>
                      <a:pt x="10" y="14"/>
                      <a:pt x="2" y="11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9" name="Freeform 170"/>
              <p:cNvSpPr>
                <a:spLocks/>
              </p:cNvSpPr>
              <p:nvPr/>
            </p:nvSpPr>
            <p:spPr bwMode="auto">
              <a:xfrm>
                <a:off x="6832600" y="1266825"/>
                <a:ext cx="74613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9"/>
                  </a:cxn>
                  <a:cxn ang="0">
                    <a:pos x="56" y="13"/>
                  </a:cxn>
                  <a:cxn ang="0">
                    <a:pos x="37" y="2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56" h="20">
                    <a:moveTo>
                      <a:pt x="0" y="0"/>
                    </a:moveTo>
                    <a:cubicBezTo>
                      <a:pt x="4" y="3"/>
                      <a:pt x="50" y="9"/>
                      <a:pt x="52" y="9"/>
                    </a:cubicBezTo>
                    <a:cubicBezTo>
                      <a:pt x="55" y="9"/>
                      <a:pt x="56" y="11"/>
                      <a:pt x="56" y="13"/>
                    </a:cubicBezTo>
                    <a:cubicBezTo>
                      <a:pt x="56" y="18"/>
                      <a:pt x="44" y="20"/>
                      <a:pt x="37" y="20"/>
                    </a:cubicBezTo>
                    <a:cubicBezTo>
                      <a:pt x="25" y="20"/>
                      <a:pt x="4" y="14"/>
                      <a:pt x="4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0" name="Freeform 171"/>
              <p:cNvSpPr>
                <a:spLocks/>
              </p:cNvSpPr>
              <p:nvPr/>
            </p:nvSpPr>
            <p:spPr bwMode="auto">
              <a:xfrm>
                <a:off x="6726238" y="1303338"/>
                <a:ext cx="15875" cy="17463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5" y="13"/>
                  </a:cxn>
                  <a:cxn ang="0">
                    <a:pos x="0" y="7"/>
                  </a:cxn>
                  <a:cxn ang="0">
                    <a:pos x="12" y="7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11"/>
                      <a:pt x="8" y="13"/>
                      <a:pt x="5" y="13"/>
                    </a:cubicBezTo>
                    <a:cubicBezTo>
                      <a:pt x="0" y="13"/>
                      <a:pt x="0" y="11"/>
                      <a:pt x="0" y="7"/>
                    </a:cubicBezTo>
                    <a:cubicBezTo>
                      <a:pt x="0" y="0"/>
                      <a:pt x="12" y="1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199" name="Group 198"/>
            <p:cNvGrpSpPr/>
            <p:nvPr/>
          </p:nvGrpSpPr>
          <p:grpSpPr>
            <a:xfrm>
              <a:off x="1907860" y="2938794"/>
              <a:ext cx="1697534" cy="1987932"/>
              <a:chOff x="1926699" y="2862576"/>
              <a:chExt cx="1697534" cy="1987932"/>
            </a:xfrm>
            <a:grpFill/>
          </p:grpSpPr>
          <p:grpSp>
            <p:nvGrpSpPr>
              <p:cNvPr id="200" name="Group 274"/>
              <p:cNvGrpSpPr/>
              <p:nvPr/>
            </p:nvGrpSpPr>
            <p:grpSpPr>
              <a:xfrm>
                <a:off x="2667282" y="3304994"/>
                <a:ext cx="956951" cy="1545514"/>
                <a:chOff x="3030538" y="2674938"/>
                <a:chExt cx="779463" cy="1258888"/>
              </a:xfrm>
              <a:grpFill/>
            </p:grpSpPr>
            <p:sp>
              <p:nvSpPr>
                <p:cNvPr id="212" name="Freeform 22"/>
                <p:cNvSpPr>
                  <a:spLocks/>
                </p:cNvSpPr>
                <p:nvPr/>
              </p:nvSpPr>
              <p:spPr bwMode="auto">
                <a:xfrm>
                  <a:off x="3541713" y="2881313"/>
                  <a:ext cx="39688" cy="31750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20" y="4"/>
                    </a:cxn>
                    <a:cxn ang="0">
                      <a:pos x="27" y="5"/>
                    </a:cxn>
                    <a:cxn ang="0">
                      <a:pos x="30" y="9"/>
                    </a:cxn>
                    <a:cxn ang="0">
                      <a:pos x="18" y="23"/>
                    </a:cxn>
                    <a:cxn ang="0">
                      <a:pos x="0" y="11"/>
                    </a:cxn>
                    <a:cxn ang="0">
                      <a:pos x="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30" h="23">
                      <a:moveTo>
                        <a:pt x="10" y="0"/>
                      </a:moveTo>
                      <a:cubicBezTo>
                        <a:pt x="13" y="1"/>
                        <a:pt x="16" y="4"/>
                        <a:pt x="20" y="4"/>
                      </a:cubicBezTo>
                      <a:cubicBezTo>
                        <a:pt x="21" y="9"/>
                        <a:pt x="25" y="5"/>
                        <a:pt x="27" y="5"/>
                      </a:cubicBezTo>
                      <a:cubicBezTo>
                        <a:pt x="29" y="5"/>
                        <a:pt x="30" y="8"/>
                        <a:pt x="30" y="9"/>
                      </a:cubicBezTo>
                      <a:cubicBezTo>
                        <a:pt x="30" y="12"/>
                        <a:pt x="23" y="23"/>
                        <a:pt x="18" y="23"/>
                      </a:cubicBezTo>
                      <a:cubicBezTo>
                        <a:pt x="11" y="23"/>
                        <a:pt x="0" y="15"/>
                        <a:pt x="0" y="11"/>
                      </a:cubicBezTo>
                      <a:cubicBezTo>
                        <a:pt x="0" y="4"/>
                        <a:pt x="3" y="0"/>
                        <a:pt x="9" y="0"/>
                      </a:cubicBezTo>
                      <a:cubicBezTo>
                        <a:pt x="9" y="0"/>
                        <a:pt x="10" y="0"/>
                        <a:pt x="1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  <p:sp>
              <p:nvSpPr>
                <p:cNvPr id="213" name="Freeform 23"/>
                <p:cNvSpPr>
                  <a:spLocks/>
                </p:cNvSpPr>
                <p:nvPr/>
              </p:nvSpPr>
              <p:spPr bwMode="auto">
                <a:xfrm>
                  <a:off x="3030538" y="2674938"/>
                  <a:ext cx="779463" cy="1258888"/>
                </a:xfrm>
                <a:custGeom>
                  <a:avLst/>
                  <a:gdLst/>
                  <a:ahLst/>
                  <a:cxnLst>
                    <a:cxn ang="0">
                      <a:pos x="46" y="91"/>
                    </a:cxn>
                    <a:cxn ang="0">
                      <a:pos x="51" y="51"/>
                    </a:cxn>
                    <a:cxn ang="0">
                      <a:pos x="59" y="46"/>
                    </a:cxn>
                    <a:cxn ang="0">
                      <a:pos x="82" y="18"/>
                    </a:cxn>
                    <a:cxn ang="0">
                      <a:pos x="128" y="6"/>
                    </a:cxn>
                    <a:cxn ang="0">
                      <a:pos x="126" y="42"/>
                    </a:cxn>
                    <a:cxn ang="0">
                      <a:pos x="136" y="13"/>
                    </a:cxn>
                    <a:cxn ang="0">
                      <a:pos x="146" y="5"/>
                    </a:cxn>
                    <a:cxn ang="0">
                      <a:pos x="194" y="24"/>
                    </a:cxn>
                    <a:cxn ang="0">
                      <a:pos x="227" y="20"/>
                    </a:cxn>
                    <a:cxn ang="0">
                      <a:pos x="233" y="26"/>
                    </a:cxn>
                    <a:cxn ang="0">
                      <a:pos x="270" y="50"/>
                    </a:cxn>
                    <a:cxn ang="0">
                      <a:pos x="328" y="84"/>
                    </a:cxn>
                    <a:cxn ang="0">
                      <a:pos x="354" y="89"/>
                    </a:cxn>
                    <a:cxn ang="0">
                      <a:pos x="389" y="130"/>
                    </a:cxn>
                    <a:cxn ang="0">
                      <a:pos x="383" y="170"/>
                    </a:cxn>
                    <a:cxn ang="0">
                      <a:pos x="403" y="185"/>
                    </a:cxn>
                    <a:cxn ang="0">
                      <a:pos x="454" y="175"/>
                    </a:cxn>
                    <a:cxn ang="0">
                      <a:pos x="467" y="191"/>
                    </a:cxn>
                    <a:cxn ang="0">
                      <a:pos x="513" y="191"/>
                    </a:cxn>
                    <a:cxn ang="0">
                      <a:pos x="575" y="220"/>
                    </a:cxn>
                    <a:cxn ang="0">
                      <a:pos x="549" y="310"/>
                    </a:cxn>
                    <a:cxn ang="0">
                      <a:pos x="532" y="374"/>
                    </a:cxn>
                    <a:cxn ang="0">
                      <a:pos x="522" y="405"/>
                    </a:cxn>
                    <a:cxn ang="0">
                      <a:pos x="485" y="449"/>
                    </a:cxn>
                    <a:cxn ang="0">
                      <a:pos x="429" y="474"/>
                    </a:cxn>
                    <a:cxn ang="0">
                      <a:pos x="412" y="524"/>
                    </a:cxn>
                    <a:cxn ang="0">
                      <a:pos x="388" y="559"/>
                    </a:cxn>
                    <a:cxn ang="0">
                      <a:pos x="311" y="614"/>
                    </a:cxn>
                    <a:cxn ang="0">
                      <a:pos x="297" y="619"/>
                    </a:cxn>
                    <a:cxn ang="0">
                      <a:pos x="308" y="654"/>
                    </a:cxn>
                    <a:cxn ang="0">
                      <a:pos x="244" y="677"/>
                    </a:cxn>
                    <a:cxn ang="0">
                      <a:pos x="240" y="707"/>
                    </a:cxn>
                    <a:cxn ang="0">
                      <a:pos x="205" y="711"/>
                    </a:cxn>
                    <a:cxn ang="0">
                      <a:pos x="225" y="730"/>
                    </a:cxn>
                    <a:cxn ang="0">
                      <a:pos x="214" y="739"/>
                    </a:cxn>
                    <a:cxn ang="0">
                      <a:pos x="178" y="787"/>
                    </a:cxn>
                    <a:cxn ang="0">
                      <a:pos x="176" y="846"/>
                    </a:cxn>
                    <a:cxn ang="0">
                      <a:pos x="161" y="884"/>
                    </a:cxn>
                    <a:cxn ang="0">
                      <a:pos x="200" y="935"/>
                    </a:cxn>
                    <a:cxn ang="0">
                      <a:pos x="169" y="945"/>
                    </a:cxn>
                    <a:cxn ang="0">
                      <a:pos x="127" y="921"/>
                    </a:cxn>
                    <a:cxn ang="0">
                      <a:pos x="92" y="903"/>
                    </a:cxn>
                    <a:cxn ang="0">
                      <a:pos x="93" y="889"/>
                    </a:cxn>
                    <a:cxn ang="0">
                      <a:pos x="84" y="857"/>
                    </a:cxn>
                    <a:cxn ang="0">
                      <a:pos x="82" y="791"/>
                    </a:cxn>
                    <a:cxn ang="0">
                      <a:pos x="86" y="782"/>
                    </a:cxn>
                    <a:cxn ang="0">
                      <a:pos x="112" y="718"/>
                    </a:cxn>
                    <a:cxn ang="0">
                      <a:pos x="95" y="708"/>
                    </a:cxn>
                    <a:cxn ang="0">
                      <a:pos x="102" y="680"/>
                    </a:cxn>
                    <a:cxn ang="0">
                      <a:pos x="114" y="626"/>
                    </a:cxn>
                    <a:cxn ang="0">
                      <a:pos x="124" y="562"/>
                    </a:cxn>
                    <a:cxn ang="0">
                      <a:pos x="136" y="494"/>
                    </a:cxn>
                    <a:cxn ang="0">
                      <a:pos x="143" y="434"/>
                    </a:cxn>
                    <a:cxn ang="0">
                      <a:pos x="104" y="370"/>
                    </a:cxn>
                    <a:cxn ang="0">
                      <a:pos x="62" y="330"/>
                    </a:cxn>
                    <a:cxn ang="0">
                      <a:pos x="28" y="261"/>
                    </a:cxn>
                    <a:cxn ang="0">
                      <a:pos x="11" y="242"/>
                    </a:cxn>
                    <a:cxn ang="0">
                      <a:pos x="18" y="191"/>
                    </a:cxn>
                    <a:cxn ang="0">
                      <a:pos x="14" y="148"/>
                    </a:cxn>
                    <a:cxn ang="0">
                      <a:pos x="47" y="106"/>
                    </a:cxn>
                  </a:cxnLst>
                  <a:rect l="0" t="0" r="r" b="b"/>
                  <a:pathLst>
                    <a:path w="586" h="945">
                      <a:moveTo>
                        <a:pt x="49" y="103"/>
                      </a:moveTo>
                      <a:cubicBezTo>
                        <a:pt x="49" y="102"/>
                        <a:pt x="49" y="101"/>
                        <a:pt x="49" y="100"/>
                      </a:cubicBezTo>
                      <a:cubicBezTo>
                        <a:pt x="49" y="97"/>
                        <a:pt x="46" y="94"/>
                        <a:pt x="46" y="91"/>
                      </a:cubicBezTo>
                      <a:cubicBezTo>
                        <a:pt x="46" y="85"/>
                        <a:pt x="48" y="84"/>
                        <a:pt x="48" y="79"/>
                      </a:cubicBezTo>
                      <a:cubicBezTo>
                        <a:pt x="48" y="70"/>
                        <a:pt x="40" y="71"/>
                        <a:pt x="40" y="63"/>
                      </a:cubicBezTo>
                      <a:cubicBezTo>
                        <a:pt x="40" y="57"/>
                        <a:pt x="49" y="55"/>
                        <a:pt x="51" y="51"/>
                      </a:cubicBezTo>
                      <a:cubicBezTo>
                        <a:pt x="55" y="52"/>
                        <a:pt x="53" y="52"/>
                        <a:pt x="57" y="51"/>
                      </a:cubicBezTo>
                      <a:cubicBezTo>
                        <a:pt x="57" y="50"/>
                        <a:pt x="57" y="49"/>
                        <a:pt x="57" y="48"/>
                      </a:cubicBezTo>
                      <a:cubicBezTo>
                        <a:pt x="57" y="48"/>
                        <a:pt x="58" y="46"/>
                        <a:pt x="59" y="46"/>
                      </a:cubicBezTo>
                      <a:cubicBezTo>
                        <a:pt x="59" y="42"/>
                        <a:pt x="64" y="40"/>
                        <a:pt x="66" y="39"/>
                      </a:cubicBezTo>
                      <a:cubicBezTo>
                        <a:pt x="69" y="37"/>
                        <a:pt x="69" y="31"/>
                        <a:pt x="70" y="28"/>
                      </a:cubicBezTo>
                      <a:cubicBezTo>
                        <a:pt x="72" y="21"/>
                        <a:pt x="76" y="19"/>
                        <a:pt x="82" y="18"/>
                      </a:cubicBezTo>
                      <a:cubicBezTo>
                        <a:pt x="93" y="14"/>
                        <a:pt x="100" y="12"/>
                        <a:pt x="111" y="9"/>
                      </a:cubicBezTo>
                      <a:cubicBezTo>
                        <a:pt x="117" y="7"/>
                        <a:pt x="118" y="0"/>
                        <a:pt x="124" y="0"/>
                      </a:cubicBezTo>
                      <a:cubicBezTo>
                        <a:pt x="126" y="0"/>
                        <a:pt x="128" y="5"/>
                        <a:pt x="128" y="6"/>
                      </a:cubicBezTo>
                      <a:cubicBezTo>
                        <a:pt x="128" y="9"/>
                        <a:pt x="125" y="11"/>
                        <a:pt x="123" y="11"/>
                      </a:cubicBezTo>
                      <a:cubicBezTo>
                        <a:pt x="122" y="18"/>
                        <a:pt x="119" y="25"/>
                        <a:pt x="119" y="29"/>
                      </a:cubicBezTo>
                      <a:cubicBezTo>
                        <a:pt x="119" y="34"/>
                        <a:pt x="122" y="42"/>
                        <a:pt x="126" y="42"/>
                      </a:cubicBezTo>
                      <a:cubicBezTo>
                        <a:pt x="128" y="42"/>
                        <a:pt x="131" y="37"/>
                        <a:pt x="131" y="35"/>
                      </a:cubicBezTo>
                      <a:cubicBezTo>
                        <a:pt x="131" y="30"/>
                        <a:pt x="125" y="27"/>
                        <a:pt x="125" y="21"/>
                      </a:cubicBezTo>
                      <a:cubicBezTo>
                        <a:pt x="125" y="15"/>
                        <a:pt x="132" y="16"/>
                        <a:pt x="136" y="13"/>
                      </a:cubicBezTo>
                      <a:cubicBezTo>
                        <a:pt x="147" y="13"/>
                        <a:pt x="147" y="13"/>
                        <a:pt x="147" y="13"/>
                      </a:cubicBezTo>
                      <a:cubicBezTo>
                        <a:pt x="145" y="8"/>
                        <a:pt x="139" y="10"/>
                        <a:pt x="139" y="5"/>
                      </a:cubicBezTo>
                      <a:cubicBezTo>
                        <a:pt x="146" y="5"/>
                        <a:pt x="146" y="5"/>
                        <a:pt x="146" y="5"/>
                      </a:cubicBezTo>
                      <a:cubicBezTo>
                        <a:pt x="148" y="12"/>
                        <a:pt x="158" y="14"/>
                        <a:pt x="165" y="16"/>
                      </a:cubicBezTo>
                      <a:cubicBezTo>
                        <a:pt x="165" y="20"/>
                        <a:pt x="167" y="23"/>
                        <a:pt x="170" y="24"/>
                      </a:cubicBezTo>
                      <a:cubicBezTo>
                        <a:pt x="177" y="24"/>
                        <a:pt x="190" y="24"/>
                        <a:pt x="194" y="24"/>
                      </a:cubicBezTo>
                      <a:cubicBezTo>
                        <a:pt x="194" y="28"/>
                        <a:pt x="199" y="29"/>
                        <a:pt x="203" y="29"/>
                      </a:cubicBezTo>
                      <a:cubicBezTo>
                        <a:pt x="209" y="28"/>
                        <a:pt x="214" y="28"/>
                        <a:pt x="216" y="22"/>
                      </a:cubicBezTo>
                      <a:cubicBezTo>
                        <a:pt x="217" y="21"/>
                        <a:pt x="226" y="21"/>
                        <a:pt x="227" y="20"/>
                      </a:cubicBezTo>
                      <a:cubicBezTo>
                        <a:pt x="232" y="20"/>
                        <a:pt x="240" y="21"/>
                        <a:pt x="240" y="21"/>
                      </a:cubicBezTo>
                      <a:cubicBezTo>
                        <a:pt x="238" y="23"/>
                        <a:pt x="234" y="23"/>
                        <a:pt x="233" y="22"/>
                      </a:cubicBezTo>
                      <a:cubicBezTo>
                        <a:pt x="233" y="26"/>
                        <a:pt x="233" y="26"/>
                        <a:pt x="233" y="26"/>
                      </a:cubicBezTo>
                      <a:cubicBezTo>
                        <a:pt x="236" y="32"/>
                        <a:pt x="245" y="33"/>
                        <a:pt x="252" y="36"/>
                      </a:cubicBezTo>
                      <a:cubicBezTo>
                        <a:pt x="258" y="37"/>
                        <a:pt x="256" y="44"/>
                        <a:pt x="258" y="50"/>
                      </a:cubicBezTo>
                      <a:cubicBezTo>
                        <a:pt x="270" y="50"/>
                        <a:pt x="270" y="50"/>
                        <a:pt x="270" y="50"/>
                      </a:cubicBezTo>
                      <a:cubicBezTo>
                        <a:pt x="279" y="58"/>
                        <a:pt x="283" y="57"/>
                        <a:pt x="288" y="68"/>
                      </a:cubicBezTo>
                      <a:cubicBezTo>
                        <a:pt x="289" y="70"/>
                        <a:pt x="293" y="70"/>
                        <a:pt x="295" y="70"/>
                      </a:cubicBezTo>
                      <a:cubicBezTo>
                        <a:pt x="298" y="83"/>
                        <a:pt x="316" y="81"/>
                        <a:pt x="328" y="84"/>
                      </a:cubicBezTo>
                      <a:cubicBezTo>
                        <a:pt x="340" y="84"/>
                        <a:pt x="340" y="84"/>
                        <a:pt x="340" y="84"/>
                      </a:cubicBezTo>
                      <a:cubicBezTo>
                        <a:pt x="343" y="85"/>
                        <a:pt x="350" y="89"/>
                        <a:pt x="354" y="89"/>
                      </a:cubicBezTo>
                      <a:cubicBezTo>
                        <a:pt x="354" y="89"/>
                        <a:pt x="354" y="89"/>
                        <a:pt x="354" y="89"/>
                      </a:cubicBezTo>
                      <a:cubicBezTo>
                        <a:pt x="355" y="89"/>
                        <a:pt x="356" y="89"/>
                        <a:pt x="357" y="89"/>
                      </a:cubicBezTo>
                      <a:cubicBezTo>
                        <a:pt x="364" y="89"/>
                        <a:pt x="373" y="104"/>
                        <a:pt x="381" y="106"/>
                      </a:cubicBezTo>
                      <a:cubicBezTo>
                        <a:pt x="381" y="111"/>
                        <a:pt x="386" y="125"/>
                        <a:pt x="389" y="130"/>
                      </a:cubicBezTo>
                      <a:cubicBezTo>
                        <a:pt x="391" y="134"/>
                        <a:pt x="397" y="134"/>
                        <a:pt x="397" y="139"/>
                      </a:cubicBezTo>
                      <a:cubicBezTo>
                        <a:pt x="390" y="148"/>
                        <a:pt x="377" y="152"/>
                        <a:pt x="377" y="165"/>
                      </a:cubicBezTo>
                      <a:cubicBezTo>
                        <a:pt x="377" y="170"/>
                        <a:pt x="381" y="169"/>
                        <a:pt x="383" y="170"/>
                      </a:cubicBezTo>
                      <a:cubicBezTo>
                        <a:pt x="387" y="172"/>
                        <a:pt x="390" y="176"/>
                        <a:pt x="390" y="180"/>
                      </a:cubicBezTo>
                      <a:cubicBezTo>
                        <a:pt x="401" y="180"/>
                        <a:pt x="401" y="180"/>
                        <a:pt x="401" y="180"/>
                      </a:cubicBezTo>
                      <a:cubicBezTo>
                        <a:pt x="401" y="182"/>
                        <a:pt x="402" y="185"/>
                        <a:pt x="403" y="185"/>
                      </a:cubicBezTo>
                      <a:cubicBezTo>
                        <a:pt x="405" y="185"/>
                        <a:pt x="407" y="182"/>
                        <a:pt x="408" y="180"/>
                      </a:cubicBezTo>
                      <a:cubicBezTo>
                        <a:pt x="413" y="173"/>
                        <a:pt x="418" y="164"/>
                        <a:pt x="425" y="164"/>
                      </a:cubicBezTo>
                      <a:cubicBezTo>
                        <a:pt x="433" y="164"/>
                        <a:pt x="449" y="172"/>
                        <a:pt x="454" y="175"/>
                      </a:cubicBezTo>
                      <a:cubicBezTo>
                        <a:pt x="458" y="178"/>
                        <a:pt x="462" y="177"/>
                        <a:pt x="463" y="180"/>
                      </a:cubicBezTo>
                      <a:cubicBezTo>
                        <a:pt x="464" y="184"/>
                        <a:pt x="464" y="187"/>
                        <a:pt x="464" y="191"/>
                      </a:cubicBezTo>
                      <a:cubicBezTo>
                        <a:pt x="467" y="191"/>
                        <a:pt x="467" y="191"/>
                        <a:pt x="467" y="191"/>
                      </a:cubicBezTo>
                      <a:cubicBezTo>
                        <a:pt x="471" y="190"/>
                        <a:pt x="472" y="186"/>
                        <a:pt x="476" y="186"/>
                      </a:cubicBezTo>
                      <a:cubicBezTo>
                        <a:pt x="486" y="186"/>
                        <a:pt x="487" y="194"/>
                        <a:pt x="496" y="194"/>
                      </a:cubicBezTo>
                      <a:cubicBezTo>
                        <a:pt x="513" y="191"/>
                        <a:pt x="513" y="191"/>
                        <a:pt x="513" y="191"/>
                      </a:cubicBezTo>
                      <a:cubicBezTo>
                        <a:pt x="521" y="193"/>
                        <a:pt x="529" y="196"/>
                        <a:pt x="534" y="198"/>
                      </a:cubicBezTo>
                      <a:cubicBezTo>
                        <a:pt x="538" y="205"/>
                        <a:pt x="551" y="217"/>
                        <a:pt x="558" y="220"/>
                      </a:cubicBezTo>
                      <a:cubicBezTo>
                        <a:pt x="565" y="221"/>
                        <a:pt x="569" y="219"/>
                        <a:pt x="575" y="220"/>
                      </a:cubicBezTo>
                      <a:cubicBezTo>
                        <a:pt x="584" y="223"/>
                        <a:pt x="586" y="232"/>
                        <a:pt x="586" y="242"/>
                      </a:cubicBezTo>
                      <a:cubicBezTo>
                        <a:pt x="586" y="274"/>
                        <a:pt x="568" y="283"/>
                        <a:pt x="556" y="301"/>
                      </a:cubicBezTo>
                      <a:cubicBezTo>
                        <a:pt x="553" y="305"/>
                        <a:pt x="551" y="306"/>
                        <a:pt x="549" y="310"/>
                      </a:cubicBezTo>
                      <a:cubicBezTo>
                        <a:pt x="544" y="317"/>
                        <a:pt x="540" y="317"/>
                        <a:pt x="535" y="322"/>
                      </a:cubicBezTo>
                      <a:cubicBezTo>
                        <a:pt x="529" y="328"/>
                        <a:pt x="535" y="343"/>
                        <a:pt x="535" y="353"/>
                      </a:cubicBezTo>
                      <a:cubicBezTo>
                        <a:pt x="535" y="361"/>
                        <a:pt x="532" y="369"/>
                        <a:pt x="532" y="374"/>
                      </a:cubicBezTo>
                      <a:cubicBezTo>
                        <a:pt x="532" y="377"/>
                        <a:pt x="530" y="378"/>
                        <a:pt x="530" y="380"/>
                      </a:cubicBezTo>
                      <a:cubicBezTo>
                        <a:pt x="528" y="382"/>
                        <a:pt x="524" y="386"/>
                        <a:pt x="524" y="390"/>
                      </a:cubicBezTo>
                      <a:cubicBezTo>
                        <a:pt x="524" y="394"/>
                        <a:pt x="523" y="403"/>
                        <a:pt x="522" y="405"/>
                      </a:cubicBezTo>
                      <a:cubicBezTo>
                        <a:pt x="515" y="415"/>
                        <a:pt x="513" y="419"/>
                        <a:pt x="506" y="428"/>
                      </a:cubicBezTo>
                      <a:cubicBezTo>
                        <a:pt x="505" y="431"/>
                        <a:pt x="505" y="436"/>
                        <a:pt x="504" y="438"/>
                      </a:cubicBezTo>
                      <a:cubicBezTo>
                        <a:pt x="502" y="443"/>
                        <a:pt x="492" y="449"/>
                        <a:pt x="485" y="449"/>
                      </a:cubicBezTo>
                      <a:cubicBezTo>
                        <a:pt x="476" y="449"/>
                        <a:pt x="470" y="449"/>
                        <a:pt x="463" y="452"/>
                      </a:cubicBezTo>
                      <a:cubicBezTo>
                        <a:pt x="461" y="453"/>
                        <a:pt x="460" y="455"/>
                        <a:pt x="459" y="457"/>
                      </a:cubicBezTo>
                      <a:cubicBezTo>
                        <a:pt x="448" y="467"/>
                        <a:pt x="437" y="461"/>
                        <a:pt x="429" y="474"/>
                      </a:cubicBezTo>
                      <a:cubicBezTo>
                        <a:pt x="426" y="479"/>
                        <a:pt x="420" y="479"/>
                        <a:pt x="416" y="483"/>
                      </a:cubicBezTo>
                      <a:cubicBezTo>
                        <a:pt x="411" y="489"/>
                        <a:pt x="412" y="495"/>
                        <a:pt x="412" y="503"/>
                      </a:cubicBezTo>
                      <a:cubicBezTo>
                        <a:pt x="412" y="524"/>
                        <a:pt x="412" y="524"/>
                        <a:pt x="412" y="524"/>
                      </a:cubicBezTo>
                      <a:cubicBezTo>
                        <a:pt x="403" y="528"/>
                        <a:pt x="398" y="536"/>
                        <a:pt x="394" y="545"/>
                      </a:cubicBezTo>
                      <a:cubicBezTo>
                        <a:pt x="394" y="545"/>
                        <a:pt x="394" y="545"/>
                        <a:pt x="394" y="545"/>
                      </a:cubicBezTo>
                      <a:cubicBezTo>
                        <a:pt x="391" y="550"/>
                        <a:pt x="391" y="553"/>
                        <a:pt x="388" y="559"/>
                      </a:cubicBezTo>
                      <a:cubicBezTo>
                        <a:pt x="380" y="571"/>
                        <a:pt x="371" y="572"/>
                        <a:pt x="364" y="584"/>
                      </a:cubicBezTo>
                      <a:cubicBezTo>
                        <a:pt x="355" y="597"/>
                        <a:pt x="351" y="619"/>
                        <a:pt x="331" y="619"/>
                      </a:cubicBezTo>
                      <a:cubicBezTo>
                        <a:pt x="324" y="619"/>
                        <a:pt x="314" y="614"/>
                        <a:pt x="311" y="614"/>
                      </a:cubicBezTo>
                      <a:cubicBezTo>
                        <a:pt x="305" y="614"/>
                        <a:pt x="299" y="609"/>
                        <a:pt x="293" y="609"/>
                      </a:cubicBezTo>
                      <a:cubicBezTo>
                        <a:pt x="291" y="609"/>
                        <a:pt x="289" y="610"/>
                        <a:pt x="289" y="611"/>
                      </a:cubicBezTo>
                      <a:cubicBezTo>
                        <a:pt x="289" y="615"/>
                        <a:pt x="296" y="617"/>
                        <a:pt x="297" y="619"/>
                      </a:cubicBezTo>
                      <a:cubicBezTo>
                        <a:pt x="300" y="622"/>
                        <a:pt x="300" y="627"/>
                        <a:pt x="302" y="632"/>
                      </a:cubicBezTo>
                      <a:cubicBezTo>
                        <a:pt x="304" y="637"/>
                        <a:pt x="311" y="637"/>
                        <a:pt x="311" y="642"/>
                      </a:cubicBezTo>
                      <a:cubicBezTo>
                        <a:pt x="311" y="647"/>
                        <a:pt x="311" y="650"/>
                        <a:pt x="308" y="654"/>
                      </a:cubicBezTo>
                      <a:cubicBezTo>
                        <a:pt x="304" y="660"/>
                        <a:pt x="301" y="663"/>
                        <a:pt x="297" y="667"/>
                      </a:cubicBezTo>
                      <a:cubicBezTo>
                        <a:pt x="289" y="675"/>
                        <a:pt x="280" y="673"/>
                        <a:pt x="270" y="676"/>
                      </a:cubicBezTo>
                      <a:cubicBezTo>
                        <a:pt x="263" y="678"/>
                        <a:pt x="248" y="673"/>
                        <a:pt x="244" y="677"/>
                      </a:cubicBezTo>
                      <a:cubicBezTo>
                        <a:pt x="238" y="683"/>
                        <a:pt x="243" y="696"/>
                        <a:pt x="240" y="703"/>
                      </a:cubicBezTo>
                      <a:cubicBezTo>
                        <a:pt x="240" y="702"/>
                        <a:pt x="240" y="702"/>
                        <a:pt x="240" y="702"/>
                      </a:cubicBezTo>
                      <a:cubicBezTo>
                        <a:pt x="240" y="703"/>
                        <a:pt x="240" y="706"/>
                        <a:pt x="240" y="707"/>
                      </a:cubicBezTo>
                      <a:cubicBezTo>
                        <a:pt x="240" y="709"/>
                        <a:pt x="233" y="712"/>
                        <a:pt x="229" y="712"/>
                      </a:cubicBezTo>
                      <a:cubicBezTo>
                        <a:pt x="220" y="712"/>
                        <a:pt x="218" y="706"/>
                        <a:pt x="210" y="706"/>
                      </a:cubicBezTo>
                      <a:cubicBezTo>
                        <a:pt x="207" y="706"/>
                        <a:pt x="205" y="709"/>
                        <a:pt x="205" y="711"/>
                      </a:cubicBezTo>
                      <a:cubicBezTo>
                        <a:pt x="205" y="717"/>
                        <a:pt x="211" y="729"/>
                        <a:pt x="214" y="729"/>
                      </a:cubicBezTo>
                      <a:cubicBezTo>
                        <a:pt x="217" y="729"/>
                        <a:pt x="219" y="726"/>
                        <a:pt x="221" y="726"/>
                      </a:cubicBezTo>
                      <a:cubicBezTo>
                        <a:pt x="222" y="728"/>
                        <a:pt x="225" y="728"/>
                        <a:pt x="225" y="730"/>
                      </a:cubicBezTo>
                      <a:cubicBezTo>
                        <a:pt x="225" y="733"/>
                        <a:pt x="221" y="736"/>
                        <a:pt x="220" y="736"/>
                      </a:cubicBezTo>
                      <a:cubicBezTo>
                        <a:pt x="215" y="736"/>
                        <a:pt x="213" y="732"/>
                        <a:pt x="209" y="732"/>
                      </a:cubicBezTo>
                      <a:cubicBezTo>
                        <a:pt x="209" y="737"/>
                        <a:pt x="211" y="738"/>
                        <a:pt x="214" y="739"/>
                      </a:cubicBezTo>
                      <a:cubicBezTo>
                        <a:pt x="206" y="747"/>
                        <a:pt x="206" y="755"/>
                        <a:pt x="203" y="766"/>
                      </a:cubicBezTo>
                      <a:cubicBezTo>
                        <a:pt x="202" y="770"/>
                        <a:pt x="194" y="771"/>
                        <a:pt x="191" y="771"/>
                      </a:cubicBezTo>
                      <a:cubicBezTo>
                        <a:pt x="184" y="773"/>
                        <a:pt x="178" y="779"/>
                        <a:pt x="178" y="787"/>
                      </a:cubicBezTo>
                      <a:cubicBezTo>
                        <a:pt x="178" y="804"/>
                        <a:pt x="198" y="798"/>
                        <a:pt x="198" y="811"/>
                      </a:cubicBezTo>
                      <a:cubicBezTo>
                        <a:pt x="198" y="824"/>
                        <a:pt x="187" y="825"/>
                        <a:pt x="181" y="831"/>
                      </a:cubicBezTo>
                      <a:cubicBezTo>
                        <a:pt x="177" y="835"/>
                        <a:pt x="178" y="841"/>
                        <a:pt x="176" y="846"/>
                      </a:cubicBezTo>
                      <a:cubicBezTo>
                        <a:pt x="173" y="852"/>
                        <a:pt x="166" y="850"/>
                        <a:pt x="162" y="854"/>
                      </a:cubicBezTo>
                      <a:cubicBezTo>
                        <a:pt x="156" y="859"/>
                        <a:pt x="154" y="865"/>
                        <a:pt x="154" y="874"/>
                      </a:cubicBezTo>
                      <a:cubicBezTo>
                        <a:pt x="154" y="878"/>
                        <a:pt x="158" y="883"/>
                        <a:pt x="161" y="884"/>
                      </a:cubicBezTo>
                      <a:cubicBezTo>
                        <a:pt x="169" y="888"/>
                        <a:pt x="168" y="908"/>
                        <a:pt x="174" y="914"/>
                      </a:cubicBezTo>
                      <a:cubicBezTo>
                        <a:pt x="184" y="924"/>
                        <a:pt x="196" y="928"/>
                        <a:pt x="207" y="934"/>
                      </a:cubicBezTo>
                      <a:cubicBezTo>
                        <a:pt x="206" y="936"/>
                        <a:pt x="203" y="935"/>
                        <a:pt x="200" y="935"/>
                      </a:cubicBezTo>
                      <a:cubicBezTo>
                        <a:pt x="194" y="935"/>
                        <a:pt x="183" y="943"/>
                        <a:pt x="179" y="943"/>
                      </a:cubicBezTo>
                      <a:cubicBezTo>
                        <a:pt x="176" y="943"/>
                        <a:pt x="176" y="943"/>
                        <a:pt x="174" y="943"/>
                      </a:cubicBezTo>
                      <a:cubicBezTo>
                        <a:pt x="173" y="943"/>
                        <a:pt x="171" y="945"/>
                        <a:pt x="169" y="945"/>
                      </a:cubicBezTo>
                      <a:cubicBezTo>
                        <a:pt x="165" y="945"/>
                        <a:pt x="162" y="945"/>
                        <a:pt x="157" y="945"/>
                      </a:cubicBezTo>
                      <a:cubicBezTo>
                        <a:pt x="147" y="945"/>
                        <a:pt x="151" y="933"/>
                        <a:pt x="143" y="931"/>
                      </a:cubicBezTo>
                      <a:cubicBezTo>
                        <a:pt x="137" y="929"/>
                        <a:pt x="127" y="929"/>
                        <a:pt x="127" y="921"/>
                      </a:cubicBezTo>
                      <a:cubicBezTo>
                        <a:pt x="124" y="921"/>
                        <a:pt x="122" y="921"/>
                        <a:pt x="119" y="921"/>
                      </a:cubicBezTo>
                      <a:cubicBezTo>
                        <a:pt x="115" y="921"/>
                        <a:pt x="114" y="917"/>
                        <a:pt x="114" y="915"/>
                      </a:cubicBezTo>
                      <a:cubicBezTo>
                        <a:pt x="102" y="915"/>
                        <a:pt x="98" y="909"/>
                        <a:pt x="92" y="903"/>
                      </a:cubicBezTo>
                      <a:cubicBezTo>
                        <a:pt x="91" y="902"/>
                        <a:pt x="88" y="900"/>
                        <a:pt x="88" y="899"/>
                      </a:cubicBezTo>
                      <a:cubicBezTo>
                        <a:pt x="88" y="895"/>
                        <a:pt x="96" y="895"/>
                        <a:pt x="97" y="891"/>
                      </a:cubicBezTo>
                      <a:cubicBezTo>
                        <a:pt x="95" y="891"/>
                        <a:pt x="94" y="890"/>
                        <a:pt x="93" y="889"/>
                      </a:cubicBezTo>
                      <a:cubicBezTo>
                        <a:pt x="94" y="887"/>
                        <a:pt x="96" y="884"/>
                        <a:pt x="96" y="882"/>
                      </a:cubicBezTo>
                      <a:cubicBezTo>
                        <a:pt x="96" y="871"/>
                        <a:pt x="84" y="873"/>
                        <a:pt x="84" y="863"/>
                      </a:cubicBezTo>
                      <a:cubicBezTo>
                        <a:pt x="84" y="860"/>
                        <a:pt x="84" y="859"/>
                        <a:pt x="84" y="857"/>
                      </a:cubicBezTo>
                      <a:cubicBezTo>
                        <a:pt x="84" y="848"/>
                        <a:pt x="78" y="832"/>
                        <a:pt x="78" y="825"/>
                      </a:cubicBezTo>
                      <a:cubicBezTo>
                        <a:pt x="78" y="817"/>
                        <a:pt x="88" y="814"/>
                        <a:pt x="88" y="807"/>
                      </a:cubicBezTo>
                      <a:cubicBezTo>
                        <a:pt x="88" y="803"/>
                        <a:pt x="83" y="796"/>
                        <a:pt x="82" y="791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7"/>
                        <a:pt x="82" y="787"/>
                        <a:pt x="82" y="787"/>
                      </a:cubicBezTo>
                      <a:cubicBezTo>
                        <a:pt x="82" y="784"/>
                        <a:pt x="84" y="782"/>
                        <a:pt x="86" y="782"/>
                      </a:cubicBezTo>
                      <a:cubicBezTo>
                        <a:pt x="94" y="782"/>
                        <a:pt x="91" y="790"/>
                        <a:pt x="98" y="790"/>
                      </a:cubicBezTo>
                      <a:cubicBezTo>
                        <a:pt x="112" y="725"/>
                        <a:pt x="112" y="725"/>
                        <a:pt x="112" y="725"/>
                      </a:cubicBezTo>
                      <a:cubicBezTo>
                        <a:pt x="112" y="718"/>
                        <a:pt x="112" y="718"/>
                        <a:pt x="112" y="718"/>
                      </a:cubicBezTo>
                      <a:cubicBezTo>
                        <a:pt x="111" y="718"/>
                        <a:pt x="109" y="717"/>
                        <a:pt x="108" y="718"/>
                      </a:cubicBezTo>
                      <a:cubicBezTo>
                        <a:pt x="105" y="719"/>
                        <a:pt x="105" y="723"/>
                        <a:pt x="102" y="723"/>
                      </a:cubicBezTo>
                      <a:cubicBezTo>
                        <a:pt x="98" y="723"/>
                        <a:pt x="95" y="713"/>
                        <a:pt x="95" y="708"/>
                      </a:cubicBezTo>
                      <a:cubicBezTo>
                        <a:pt x="95" y="699"/>
                        <a:pt x="98" y="696"/>
                        <a:pt x="100" y="688"/>
                      </a:cubicBezTo>
                      <a:cubicBezTo>
                        <a:pt x="103" y="688"/>
                        <a:pt x="104" y="687"/>
                        <a:pt x="104" y="685"/>
                      </a:cubicBezTo>
                      <a:cubicBezTo>
                        <a:pt x="104" y="683"/>
                        <a:pt x="102" y="680"/>
                        <a:pt x="102" y="680"/>
                      </a:cubicBezTo>
                      <a:cubicBezTo>
                        <a:pt x="100" y="680"/>
                        <a:pt x="99" y="668"/>
                        <a:pt x="99" y="665"/>
                      </a:cubicBezTo>
                      <a:cubicBezTo>
                        <a:pt x="99" y="655"/>
                        <a:pt x="106" y="645"/>
                        <a:pt x="109" y="639"/>
                      </a:cubicBezTo>
                      <a:cubicBezTo>
                        <a:pt x="111" y="635"/>
                        <a:pt x="112" y="629"/>
                        <a:pt x="114" y="626"/>
                      </a:cubicBezTo>
                      <a:cubicBezTo>
                        <a:pt x="116" y="624"/>
                        <a:pt x="118" y="625"/>
                        <a:pt x="118" y="623"/>
                      </a:cubicBezTo>
                      <a:cubicBezTo>
                        <a:pt x="121" y="613"/>
                        <a:pt x="121" y="605"/>
                        <a:pt x="124" y="595"/>
                      </a:cubicBezTo>
                      <a:cubicBezTo>
                        <a:pt x="124" y="562"/>
                        <a:pt x="124" y="562"/>
                        <a:pt x="124" y="562"/>
                      </a:cubicBezTo>
                      <a:cubicBezTo>
                        <a:pt x="121" y="554"/>
                        <a:pt x="126" y="548"/>
                        <a:pt x="126" y="541"/>
                      </a:cubicBezTo>
                      <a:cubicBezTo>
                        <a:pt x="126" y="524"/>
                        <a:pt x="136" y="513"/>
                        <a:pt x="136" y="498"/>
                      </a:cubicBezTo>
                      <a:cubicBezTo>
                        <a:pt x="136" y="497"/>
                        <a:pt x="136" y="495"/>
                        <a:pt x="136" y="494"/>
                      </a:cubicBezTo>
                      <a:cubicBezTo>
                        <a:pt x="136" y="491"/>
                        <a:pt x="138" y="483"/>
                        <a:pt x="139" y="478"/>
                      </a:cubicBezTo>
                      <a:cubicBezTo>
                        <a:pt x="139" y="465"/>
                        <a:pt x="139" y="465"/>
                        <a:pt x="139" y="459"/>
                      </a:cubicBezTo>
                      <a:cubicBezTo>
                        <a:pt x="139" y="453"/>
                        <a:pt x="143" y="441"/>
                        <a:pt x="143" y="434"/>
                      </a:cubicBezTo>
                      <a:cubicBezTo>
                        <a:pt x="143" y="429"/>
                        <a:pt x="141" y="403"/>
                        <a:pt x="140" y="399"/>
                      </a:cubicBezTo>
                      <a:cubicBezTo>
                        <a:pt x="136" y="388"/>
                        <a:pt x="128" y="381"/>
                        <a:pt x="121" y="377"/>
                      </a:cubicBezTo>
                      <a:cubicBezTo>
                        <a:pt x="114" y="374"/>
                        <a:pt x="109" y="375"/>
                        <a:pt x="104" y="370"/>
                      </a:cubicBezTo>
                      <a:cubicBezTo>
                        <a:pt x="99" y="365"/>
                        <a:pt x="96" y="363"/>
                        <a:pt x="90" y="362"/>
                      </a:cubicBezTo>
                      <a:cubicBezTo>
                        <a:pt x="78" y="358"/>
                        <a:pt x="72" y="351"/>
                        <a:pt x="64" y="343"/>
                      </a:cubicBezTo>
                      <a:cubicBezTo>
                        <a:pt x="60" y="340"/>
                        <a:pt x="62" y="335"/>
                        <a:pt x="62" y="330"/>
                      </a:cubicBezTo>
                      <a:cubicBezTo>
                        <a:pt x="62" y="323"/>
                        <a:pt x="55" y="319"/>
                        <a:pt x="53" y="313"/>
                      </a:cubicBezTo>
                      <a:cubicBezTo>
                        <a:pt x="50" y="302"/>
                        <a:pt x="41" y="294"/>
                        <a:pt x="38" y="285"/>
                      </a:cubicBezTo>
                      <a:cubicBezTo>
                        <a:pt x="35" y="275"/>
                        <a:pt x="32" y="269"/>
                        <a:pt x="28" y="261"/>
                      </a:cubicBezTo>
                      <a:cubicBezTo>
                        <a:pt x="27" y="258"/>
                        <a:pt x="24" y="259"/>
                        <a:pt x="23" y="257"/>
                      </a:cubicBezTo>
                      <a:cubicBezTo>
                        <a:pt x="20" y="254"/>
                        <a:pt x="19" y="248"/>
                        <a:pt x="17" y="245"/>
                      </a:cubicBezTo>
                      <a:cubicBezTo>
                        <a:pt x="16" y="242"/>
                        <a:pt x="12" y="243"/>
                        <a:pt x="11" y="242"/>
                      </a:cubicBezTo>
                      <a:cubicBezTo>
                        <a:pt x="6" y="237"/>
                        <a:pt x="0" y="228"/>
                        <a:pt x="0" y="220"/>
                      </a:cubicBezTo>
                      <a:cubicBezTo>
                        <a:pt x="0" y="215"/>
                        <a:pt x="3" y="209"/>
                        <a:pt x="5" y="207"/>
                      </a:cubicBezTo>
                      <a:cubicBezTo>
                        <a:pt x="8" y="200"/>
                        <a:pt x="16" y="198"/>
                        <a:pt x="18" y="191"/>
                      </a:cubicBezTo>
                      <a:cubicBezTo>
                        <a:pt x="14" y="189"/>
                        <a:pt x="15" y="191"/>
                        <a:pt x="12" y="191"/>
                      </a:cubicBezTo>
                      <a:cubicBezTo>
                        <a:pt x="5" y="191"/>
                        <a:pt x="5" y="182"/>
                        <a:pt x="5" y="176"/>
                      </a:cubicBezTo>
                      <a:cubicBezTo>
                        <a:pt x="5" y="166"/>
                        <a:pt x="16" y="168"/>
                        <a:pt x="14" y="148"/>
                      </a:cubicBezTo>
                      <a:cubicBezTo>
                        <a:pt x="26" y="148"/>
                        <a:pt x="29" y="136"/>
                        <a:pt x="32" y="129"/>
                      </a:cubicBezTo>
                      <a:cubicBezTo>
                        <a:pt x="37" y="119"/>
                        <a:pt x="49" y="123"/>
                        <a:pt x="51" y="111"/>
                      </a:cubicBezTo>
                      <a:cubicBezTo>
                        <a:pt x="49" y="110"/>
                        <a:pt x="47" y="107"/>
                        <a:pt x="47" y="106"/>
                      </a:cubicBezTo>
                      <a:cubicBezTo>
                        <a:pt x="49" y="103"/>
                        <a:pt x="49" y="103"/>
                        <a:pt x="49" y="10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 extrusionH="50800">
                  <a:bevelT w="6350"/>
                </a:sp3d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201" name="Freeform 21"/>
              <p:cNvSpPr>
                <a:spLocks/>
              </p:cNvSpPr>
              <p:nvPr/>
            </p:nvSpPr>
            <p:spPr bwMode="auto">
              <a:xfrm>
                <a:off x="3070766" y="3340067"/>
                <a:ext cx="15592" cy="17541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0" y="9"/>
                  </a:cxn>
                  <a:cxn ang="0">
                    <a:pos x="4" y="9"/>
                  </a:cxn>
                  <a:cxn ang="0">
                    <a:pos x="9" y="4"/>
                  </a:cxn>
                </a:cxnLst>
                <a:rect l="0" t="0" r="r" b="b"/>
                <a:pathLst>
                  <a:path w="9" h="11">
                    <a:moveTo>
                      <a:pt x="9" y="4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2" y="0"/>
                      <a:pt x="0" y="5"/>
                      <a:pt x="0" y="9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6" y="9"/>
                      <a:pt x="8" y="5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2" name="Freeform 40"/>
              <p:cNvSpPr>
                <a:spLocks/>
              </p:cNvSpPr>
              <p:nvPr/>
            </p:nvSpPr>
            <p:spPr bwMode="auto">
              <a:xfrm>
                <a:off x="2595208" y="3075011"/>
                <a:ext cx="214391" cy="74060"/>
              </a:xfrm>
              <a:custGeom>
                <a:avLst/>
                <a:gdLst/>
                <a:ahLst/>
                <a:cxnLst>
                  <a:cxn ang="0">
                    <a:pos x="131" y="40"/>
                  </a:cxn>
                  <a:cxn ang="0">
                    <a:pos x="114" y="45"/>
                  </a:cxn>
                  <a:cxn ang="0">
                    <a:pos x="88" y="42"/>
                  </a:cxn>
                  <a:cxn ang="0">
                    <a:pos x="88" y="39"/>
                  </a:cxn>
                  <a:cxn ang="0">
                    <a:pos x="93" y="35"/>
                  </a:cxn>
                  <a:cxn ang="0">
                    <a:pos x="78" y="26"/>
                  </a:cxn>
                  <a:cxn ang="0">
                    <a:pos x="73" y="22"/>
                  </a:cxn>
                  <a:cxn ang="0">
                    <a:pos x="64" y="22"/>
                  </a:cxn>
                  <a:cxn ang="0">
                    <a:pos x="48" y="15"/>
                  </a:cxn>
                  <a:cxn ang="0">
                    <a:pos x="35" y="15"/>
                  </a:cxn>
                  <a:cxn ang="0">
                    <a:pos x="34" y="10"/>
                  </a:cxn>
                  <a:cxn ang="0">
                    <a:pos x="28" y="9"/>
                  </a:cxn>
                  <a:cxn ang="0">
                    <a:pos x="4" y="20"/>
                  </a:cxn>
                  <a:cxn ang="0">
                    <a:pos x="0" y="20"/>
                  </a:cxn>
                  <a:cxn ang="0">
                    <a:pos x="36" y="0"/>
                  </a:cxn>
                  <a:cxn ang="0">
                    <a:pos x="79" y="11"/>
                  </a:cxn>
                  <a:cxn ang="0">
                    <a:pos x="86" y="17"/>
                  </a:cxn>
                  <a:cxn ang="0">
                    <a:pos x="114" y="28"/>
                  </a:cxn>
                  <a:cxn ang="0">
                    <a:pos x="114" y="31"/>
                  </a:cxn>
                  <a:cxn ang="0">
                    <a:pos x="120" y="31"/>
                  </a:cxn>
                  <a:cxn ang="0">
                    <a:pos x="131" y="40"/>
                  </a:cxn>
                </a:cxnLst>
                <a:rect l="0" t="0" r="r" b="b"/>
                <a:pathLst>
                  <a:path w="131" h="45">
                    <a:moveTo>
                      <a:pt x="131" y="40"/>
                    </a:moveTo>
                    <a:cubicBezTo>
                      <a:pt x="127" y="45"/>
                      <a:pt x="119" y="45"/>
                      <a:pt x="114" y="45"/>
                    </a:cubicBezTo>
                    <a:cubicBezTo>
                      <a:pt x="104" y="45"/>
                      <a:pt x="97" y="42"/>
                      <a:pt x="88" y="42"/>
                    </a:cubicBezTo>
                    <a:cubicBezTo>
                      <a:pt x="88" y="41"/>
                      <a:pt x="88" y="40"/>
                      <a:pt x="88" y="39"/>
                    </a:cubicBezTo>
                    <a:cubicBezTo>
                      <a:pt x="90" y="39"/>
                      <a:pt x="92" y="38"/>
                      <a:pt x="93" y="35"/>
                    </a:cubicBezTo>
                    <a:cubicBezTo>
                      <a:pt x="86" y="32"/>
                      <a:pt x="79" y="33"/>
                      <a:pt x="78" y="26"/>
                    </a:cubicBezTo>
                    <a:cubicBezTo>
                      <a:pt x="74" y="26"/>
                      <a:pt x="75" y="23"/>
                      <a:pt x="73" y="22"/>
                    </a:cubicBezTo>
                    <a:cubicBezTo>
                      <a:pt x="69" y="20"/>
                      <a:pt x="67" y="22"/>
                      <a:pt x="64" y="22"/>
                    </a:cubicBezTo>
                    <a:cubicBezTo>
                      <a:pt x="57" y="22"/>
                      <a:pt x="54" y="15"/>
                      <a:pt x="48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3" y="13"/>
                      <a:pt x="33" y="12"/>
                      <a:pt x="34" y="10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0" y="9"/>
                      <a:pt x="8" y="15"/>
                      <a:pt x="4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8"/>
                      <a:pt x="16" y="0"/>
                      <a:pt x="36" y="0"/>
                    </a:cubicBezTo>
                    <a:cubicBezTo>
                      <a:pt x="55" y="0"/>
                      <a:pt x="64" y="11"/>
                      <a:pt x="79" y="11"/>
                    </a:cubicBezTo>
                    <a:cubicBezTo>
                      <a:pt x="82" y="11"/>
                      <a:pt x="86" y="16"/>
                      <a:pt x="86" y="17"/>
                    </a:cubicBezTo>
                    <a:cubicBezTo>
                      <a:pt x="93" y="23"/>
                      <a:pt x="104" y="28"/>
                      <a:pt x="114" y="28"/>
                    </a:cubicBezTo>
                    <a:cubicBezTo>
                      <a:pt x="114" y="28"/>
                      <a:pt x="113" y="30"/>
                      <a:pt x="114" y="3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5" y="32"/>
                      <a:pt x="127" y="39"/>
                      <a:pt x="131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3" name="Freeform 41"/>
              <p:cNvSpPr>
                <a:spLocks/>
              </p:cNvSpPr>
              <p:nvPr/>
            </p:nvSpPr>
            <p:spPr bwMode="auto">
              <a:xfrm>
                <a:off x="2624444" y="3102296"/>
                <a:ext cx="11694" cy="1364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6" y="3"/>
                      <a:pt x="7" y="5"/>
                      <a:pt x="6" y="7"/>
                    </a:cubicBezTo>
                    <a:cubicBezTo>
                      <a:pt x="5" y="7"/>
                      <a:pt x="0" y="8"/>
                      <a:pt x="0" y="7"/>
                    </a:cubicBezTo>
                    <a:cubicBezTo>
                      <a:pt x="0" y="4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4" name="Freeform 42"/>
              <p:cNvSpPr>
                <a:spLocks/>
              </p:cNvSpPr>
              <p:nvPr/>
            </p:nvSpPr>
            <p:spPr bwMode="auto">
              <a:xfrm>
                <a:off x="2731638" y="3174407"/>
                <a:ext cx="35082" cy="17541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22" y="7"/>
                  </a:cxn>
                  <a:cxn ang="0">
                    <a:pos x="7" y="10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4"/>
                  </a:cxn>
                  <a:cxn ang="0">
                    <a:pos x="18" y="3"/>
                  </a:cxn>
                </a:cxnLst>
                <a:rect l="0" t="0" r="r" b="b"/>
                <a:pathLst>
                  <a:path w="22" h="10">
                    <a:moveTo>
                      <a:pt x="18" y="3"/>
                    </a:moveTo>
                    <a:cubicBezTo>
                      <a:pt x="21" y="4"/>
                      <a:pt x="22" y="5"/>
                      <a:pt x="22" y="7"/>
                    </a:cubicBezTo>
                    <a:cubicBezTo>
                      <a:pt x="17" y="8"/>
                      <a:pt x="13" y="10"/>
                      <a:pt x="7" y="10"/>
                    </a:cubicBezTo>
                    <a:cubicBezTo>
                      <a:pt x="4" y="10"/>
                      <a:pt x="0" y="7"/>
                      <a:pt x="0" y="3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0" y="0"/>
                      <a:pt x="16" y="3"/>
                      <a:pt x="19" y="4"/>
                    </a:cubicBezTo>
                    <a:lnTo>
                      <a:pt x="18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5" name="Freeform 43"/>
              <p:cNvSpPr>
                <a:spLocks/>
              </p:cNvSpPr>
              <p:nvPr/>
            </p:nvSpPr>
            <p:spPr bwMode="auto">
              <a:xfrm>
                <a:off x="2957723" y="3174407"/>
                <a:ext cx="29236" cy="11694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1" y="7"/>
                  </a:cxn>
                  <a:cxn ang="0">
                    <a:pos x="0" y="2"/>
                  </a:cxn>
                  <a:cxn ang="0">
                    <a:pos x="5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7">
                    <a:moveTo>
                      <a:pt x="18" y="4"/>
                    </a:moveTo>
                    <a:cubicBezTo>
                      <a:pt x="17" y="7"/>
                      <a:pt x="14" y="7"/>
                      <a:pt x="11" y="7"/>
                    </a:cubicBezTo>
                    <a:cubicBezTo>
                      <a:pt x="6" y="7"/>
                      <a:pt x="0" y="7"/>
                      <a:pt x="0" y="2"/>
                    </a:cubicBezTo>
                    <a:cubicBezTo>
                      <a:pt x="0" y="0"/>
                      <a:pt x="4" y="0"/>
                      <a:pt x="5" y="0"/>
                    </a:cubicBezTo>
                    <a:cubicBezTo>
                      <a:pt x="6" y="0"/>
                      <a:pt x="17" y="2"/>
                      <a:pt x="18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6" name="Freeform 44"/>
              <p:cNvSpPr>
                <a:spLocks/>
              </p:cNvSpPr>
              <p:nvPr/>
            </p:nvSpPr>
            <p:spPr bwMode="auto">
              <a:xfrm>
                <a:off x="2809599" y="3143224"/>
                <a:ext cx="122788" cy="48724"/>
              </a:xfrm>
              <a:custGeom>
                <a:avLst/>
                <a:gdLst/>
                <a:ahLst/>
                <a:cxnLst>
                  <a:cxn ang="0">
                    <a:pos x="64" y="11"/>
                  </a:cxn>
                  <a:cxn ang="0">
                    <a:pos x="75" y="21"/>
                  </a:cxn>
                  <a:cxn ang="0">
                    <a:pos x="59" y="21"/>
                  </a:cxn>
                  <a:cxn ang="0">
                    <a:pos x="51" y="24"/>
                  </a:cxn>
                  <a:cxn ang="0">
                    <a:pos x="47" y="22"/>
                  </a:cxn>
                  <a:cxn ang="0">
                    <a:pos x="37" y="30"/>
                  </a:cxn>
                  <a:cxn ang="0">
                    <a:pos x="31" y="24"/>
                  </a:cxn>
                  <a:cxn ang="0">
                    <a:pos x="11" y="23"/>
                  </a:cxn>
                  <a:cxn ang="0">
                    <a:pos x="6" y="23"/>
                  </a:cxn>
                  <a:cxn ang="0">
                    <a:pos x="6" y="27"/>
                  </a:cxn>
                  <a:cxn ang="0">
                    <a:pos x="0" y="19"/>
                  </a:cxn>
                  <a:cxn ang="0">
                    <a:pos x="3" y="18"/>
                  </a:cxn>
                  <a:cxn ang="0">
                    <a:pos x="22" y="17"/>
                  </a:cxn>
                  <a:cxn ang="0">
                    <a:pos x="19" y="8"/>
                  </a:cxn>
                  <a:cxn ang="0">
                    <a:pos x="14" y="3"/>
                  </a:cxn>
                  <a:cxn ang="0">
                    <a:pos x="17" y="0"/>
                  </a:cxn>
                  <a:cxn ang="0">
                    <a:pos x="28" y="3"/>
                  </a:cxn>
                  <a:cxn ang="0">
                    <a:pos x="41" y="1"/>
                  </a:cxn>
                  <a:cxn ang="0">
                    <a:pos x="66" y="13"/>
                  </a:cxn>
                  <a:cxn ang="0">
                    <a:pos x="64" y="11"/>
                  </a:cxn>
                </a:cxnLst>
                <a:rect l="0" t="0" r="r" b="b"/>
                <a:pathLst>
                  <a:path w="75" h="30">
                    <a:moveTo>
                      <a:pt x="64" y="11"/>
                    </a:moveTo>
                    <a:cubicBezTo>
                      <a:pt x="68" y="15"/>
                      <a:pt x="72" y="16"/>
                      <a:pt x="75" y="21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6" y="23"/>
                      <a:pt x="54" y="24"/>
                      <a:pt x="51" y="24"/>
                    </a:cubicBezTo>
                    <a:cubicBezTo>
                      <a:pt x="49" y="24"/>
                      <a:pt x="49" y="22"/>
                      <a:pt x="47" y="22"/>
                    </a:cubicBezTo>
                    <a:cubicBezTo>
                      <a:pt x="41" y="22"/>
                      <a:pt x="41" y="30"/>
                      <a:pt x="37" y="30"/>
                    </a:cubicBezTo>
                    <a:cubicBezTo>
                      <a:pt x="33" y="30"/>
                      <a:pt x="34" y="26"/>
                      <a:pt x="31" y="24"/>
                    </a:cubicBezTo>
                    <a:cubicBezTo>
                      <a:pt x="27" y="22"/>
                      <a:pt x="17" y="23"/>
                      <a:pt x="11" y="23"/>
                    </a:cubicBezTo>
                    <a:cubicBezTo>
                      <a:pt x="8" y="23"/>
                      <a:pt x="8" y="24"/>
                      <a:pt x="6" y="23"/>
                    </a:cubicBezTo>
                    <a:cubicBezTo>
                      <a:pt x="6" y="24"/>
                      <a:pt x="6" y="25"/>
                      <a:pt x="6" y="27"/>
                    </a:cubicBezTo>
                    <a:cubicBezTo>
                      <a:pt x="3" y="26"/>
                      <a:pt x="0" y="22"/>
                      <a:pt x="0" y="19"/>
                    </a:cubicBezTo>
                    <a:cubicBezTo>
                      <a:pt x="1" y="19"/>
                      <a:pt x="2" y="18"/>
                      <a:pt x="3" y="18"/>
                    </a:cubicBezTo>
                    <a:cubicBezTo>
                      <a:pt x="13" y="18"/>
                      <a:pt x="17" y="20"/>
                      <a:pt x="22" y="17"/>
                    </a:cubicBezTo>
                    <a:cubicBezTo>
                      <a:pt x="20" y="15"/>
                      <a:pt x="19" y="12"/>
                      <a:pt x="19" y="8"/>
                    </a:cubicBezTo>
                    <a:cubicBezTo>
                      <a:pt x="17" y="8"/>
                      <a:pt x="14" y="6"/>
                      <a:pt x="14" y="3"/>
                    </a:cubicBezTo>
                    <a:cubicBezTo>
                      <a:pt x="14" y="2"/>
                      <a:pt x="16" y="0"/>
                      <a:pt x="17" y="0"/>
                    </a:cubicBezTo>
                    <a:cubicBezTo>
                      <a:pt x="21" y="0"/>
                      <a:pt x="24" y="3"/>
                      <a:pt x="28" y="3"/>
                    </a:cubicBezTo>
                    <a:cubicBezTo>
                      <a:pt x="34" y="3"/>
                      <a:pt x="36" y="1"/>
                      <a:pt x="41" y="1"/>
                    </a:cubicBezTo>
                    <a:cubicBezTo>
                      <a:pt x="55" y="1"/>
                      <a:pt x="58" y="9"/>
                      <a:pt x="66" y="13"/>
                    </a:cubicBezTo>
                    <a:lnTo>
                      <a:pt x="6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7" name="Freeform 45"/>
              <p:cNvSpPr>
                <a:spLocks/>
              </p:cNvSpPr>
              <p:nvPr/>
            </p:nvSpPr>
            <p:spPr bwMode="auto">
              <a:xfrm>
                <a:off x="2723842" y="3036033"/>
                <a:ext cx="11694" cy="1364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6"/>
                  </a:cxn>
                  <a:cxn ang="0">
                    <a:pos x="5" y="8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cubicBezTo>
                      <a:pt x="6" y="0"/>
                      <a:pt x="7" y="3"/>
                      <a:pt x="7" y="6"/>
                    </a:cubicBezTo>
                    <a:cubicBezTo>
                      <a:pt x="7" y="7"/>
                      <a:pt x="6" y="8"/>
                      <a:pt x="5" y="8"/>
                    </a:cubicBezTo>
                    <a:cubicBezTo>
                      <a:pt x="0" y="8"/>
                      <a:pt x="0" y="3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8" name="Freeform 46"/>
              <p:cNvSpPr>
                <a:spLocks/>
              </p:cNvSpPr>
              <p:nvPr/>
            </p:nvSpPr>
            <p:spPr bwMode="auto">
              <a:xfrm>
                <a:off x="2714098" y="2995104"/>
                <a:ext cx="17542" cy="5847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0"/>
                  </a:cxn>
                  <a:cxn ang="0">
                    <a:pos x="11" y="3"/>
                  </a:cxn>
                  <a:cxn ang="0">
                    <a:pos x="0" y="3"/>
                  </a:cxn>
                </a:cxnLst>
                <a:rect l="0" t="0" r="r" b="b"/>
                <a:pathLst>
                  <a:path w="11" h="4">
                    <a:moveTo>
                      <a:pt x="0" y="3"/>
                    </a:moveTo>
                    <a:cubicBezTo>
                      <a:pt x="1" y="2"/>
                      <a:pt x="4" y="0"/>
                      <a:pt x="6" y="0"/>
                    </a:cubicBezTo>
                    <a:cubicBezTo>
                      <a:pt x="9" y="0"/>
                      <a:pt x="10" y="2"/>
                      <a:pt x="11" y="3"/>
                    </a:cubicBezTo>
                    <a:cubicBezTo>
                      <a:pt x="7" y="4"/>
                      <a:pt x="2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9" name="Freeform 47"/>
              <p:cNvSpPr>
                <a:spLocks/>
              </p:cNvSpPr>
              <p:nvPr/>
            </p:nvSpPr>
            <p:spPr bwMode="auto">
              <a:xfrm>
                <a:off x="2745282" y="3002900"/>
                <a:ext cx="5848" cy="7796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1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2" y="4"/>
                      <a:pt x="0" y="1"/>
                      <a:pt x="1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0" name="Freeform 48"/>
              <p:cNvSpPr>
                <a:spLocks/>
              </p:cNvSpPr>
              <p:nvPr/>
            </p:nvSpPr>
            <p:spPr bwMode="auto">
              <a:xfrm>
                <a:off x="2819344" y="3112041"/>
                <a:ext cx="13644" cy="9745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"/>
                  </a:cxn>
                  <a:cxn ang="0">
                    <a:pos x="2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0" y="4"/>
                  </a:cxn>
                </a:cxnLst>
                <a:rect l="0" t="0" r="r" b="b"/>
                <a:pathLst>
                  <a:path w="9" h="7">
                    <a:moveTo>
                      <a:pt x="0" y="4"/>
                    </a:move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1" y="7"/>
                      <a:pt x="2" y="7"/>
                    </a:cubicBezTo>
                    <a:cubicBezTo>
                      <a:pt x="4" y="7"/>
                      <a:pt x="7" y="6"/>
                      <a:pt x="9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4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1" name="Freeform 92"/>
              <p:cNvSpPr>
                <a:spLocks/>
              </p:cNvSpPr>
              <p:nvPr/>
            </p:nvSpPr>
            <p:spPr bwMode="auto">
              <a:xfrm>
                <a:off x="1926699" y="2862576"/>
                <a:ext cx="824431" cy="553499"/>
              </a:xfrm>
              <a:custGeom>
                <a:avLst/>
                <a:gdLst/>
                <a:ahLst/>
                <a:cxnLst>
                  <a:cxn ang="0">
                    <a:pos x="250" y="98"/>
                  </a:cxn>
                  <a:cxn ang="0">
                    <a:pos x="246" y="141"/>
                  </a:cxn>
                  <a:cxn ang="0">
                    <a:pos x="251" y="160"/>
                  </a:cxn>
                  <a:cxn ang="0">
                    <a:pos x="281" y="192"/>
                  </a:cxn>
                  <a:cxn ang="0">
                    <a:pos x="312" y="191"/>
                  </a:cxn>
                  <a:cxn ang="0">
                    <a:pos x="327" y="187"/>
                  </a:cxn>
                  <a:cxn ang="0">
                    <a:pos x="363" y="152"/>
                  </a:cxn>
                  <a:cxn ang="0">
                    <a:pos x="382" y="154"/>
                  </a:cxn>
                  <a:cxn ang="0">
                    <a:pos x="374" y="180"/>
                  </a:cxn>
                  <a:cxn ang="0">
                    <a:pos x="369" y="192"/>
                  </a:cxn>
                  <a:cxn ang="0">
                    <a:pos x="365" y="213"/>
                  </a:cxn>
                  <a:cxn ang="0">
                    <a:pos x="357" y="224"/>
                  </a:cxn>
                  <a:cxn ang="0">
                    <a:pos x="405" y="226"/>
                  </a:cxn>
                  <a:cxn ang="0">
                    <a:pos x="426" y="242"/>
                  </a:cxn>
                  <a:cxn ang="0">
                    <a:pos x="423" y="289"/>
                  </a:cxn>
                  <a:cxn ang="0">
                    <a:pos x="451" y="316"/>
                  </a:cxn>
                  <a:cxn ang="0">
                    <a:pos x="504" y="322"/>
                  </a:cxn>
                  <a:cxn ang="0">
                    <a:pos x="488" y="329"/>
                  </a:cxn>
                  <a:cxn ang="0">
                    <a:pos x="480" y="316"/>
                  </a:cxn>
                  <a:cxn ang="0">
                    <a:pos x="468" y="332"/>
                  </a:cxn>
                  <a:cxn ang="0">
                    <a:pos x="446" y="326"/>
                  </a:cxn>
                  <a:cxn ang="0">
                    <a:pos x="431" y="323"/>
                  </a:cxn>
                  <a:cxn ang="0">
                    <a:pos x="406" y="302"/>
                  </a:cxn>
                  <a:cxn ang="0">
                    <a:pos x="402" y="306"/>
                  </a:cxn>
                  <a:cxn ang="0">
                    <a:pos x="391" y="281"/>
                  </a:cxn>
                  <a:cxn ang="0">
                    <a:pos x="372" y="260"/>
                  </a:cxn>
                  <a:cxn ang="0">
                    <a:pos x="345" y="255"/>
                  </a:cxn>
                  <a:cxn ang="0">
                    <a:pos x="294" y="226"/>
                  </a:cxn>
                  <a:cxn ang="0">
                    <a:pos x="282" y="222"/>
                  </a:cxn>
                  <a:cxn ang="0">
                    <a:pos x="256" y="227"/>
                  </a:cxn>
                  <a:cxn ang="0">
                    <a:pos x="221" y="214"/>
                  </a:cxn>
                  <a:cxn ang="0">
                    <a:pos x="195" y="203"/>
                  </a:cxn>
                  <a:cxn ang="0">
                    <a:pos x="175" y="195"/>
                  </a:cxn>
                  <a:cxn ang="0">
                    <a:pos x="148" y="172"/>
                  </a:cxn>
                  <a:cxn ang="0">
                    <a:pos x="148" y="150"/>
                  </a:cxn>
                  <a:cxn ang="0">
                    <a:pos x="102" y="101"/>
                  </a:cxn>
                  <a:cxn ang="0">
                    <a:pos x="82" y="68"/>
                  </a:cxn>
                  <a:cxn ang="0">
                    <a:pos x="62" y="53"/>
                  </a:cxn>
                  <a:cxn ang="0">
                    <a:pos x="49" y="22"/>
                  </a:cxn>
                  <a:cxn ang="0">
                    <a:pos x="28" y="19"/>
                  </a:cxn>
                  <a:cxn ang="0">
                    <a:pos x="49" y="53"/>
                  </a:cxn>
                  <a:cxn ang="0">
                    <a:pos x="73" y="95"/>
                  </a:cxn>
                  <a:cxn ang="0">
                    <a:pos x="96" y="130"/>
                  </a:cxn>
                  <a:cxn ang="0">
                    <a:pos x="86" y="127"/>
                  </a:cxn>
                  <a:cxn ang="0">
                    <a:pos x="65" y="109"/>
                  </a:cxn>
                  <a:cxn ang="0">
                    <a:pos x="52" y="84"/>
                  </a:cxn>
                  <a:cxn ang="0">
                    <a:pos x="40" y="69"/>
                  </a:cxn>
                  <a:cxn ang="0">
                    <a:pos x="11" y="24"/>
                  </a:cxn>
                  <a:cxn ang="0">
                    <a:pos x="0" y="0"/>
                  </a:cxn>
                  <a:cxn ang="0">
                    <a:pos x="76" y="16"/>
                  </a:cxn>
                  <a:cxn ang="0">
                    <a:pos x="113" y="10"/>
                  </a:cxn>
                  <a:cxn ang="0">
                    <a:pos x="152" y="29"/>
                  </a:cxn>
                  <a:cxn ang="0">
                    <a:pos x="188" y="38"/>
                  </a:cxn>
                  <a:cxn ang="0">
                    <a:pos x="249" y="90"/>
                  </a:cxn>
                  <a:cxn ang="0">
                    <a:pos x="247" y="86"/>
                  </a:cxn>
                </a:cxnLst>
                <a:rect l="0" t="0" r="r" b="b"/>
                <a:pathLst>
                  <a:path w="504" h="338">
                    <a:moveTo>
                      <a:pt x="248" y="91"/>
                    </a:moveTo>
                    <a:cubicBezTo>
                      <a:pt x="249" y="94"/>
                      <a:pt x="250" y="96"/>
                      <a:pt x="250" y="98"/>
                    </a:cubicBezTo>
                    <a:cubicBezTo>
                      <a:pt x="250" y="106"/>
                      <a:pt x="247" y="109"/>
                      <a:pt x="246" y="116"/>
                    </a:cubicBezTo>
                    <a:cubicBezTo>
                      <a:pt x="246" y="141"/>
                      <a:pt x="246" y="141"/>
                      <a:pt x="246" y="141"/>
                    </a:cubicBezTo>
                    <a:cubicBezTo>
                      <a:pt x="245" y="144"/>
                      <a:pt x="248" y="148"/>
                      <a:pt x="249" y="150"/>
                    </a:cubicBezTo>
                    <a:cubicBezTo>
                      <a:pt x="251" y="154"/>
                      <a:pt x="249" y="156"/>
                      <a:pt x="251" y="160"/>
                    </a:cubicBezTo>
                    <a:cubicBezTo>
                      <a:pt x="252" y="164"/>
                      <a:pt x="258" y="170"/>
                      <a:pt x="261" y="173"/>
                    </a:cubicBezTo>
                    <a:cubicBezTo>
                      <a:pt x="269" y="181"/>
                      <a:pt x="269" y="188"/>
                      <a:pt x="281" y="192"/>
                    </a:cubicBezTo>
                    <a:cubicBezTo>
                      <a:pt x="285" y="193"/>
                      <a:pt x="285" y="197"/>
                      <a:pt x="288" y="197"/>
                    </a:cubicBezTo>
                    <a:cubicBezTo>
                      <a:pt x="297" y="197"/>
                      <a:pt x="304" y="191"/>
                      <a:pt x="312" y="191"/>
                    </a:cubicBezTo>
                    <a:cubicBezTo>
                      <a:pt x="317" y="191"/>
                      <a:pt x="319" y="194"/>
                      <a:pt x="321" y="194"/>
                    </a:cubicBezTo>
                    <a:cubicBezTo>
                      <a:pt x="324" y="194"/>
                      <a:pt x="327" y="188"/>
                      <a:pt x="327" y="187"/>
                    </a:cubicBezTo>
                    <a:cubicBezTo>
                      <a:pt x="329" y="181"/>
                      <a:pt x="336" y="176"/>
                      <a:pt x="336" y="169"/>
                    </a:cubicBezTo>
                    <a:cubicBezTo>
                      <a:pt x="336" y="156"/>
                      <a:pt x="351" y="152"/>
                      <a:pt x="363" y="152"/>
                    </a:cubicBezTo>
                    <a:cubicBezTo>
                      <a:pt x="367" y="152"/>
                      <a:pt x="370" y="152"/>
                      <a:pt x="372" y="153"/>
                    </a:cubicBezTo>
                    <a:cubicBezTo>
                      <a:pt x="373" y="154"/>
                      <a:pt x="379" y="154"/>
                      <a:pt x="382" y="154"/>
                    </a:cubicBezTo>
                    <a:cubicBezTo>
                      <a:pt x="382" y="155"/>
                      <a:pt x="382" y="157"/>
                      <a:pt x="382" y="158"/>
                    </a:cubicBezTo>
                    <a:cubicBezTo>
                      <a:pt x="382" y="164"/>
                      <a:pt x="374" y="172"/>
                      <a:pt x="374" y="180"/>
                    </a:cubicBezTo>
                    <a:cubicBezTo>
                      <a:pt x="374" y="188"/>
                      <a:pt x="372" y="191"/>
                      <a:pt x="369" y="195"/>
                    </a:cubicBezTo>
                    <a:cubicBezTo>
                      <a:pt x="369" y="194"/>
                      <a:pt x="369" y="193"/>
                      <a:pt x="369" y="192"/>
                    </a:cubicBezTo>
                    <a:cubicBezTo>
                      <a:pt x="368" y="192"/>
                      <a:pt x="367" y="192"/>
                      <a:pt x="365" y="192"/>
                    </a:cubicBezTo>
                    <a:cubicBezTo>
                      <a:pt x="365" y="197"/>
                      <a:pt x="365" y="207"/>
                      <a:pt x="365" y="213"/>
                    </a:cubicBezTo>
                    <a:cubicBezTo>
                      <a:pt x="365" y="217"/>
                      <a:pt x="360" y="219"/>
                      <a:pt x="357" y="222"/>
                    </a:cubicBezTo>
                    <a:cubicBezTo>
                      <a:pt x="357" y="223"/>
                      <a:pt x="357" y="223"/>
                      <a:pt x="357" y="224"/>
                    </a:cubicBezTo>
                    <a:cubicBezTo>
                      <a:pt x="357" y="227"/>
                      <a:pt x="360" y="229"/>
                      <a:pt x="363" y="229"/>
                    </a:cubicBezTo>
                    <a:cubicBezTo>
                      <a:pt x="377" y="229"/>
                      <a:pt x="389" y="226"/>
                      <a:pt x="405" y="226"/>
                    </a:cubicBezTo>
                    <a:cubicBezTo>
                      <a:pt x="415" y="226"/>
                      <a:pt x="418" y="234"/>
                      <a:pt x="426" y="236"/>
                    </a:cubicBezTo>
                    <a:cubicBezTo>
                      <a:pt x="426" y="238"/>
                      <a:pt x="426" y="240"/>
                      <a:pt x="426" y="242"/>
                    </a:cubicBezTo>
                    <a:cubicBezTo>
                      <a:pt x="426" y="246"/>
                      <a:pt x="425" y="257"/>
                      <a:pt x="423" y="262"/>
                    </a:cubicBezTo>
                    <a:cubicBezTo>
                      <a:pt x="423" y="272"/>
                      <a:pt x="423" y="281"/>
                      <a:pt x="423" y="289"/>
                    </a:cubicBezTo>
                    <a:cubicBezTo>
                      <a:pt x="423" y="298"/>
                      <a:pt x="432" y="302"/>
                      <a:pt x="439" y="306"/>
                    </a:cubicBezTo>
                    <a:cubicBezTo>
                      <a:pt x="444" y="308"/>
                      <a:pt x="444" y="316"/>
                      <a:pt x="451" y="316"/>
                    </a:cubicBezTo>
                    <a:cubicBezTo>
                      <a:pt x="463" y="316"/>
                      <a:pt x="469" y="307"/>
                      <a:pt x="479" y="307"/>
                    </a:cubicBezTo>
                    <a:cubicBezTo>
                      <a:pt x="491" y="307"/>
                      <a:pt x="497" y="316"/>
                      <a:pt x="504" y="322"/>
                    </a:cubicBezTo>
                    <a:cubicBezTo>
                      <a:pt x="503" y="323"/>
                      <a:pt x="494" y="333"/>
                      <a:pt x="493" y="332"/>
                    </a:cubicBezTo>
                    <a:cubicBezTo>
                      <a:pt x="492" y="331"/>
                      <a:pt x="488" y="330"/>
                      <a:pt x="488" y="329"/>
                    </a:cubicBezTo>
                    <a:cubicBezTo>
                      <a:pt x="488" y="327"/>
                      <a:pt x="490" y="326"/>
                      <a:pt x="491" y="324"/>
                    </a:cubicBezTo>
                    <a:cubicBezTo>
                      <a:pt x="486" y="322"/>
                      <a:pt x="484" y="316"/>
                      <a:pt x="480" y="316"/>
                    </a:cubicBezTo>
                    <a:cubicBezTo>
                      <a:pt x="476" y="316"/>
                      <a:pt x="464" y="325"/>
                      <a:pt x="464" y="328"/>
                    </a:cubicBezTo>
                    <a:cubicBezTo>
                      <a:pt x="464" y="330"/>
                      <a:pt x="467" y="331"/>
                      <a:pt x="468" y="332"/>
                    </a:cubicBezTo>
                    <a:cubicBezTo>
                      <a:pt x="467" y="336"/>
                      <a:pt x="465" y="338"/>
                      <a:pt x="461" y="338"/>
                    </a:cubicBezTo>
                    <a:cubicBezTo>
                      <a:pt x="454" y="338"/>
                      <a:pt x="450" y="330"/>
                      <a:pt x="446" y="326"/>
                    </a:cubicBezTo>
                    <a:cubicBezTo>
                      <a:pt x="443" y="323"/>
                      <a:pt x="436" y="326"/>
                      <a:pt x="433" y="326"/>
                    </a:cubicBezTo>
                    <a:cubicBezTo>
                      <a:pt x="432" y="326"/>
                      <a:pt x="431" y="324"/>
                      <a:pt x="431" y="323"/>
                    </a:cubicBezTo>
                    <a:cubicBezTo>
                      <a:pt x="424" y="322"/>
                      <a:pt x="424" y="318"/>
                      <a:pt x="423" y="314"/>
                    </a:cubicBezTo>
                    <a:cubicBezTo>
                      <a:pt x="421" y="311"/>
                      <a:pt x="406" y="302"/>
                      <a:pt x="406" y="302"/>
                    </a:cubicBezTo>
                    <a:cubicBezTo>
                      <a:pt x="405" y="304"/>
                      <a:pt x="405" y="305"/>
                      <a:pt x="406" y="306"/>
                    </a:cubicBezTo>
                    <a:cubicBezTo>
                      <a:pt x="402" y="306"/>
                      <a:pt x="402" y="306"/>
                      <a:pt x="402" y="306"/>
                    </a:cubicBezTo>
                    <a:cubicBezTo>
                      <a:pt x="395" y="302"/>
                      <a:pt x="399" y="296"/>
                      <a:pt x="397" y="289"/>
                    </a:cubicBezTo>
                    <a:cubicBezTo>
                      <a:pt x="396" y="285"/>
                      <a:pt x="394" y="284"/>
                      <a:pt x="391" y="281"/>
                    </a:cubicBezTo>
                    <a:cubicBezTo>
                      <a:pt x="384" y="274"/>
                      <a:pt x="377" y="270"/>
                      <a:pt x="374" y="260"/>
                    </a:cubicBezTo>
                    <a:cubicBezTo>
                      <a:pt x="373" y="260"/>
                      <a:pt x="372" y="260"/>
                      <a:pt x="372" y="260"/>
                    </a:cubicBezTo>
                    <a:cubicBezTo>
                      <a:pt x="368" y="260"/>
                      <a:pt x="366" y="262"/>
                      <a:pt x="363" y="262"/>
                    </a:cubicBezTo>
                    <a:cubicBezTo>
                      <a:pt x="355" y="262"/>
                      <a:pt x="350" y="257"/>
                      <a:pt x="345" y="255"/>
                    </a:cubicBezTo>
                    <a:cubicBezTo>
                      <a:pt x="336" y="251"/>
                      <a:pt x="330" y="253"/>
                      <a:pt x="321" y="248"/>
                    </a:cubicBezTo>
                    <a:cubicBezTo>
                      <a:pt x="308" y="242"/>
                      <a:pt x="306" y="232"/>
                      <a:pt x="294" y="226"/>
                    </a:cubicBezTo>
                    <a:cubicBezTo>
                      <a:pt x="291" y="226"/>
                      <a:pt x="291" y="226"/>
                      <a:pt x="291" y="226"/>
                    </a:cubicBezTo>
                    <a:cubicBezTo>
                      <a:pt x="288" y="224"/>
                      <a:pt x="285" y="222"/>
                      <a:pt x="282" y="222"/>
                    </a:cubicBezTo>
                    <a:cubicBezTo>
                      <a:pt x="274" y="222"/>
                      <a:pt x="272" y="231"/>
                      <a:pt x="265" y="231"/>
                    </a:cubicBezTo>
                    <a:cubicBezTo>
                      <a:pt x="261" y="231"/>
                      <a:pt x="258" y="228"/>
                      <a:pt x="256" y="227"/>
                    </a:cubicBezTo>
                    <a:cubicBezTo>
                      <a:pt x="252" y="225"/>
                      <a:pt x="249" y="226"/>
                      <a:pt x="246" y="226"/>
                    </a:cubicBezTo>
                    <a:cubicBezTo>
                      <a:pt x="241" y="226"/>
                      <a:pt x="226" y="216"/>
                      <a:pt x="221" y="214"/>
                    </a:cubicBezTo>
                    <a:cubicBezTo>
                      <a:pt x="216" y="211"/>
                      <a:pt x="213" y="214"/>
                      <a:pt x="208" y="213"/>
                    </a:cubicBezTo>
                    <a:cubicBezTo>
                      <a:pt x="202" y="211"/>
                      <a:pt x="201" y="206"/>
                      <a:pt x="195" y="203"/>
                    </a:cubicBezTo>
                    <a:cubicBezTo>
                      <a:pt x="189" y="200"/>
                      <a:pt x="186" y="201"/>
                      <a:pt x="180" y="198"/>
                    </a:cubicBezTo>
                    <a:cubicBezTo>
                      <a:pt x="177" y="197"/>
                      <a:pt x="177" y="196"/>
                      <a:pt x="175" y="195"/>
                    </a:cubicBezTo>
                    <a:cubicBezTo>
                      <a:pt x="170" y="190"/>
                      <a:pt x="156" y="187"/>
                      <a:pt x="155" y="181"/>
                    </a:cubicBezTo>
                    <a:cubicBezTo>
                      <a:pt x="151" y="181"/>
                      <a:pt x="148" y="176"/>
                      <a:pt x="148" y="172"/>
                    </a:cubicBezTo>
                    <a:cubicBezTo>
                      <a:pt x="148" y="167"/>
                      <a:pt x="153" y="165"/>
                      <a:pt x="153" y="160"/>
                    </a:cubicBezTo>
                    <a:cubicBezTo>
                      <a:pt x="153" y="154"/>
                      <a:pt x="149" y="153"/>
                      <a:pt x="148" y="150"/>
                    </a:cubicBezTo>
                    <a:cubicBezTo>
                      <a:pt x="143" y="134"/>
                      <a:pt x="128" y="121"/>
                      <a:pt x="118" y="111"/>
                    </a:cubicBezTo>
                    <a:cubicBezTo>
                      <a:pt x="114" y="107"/>
                      <a:pt x="107" y="105"/>
                      <a:pt x="102" y="101"/>
                    </a:cubicBezTo>
                    <a:cubicBezTo>
                      <a:pt x="99" y="97"/>
                      <a:pt x="102" y="93"/>
                      <a:pt x="100" y="88"/>
                    </a:cubicBezTo>
                    <a:cubicBezTo>
                      <a:pt x="96" y="80"/>
                      <a:pt x="82" y="79"/>
                      <a:pt x="82" y="68"/>
                    </a:cubicBezTo>
                    <a:cubicBezTo>
                      <a:pt x="78" y="68"/>
                      <a:pt x="79" y="67"/>
                      <a:pt x="77" y="68"/>
                    </a:cubicBezTo>
                    <a:cubicBezTo>
                      <a:pt x="72" y="63"/>
                      <a:pt x="67" y="58"/>
                      <a:pt x="62" y="53"/>
                    </a:cubicBezTo>
                    <a:cubicBezTo>
                      <a:pt x="58" y="49"/>
                      <a:pt x="60" y="42"/>
                      <a:pt x="56" y="38"/>
                    </a:cubicBezTo>
                    <a:cubicBezTo>
                      <a:pt x="52" y="34"/>
                      <a:pt x="53" y="24"/>
                      <a:pt x="49" y="22"/>
                    </a:cubicBezTo>
                    <a:cubicBezTo>
                      <a:pt x="42" y="19"/>
                      <a:pt x="35" y="19"/>
                      <a:pt x="29" y="13"/>
                    </a:cubicBezTo>
                    <a:cubicBezTo>
                      <a:pt x="27" y="15"/>
                      <a:pt x="28" y="18"/>
                      <a:pt x="28" y="19"/>
                    </a:cubicBezTo>
                    <a:cubicBezTo>
                      <a:pt x="28" y="28"/>
                      <a:pt x="32" y="34"/>
                      <a:pt x="36" y="41"/>
                    </a:cubicBezTo>
                    <a:cubicBezTo>
                      <a:pt x="39" y="48"/>
                      <a:pt x="45" y="48"/>
                      <a:pt x="49" y="53"/>
                    </a:cubicBezTo>
                    <a:cubicBezTo>
                      <a:pt x="55" y="59"/>
                      <a:pt x="56" y="63"/>
                      <a:pt x="58" y="71"/>
                    </a:cubicBezTo>
                    <a:cubicBezTo>
                      <a:pt x="61" y="81"/>
                      <a:pt x="70" y="86"/>
                      <a:pt x="73" y="95"/>
                    </a:cubicBezTo>
                    <a:cubicBezTo>
                      <a:pt x="77" y="106"/>
                      <a:pt x="80" y="117"/>
                      <a:pt x="87" y="122"/>
                    </a:cubicBezTo>
                    <a:cubicBezTo>
                      <a:pt x="91" y="119"/>
                      <a:pt x="96" y="126"/>
                      <a:pt x="96" y="130"/>
                    </a:cubicBezTo>
                    <a:cubicBezTo>
                      <a:pt x="96" y="132"/>
                      <a:pt x="95" y="136"/>
                      <a:pt x="93" y="136"/>
                    </a:cubicBezTo>
                    <a:cubicBezTo>
                      <a:pt x="92" y="136"/>
                      <a:pt x="86" y="129"/>
                      <a:pt x="86" y="127"/>
                    </a:cubicBezTo>
                    <a:cubicBezTo>
                      <a:pt x="78" y="127"/>
                      <a:pt x="74" y="117"/>
                      <a:pt x="69" y="113"/>
                    </a:cubicBezTo>
                    <a:cubicBezTo>
                      <a:pt x="66" y="112"/>
                      <a:pt x="66" y="112"/>
                      <a:pt x="65" y="109"/>
                    </a:cubicBezTo>
                    <a:cubicBezTo>
                      <a:pt x="65" y="98"/>
                      <a:pt x="65" y="98"/>
                      <a:pt x="65" y="98"/>
                    </a:cubicBezTo>
                    <a:cubicBezTo>
                      <a:pt x="60" y="93"/>
                      <a:pt x="56" y="88"/>
                      <a:pt x="52" y="84"/>
                    </a:cubicBezTo>
                    <a:cubicBezTo>
                      <a:pt x="46" y="78"/>
                      <a:pt x="36" y="79"/>
                      <a:pt x="31" y="72"/>
                    </a:cubicBezTo>
                    <a:cubicBezTo>
                      <a:pt x="34" y="72"/>
                      <a:pt x="44" y="74"/>
                      <a:pt x="40" y="69"/>
                    </a:cubicBezTo>
                    <a:cubicBezTo>
                      <a:pt x="34" y="59"/>
                      <a:pt x="26" y="50"/>
                      <a:pt x="19" y="45"/>
                    </a:cubicBezTo>
                    <a:cubicBezTo>
                      <a:pt x="14" y="41"/>
                      <a:pt x="14" y="29"/>
                      <a:pt x="11" y="24"/>
                    </a:cubicBezTo>
                    <a:cubicBezTo>
                      <a:pt x="7" y="16"/>
                      <a:pt x="3" y="1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36" y="14"/>
                      <a:pt x="145" y="16"/>
                      <a:pt x="152" y="29"/>
                    </a:cubicBezTo>
                    <a:cubicBezTo>
                      <a:pt x="156" y="35"/>
                      <a:pt x="163" y="50"/>
                      <a:pt x="172" y="50"/>
                    </a:cubicBezTo>
                    <a:cubicBezTo>
                      <a:pt x="181" y="50"/>
                      <a:pt x="178" y="38"/>
                      <a:pt x="188" y="38"/>
                    </a:cubicBezTo>
                    <a:cubicBezTo>
                      <a:pt x="214" y="38"/>
                      <a:pt x="213" y="70"/>
                      <a:pt x="227" y="84"/>
                    </a:cubicBezTo>
                    <a:cubicBezTo>
                      <a:pt x="231" y="87"/>
                      <a:pt x="242" y="90"/>
                      <a:pt x="249" y="90"/>
                    </a:cubicBezTo>
                    <a:cubicBezTo>
                      <a:pt x="249" y="89"/>
                      <a:pt x="247" y="87"/>
                      <a:pt x="247" y="86"/>
                    </a:cubicBezTo>
                    <a:cubicBezTo>
                      <a:pt x="247" y="86"/>
                      <a:pt x="247" y="86"/>
                      <a:pt x="247" y="86"/>
                    </a:cubicBezTo>
                    <a:lnTo>
                      <a:pt x="248" y="9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 extrusionH="50800">
                <a:bevelT w="635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 rtl="0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 rtl="0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9" hasCustomPrompt="1"/>
          </p:nvPr>
        </p:nvSpPr>
        <p:spPr>
          <a:xfrm>
            <a:off x="708015" y="1327149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35" hasCustomPrompt="1"/>
          </p:nvPr>
        </p:nvSpPr>
        <p:spPr>
          <a:xfrm>
            <a:off x="708015" y="3146624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39" hasCustomPrompt="1"/>
          </p:nvPr>
        </p:nvSpPr>
        <p:spPr>
          <a:xfrm>
            <a:off x="3957477" y="1327149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40" hasCustomPrompt="1"/>
          </p:nvPr>
        </p:nvSpPr>
        <p:spPr>
          <a:xfrm>
            <a:off x="7206938" y="1327149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41" hasCustomPrompt="1"/>
          </p:nvPr>
        </p:nvSpPr>
        <p:spPr>
          <a:xfrm>
            <a:off x="7206938" y="3146624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42" hasCustomPrompt="1"/>
          </p:nvPr>
        </p:nvSpPr>
        <p:spPr>
          <a:xfrm>
            <a:off x="3957477" y="3146624"/>
            <a:ext cx="1212450" cy="1212450"/>
          </a:xfrm>
          <a:custGeom>
            <a:avLst/>
            <a:gdLst>
              <a:gd name="connsiteX0" fmla="*/ 606225 w 1212450"/>
              <a:gd name="connsiteY0" fmla="*/ 0 h 1212450"/>
              <a:gd name="connsiteX1" fmla="*/ 1212450 w 1212450"/>
              <a:gd name="connsiteY1" fmla="*/ 606225 h 1212450"/>
              <a:gd name="connsiteX2" fmla="*/ 606225 w 1212450"/>
              <a:gd name="connsiteY2" fmla="*/ 1212450 h 1212450"/>
              <a:gd name="connsiteX3" fmla="*/ 0 w 1212450"/>
              <a:gd name="connsiteY3" fmla="*/ 606225 h 1212450"/>
              <a:gd name="connsiteX4" fmla="*/ 606225 w 1212450"/>
              <a:gd name="connsiteY4" fmla="*/ 0 h 121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0" h="1212450">
                <a:moveTo>
                  <a:pt x="606225" y="0"/>
                </a:moveTo>
                <a:cubicBezTo>
                  <a:pt x="941034" y="0"/>
                  <a:pt x="1212450" y="271416"/>
                  <a:pt x="1212450" y="606225"/>
                </a:cubicBezTo>
                <a:cubicBezTo>
                  <a:pt x="1212450" y="941034"/>
                  <a:pt x="941034" y="1212450"/>
                  <a:pt x="606225" y="1212450"/>
                </a:cubicBezTo>
                <a:cubicBezTo>
                  <a:pt x="271416" y="1212450"/>
                  <a:pt x="0" y="941034"/>
                  <a:pt x="0" y="606225"/>
                </a:cubicBezTo>
                <a:cubicBezTo>
                  <a:pt x="0" y="271416"/>
                  <a:pt x="271416" y="0"/>
                  <a:pt x="60622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31639703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755084" y="1276350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35" hasCustomPrompt="1"/>
          </p:nvPr>
        </p:nvSpPr>
        <p:spPr>
          <a:xfrm>
            <a:off x="2881768" y="1276350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9" hasCustomPrompt="1"/>
          </p:nvPr>
        </p:nvSpPr>
        <p:spPr>
          <a:xfrm>
            <a:off x="5008451" y="1276350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43" hasCustomPrompt="1"/>
          </p:nvPr>
        </p:nvSpPr>
        <p:spPr>
          <a:xfrm>
            <a:off x="7135134" y="1276350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44" hasCustomPrompt="1"/>
          </p:nvPr>
        </p:nvSpPr>
        <p:spPr>
          <a:xfrm>
            <a:off x="755084" y="3114675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45" hasCustomPrompt="1"/>
          </p:nvPr>
        </p:nvSpPr>
        <p:spPr>
          <a:xfrm>
            <a:off x="2881768" y="3114675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46" hasCustomPrompt="1"/>
          </p:nvPr>
        </p:nvSpPr>
        <p:spPr>
          <a:xfrm>
            <a:off x="5008451" y="3114675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47" hasCustomPrompt="1"/>
          </p:nvPr>
        </p:nvSpPr>
        <p:spPr>
          <a:xfrm>
            <a:off x="7135134" y="3114675"/>
            <a:ext cx="1249474" cy="124947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95000"/>
              </a:schemeClr>
            </a:solidFill>
          </a:ln>
          <a:effectLst/>
        </p:spPr>
        <p:txBody>
          <a:bodyPr tIns="0" bIns="182880" anchor="b"/>
          <a:lstStyle>
            <a:lvl1pPr algn="ctr">
              <a:buNone/>
              <a:defRPr sz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27634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571999" y="1420179"/>
            <a:ext cx="4572001" cy="3352800"/>
          </a:xfrm>
          <a:custGeom>
            <a:avLst/>
            <a:gdLst>
              <a:gd name="connsiteX0" fmla="*/ 0 w 4572001"/>
              <a:gd name="connsiteY0" fmla="*/ 0 h 3352800"/>
              <a:gd name="connsiteX1" fmla="*/ 4572001 w 4572001"/>
              <a:gd name="connsiteY1" fmla="*/ 0 h 3352800"/>
              <a:gd name="connsiteX2" fmla="*/ 4572001 w 4572001"/>
              <a:gd name="connsiteY2" fmla="*/ 3352800 h 3352800"/>
              <a:gd name="connsiteX3" fmla="*/ 0 w 4572001"/>
              <a:gd name="connsiteY3" fmla="*/ 335280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1" h="3352800">
                <a:moveTo>
                  <a:pt x="0" y="0"/>
                </a:moveTo>
                <a:lnTo>
                  <a:pt x="4572001" y="0"/>
                </a:lnTo>
                <a:lnTo>
                  <a:pt x="4572001" y="3352800"/>
                </a:lnTo>
                <a:lnTo>
                  <a:pt x="0" y="33528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2835363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883821"/>
            <a:ext cx="8368364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341314"/>
            <a:ext cx="8368364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77786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custGeom>
            <a:avLst/>
            <a:gdLst>
              <a:gd name="connsiteX0" fmla="*/ 0 w 1830631"/>
              <a:gd name="connsiteY0" fmla="*/ 0 h 5143500"/>
              <a:gd name="connsiteX1" fmla="*/ 1830631 w 1830631"/>
              <a:gd name="connsiteY1" fmla="*/ 0 h 5143500"/>
              <a:gd name="connsiteX2" fmla="*/ 1830631 w 1830631"/>
              <a:gd name="connsiteY2" fmla="*/ 5143500 h 5143500"/>
              <a:gd name="connsiteX3" fmla="*/ 0 w 1830631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0631" h="5143500">
                <a:moveTo>
                  <a:pt x="0" y="0"/>
                </a:moveTo>
                <a:lnTo>
                  <a:pt x="1830631" y="0"/>
                </a:lnTo>
                <a:lnTo>
                  <a:pt x="1830631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  <a:effectLst/>
        </p:spPr>
        <p:txBody>
          <a:bodyPr wrap="square" bIns="457200" anchor="b">
            <a:noAutofit/>
          </a:bodyPr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986755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635001"/>
            <a:ext cx="9144000" cy="3873500"/>
          </a:xfrm>
          <a:custGeom>
            <a:avLst/>
            <a:gdLst>
              <a:gd name="connsiteX0" fmla="*/ 0 w 1830631"/>
              <a:gd name="connsiteY0" fmla="*/ 0 h 5143500"/>
              <a:gd name="connsiteX1" fmla="*/ 1830631 w 1830631"/>
              <a:gd name="connsiteY1" fmla="*/ 0 h 5143500"/>
              <a:gd name="connsiteX2" fmla="*/ 1830631 w 1830631"/>
              <a:gd name="connsiteY2" fmla="*/ 5143500 h 5143500"/>
              <a:gd name="connsiteX3" fmla="*/ 0 w 1830631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0631" h="5143500">
                <a:moveTo>
                  <a:pt x="0" y="0"/>
                </a:moveTo>
                <a:lnTo>
                  <a:pt x="1830631" y="0"/>
                </a:lnTo>
                <a:lnTo>
                  <a:pt x="1830631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  <a:effectLst/>
        </p:spPr>
        <p:txBody>
          <a:bodyPr wrap="square" bIns="457200" anchor="b">
            <a:noAutofit/>
          </a:bodyPr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41387660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 Images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 userDrawn="1">
            <p:ph type="pic" sz="quarter" idx="38" hasCustomPrompt="1"/>
          </p:nvPr>
        </p:nvSpPr>
        <p:spPr>
          <a:xfrm>
            <a:off x="-1" y="-3"/>
            <a:ext cx="9144000" cy="5143502"/>
          </a:xfrm>
          <a:custGeom>
            <a:avLst/>
            <a:gdLst>
              <a:gd name="connsiteX0" fmla="*/ 4572000 w 9144000"/>
              <a:gd name="connsiteY0" fmla="*/ 880112 h 5143502"/>
              <a:gd name="connsiteX1" fmla="*/ 7124353 w 9144000"/>
              <a:gd name="connsiteY1" fmla="*/ 5143502 h 5143502"/>
              <a:gd name="connsiteX2" fmla="*/ 2019647 w 9144000"/>
              <a:gd name="connsiteY2" fmla="*/ 5143502 h 5143502"/>
              <a:gd name="connsiteX3" fmla="*/ 7086600 w 9144000"/>
              <a:gd name="connsiteY3" fmla="*/ 0 h 5143502"/>
              <a:gd name="connsiteX4" fmla="*/ 9144000 w 9144000"/>
              <a:gd name="connsiteY4" fmla="*/ 0 h 5143502"/>
              <a:gd name="connsiteX5" fmla="*/ 9144000 w 9144000"/>
              <a:gd name="connsiteY5" fmla="*/ 1999674 h 5143502"/>
              <a:gd name="connsiteX6" fmla="*/ 9144000 w 9144000"/>
              <a:gd name="connsiteY6" fmla="*/ 2343151 h 5143502"/>
              <a:gd name="connsiteX7" fmla="*/ 9144000 w 9144000"/>
              <a:gd name="connsiteY7" fmla="*/ 5143502 h 5143502"/>
              <a:gd name="connsiteX8" fmla="*/ 7315157 w 9144000"/>
              <a:gd name="connsiteY8" fmla="*/ 5143502 h 5143502"/>
              <a:gd name="connsiteX9" fmla="*/ 4572000 w 9144000"/>
              <a:gd name="connsiteY9" fmla="*/ 546184 h 5143502"/>
              <a:gd name="connsiteX10" fmla="*/ 1828844 w 9144000"/>
              <a:gd name="connsiteY10" fmla="*/ 5143502 h 5143502"/>
              <a:gd name="connsiteX11" fmla="*/ 1 w 9144000"/>
              <a:gd name="connsiteY11" fmla="*/ 5143502 h 5143502"/>
              <a:gd name="connsiteX12" fmla="*/ 1 w 9144000"/>
              <a:gd name="connsiteY12" fmla="*/ 2343153 h 5143502"/>
              <a:gd name="connsiteX13" fmla="*/ 0 w 9144000"/>
              <a:gd name="connsiteY13" fmla="*/ 2343153 h 5143502"/>
              <a:gd name="connsiteX14" fmla="*/ 0 w 9144000"/>
              <a:gd name="connsiteY14" fmla="*/ 2 h 5143502"/>
              <a:gd name="connsiteX15" fmla="*/ 1193178 w 9144000"/>
              <a:gd name="connsiteY15" fmla="*/ 2 h 5143502"/>
              <a:gd name="connsiteX16" fmla="*/ 1193178 w 9144000"/>
              <a:gd name="connsiteY16" fmla="*/ 1 h 5143502"/>
              <a:gd name="connsiteX17" fmla="*/ 4246100 w 9144000"/>
              <a:gd name="connsiteY17" fmla="*/ 1 h 5143502"/>
              <a:gd name="connsiteX18" fmla="*/ 7086600 w 9144000"/>
              <a:gd name="connsiteY18" fmla="*/ 1 h 51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144000" h="5143502">
                <a:moveTo>
                  <a:pt x="4572000" y="880112"/>
                </a:moveTo>
                <a:lnTo>
                  <a:pt x="7124353" y="5143502"/>
                </a:lnTo>
                <a:lnTo>
                  <a:pt x="2019647" y="5143502"/>
                </a:lnTo>
                <a:close/>
                <a:moveTo>
                  <a:pt x="7086600" y="0"/>
                </a:moveTo>
                <a:lnTo>
                  <a:pt x="9144000" y="0"/>
                </a:lnTo>
                <a:lnTo>
                  <a:pt x="9144000" y="1999674"/>
                </a:lnTo>
                <a:lnTo>
                  <a:pt x="9144000" y="2343151"/>
                </a:lnTo>
                <a:lnTo>
                  <a:pt x="9144000" y="5143502"/>
                </a:lnTo>
                <a:lnTo>
                  <a:pt x="7315157" y="5143502"/>
                </a:lnTo>
                <a:lnTo>
                  <a:pt x="4572000" y="546184"/>
                </a:lnTo>
                <a:lnTo>
                  <a:pt x="1828844" y="5143502"/>
                </a:lnTo>
                <a:lnTo>
                  <a:pt x="1" y="5143502"/>
                </a:lnTo>
                <a:lnTo>
                  <a:pt x="1" y="2343153"/>
                </a:lnTo>
                <a:lnTo>
                  <a:pt x="0" y="2343153"/>
                </a:lnTo>
                <a:lnTo>
                  <a:pt x="0" y="2"/>
                </a:lnTo>
                <a:lnTo>
                  <a:pt x="1193178" y="2"/>
                </a:lnTo>
                <a:lnTo>
                  <a:pt x="1193178" y="1"/>
                </a:lnTo>
                <a:lnTo>
                  <a:pt x="4246100" y="1"/>
                </a:lnTo>
                <a:lnTo>
                  <a:pt x="7086600" y="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310048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5631" y="1385888"/>
            <a:ext cx="3794895" cy="34099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857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2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4686300" y="1400175"/>
            <a:ext cx="4063063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381000" y="1400175"/>
            <a:ext cx="4064400" cy="205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0" tIns="0" rIns="0" bIns="18288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8047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S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1" hasCustomPrompt="1"/>
          </p:nvPr>
        </p:nvSpPr>
        <p:spPr>
          <a:xfrm>
            <a:off x="387819" y="1400782"/>
            <a:ext cx="2092091" cy="1702341"/>
          </a:xfrm>
          <a:custGeom>
            <a:avLst/>
            <a:gdLst>
              <a:gd name="connsiteX0" fmla="*/ 0 w 2092091"/>
              <a:gd name="connsiteY0" fmla="*/ 0 h 1702341"/>
              <a:gd name="connsiteX1" fmla="*/ 2092091 w 2092091"/>
              <a:gd name="connsiteY1" fmla="*/ 0 h 1702341"/>
              <a:gd name="connsiteX2" fmla="*/ 2092091 w 2092091"/>
              <a:gd name="connsiteY2" fmla="*/ 1702341 h 1702341"/>
              <a:gd name="connsiteX3" fmla="*/ 0 w 2092091"/>
              <a:gd name="connsiteY3" fmla="*/ 1702341 h 170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091" h="1702341">
                <a:moveTo>
                  <a:pt x="0" y="0"/>
                </a:moveTo>
                <a:lnTo>
                  <a:pt x="2092091" y="0"/>
                </a:lnTo>
                <a:lnTo>
                  <a:pt x="2092091" y="1702341"/>
                </a:lnTo>
                <a:lnTo>
                  <a:pt x="0" y="170234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 hasCustomPrompt="1"/>
          </p:nvPr>
        </p:nvSpPr>
        <p:spPr>
          <a:xfrm>
            <a:off x="2479910" y="3103123"/>
            <a:ext cx="2092091" cy="1702341"/>
          </a:xfrm>
          <a:custGeom>
            <a:avLst/>
            <a:gdLst>
              <a:gd name="connsiteX0" fmla="*/ 0 w 2092091"/>
              <a:gd name="connsiteY0" fmla="*/ 0 h 1702341"/>
              <a:gd name="connsiteX1" fmla="*/ 2092091 w 2092091"/>
              <a:gd name="connsiteY1" fmla="*/ 0 h 1702341"/>
              <a:gd name="connsiteX2" fmla="*/ 2092091 w 2092091"/>
              <a:gd name="connsiteY2" fmla="*/ 1702341 h 1702341"/>
              <a:gd name="connsiteX3" fmla="*/ 0 w 2092091"/>
              <a:gd name="connsiteY3" fmla="*/ 1702341 h 170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091" h="1702341">
                <a:moveTo>
                  <a:pt x="0" y="0"/>
                </a:moveTo>
                <a:lnTo>
                  <a:pt x="2092091" y="0"/>
                </a:lnTo>
                <a:lnTo>
                  <a:pt x="2092091" y="1702341"/>
                </a:lnTo>
                <a:lnTo>
                  <a:pt x="0" y="170234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6664091" y="3103123"/>
            <a:ext cx="2092091" cy="1702341"/>
          </a:xfrm>
          <a:custGeom>
            <a:avLst/>
            <a:gdLst>
              <a:gd name="connsiteX0" fmla="*/ 0 w 2092091"/>
              <a:gd name="connsiteY0" fmla="*/ 0 h 1702341"/>
              <a:gd name="connsiteX1" fmla="*/ 2092091 w 2092091"/>
              <a:gd name="connsiteY1" fmla="*/ 0 h 1702341"/>
              <a:gd name="connsiteX2" fmla="*/ 2092091 w 2092091"/>
              <a:gd name="connsiteY2" fmla="*/ 1702341 h 1702341"/>
              <a:gd name="connsiteX3" fmla="*/ 0 w 2092091"/>
              <a:gd name="connsiteY3" fmla="*/ 1702341 h 170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091" h="1702341">
                <a:moveTo>
                  <a:pt x="0" y="0"/>
                </a:moveTo>
                <a:lnTo>
                  <a:pt x="2092091" y="0"/>
                </a:lnTo>
                <a:lnTo>
                  <a:pt x="2092091" y="1702341"/>
                </a:lnTo>
                <a:lnTo>
                  <a:pt x="0" y="170234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1400782"/>
            <a:ext cx="2092091" cy="1702341"/>
          </a:xfrm>
          <a:custGeom>
            <a:avLst/>
            <a:gdLst>
              <a:gd name="connsiteX0" fmla="*/ 0 w 2092091"/>
              <a:gd name="connsiteY0" fmla="*/ 0 h 1702341"/>
              <a:gd name="connsiteX1" fmla="*/ 2092091 w 2092091"/>
              <a:gd name="connsiteY1" fmla="*/ 0 h 1702341"/>
              <a:gd name="connsiteX2" fmla="*/ 2092091 w 2092091"/>
              <a:gd name="connsiteY2" fmla="*/ 1702341 h 1702341"/>
              <a:gd name="connsiteX3" fmla="*/ 0 w 2092091"/>
              <a:gd name="connsiteY3" fmla="*/ 1702341 h 170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091" h="1702341">
                <a:moveTo>
                  <a:pt x="0" y="0"/>
                </a:moveTo>
                <a:lnTo>
                  <a:pt x="2092091" y="0"/>
                </a:lnTo>
                <a:lnTo>
                  <a:pt x="2092091" y="1702341"/>
                </a:lnTo>
                <a:lnTo>
                  <a:pt x="0" y="170234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02237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883820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81000" y="341313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80999" y="1400175"/>
            <a:ext cx="2667001" cy="3381374"/>
          </a:xfrm>
          <a:custGeom>
            <a:avLst/>
            <a:gdLst>
              <a:gd name="connsiteX0" fmla="*/ 0 w 2789454"/>
              <a:gd name="connsiteY0" fmla="*/ 0 h 2057400"/>
              <a:gd name="connsiteX1" fmla="*/ 2789454 w 2789454"/>
              <a:gd name="connsiteY1" fmla="*/ 0 h 2057400"/>
              <a:gd name="connsiteX2" fmla="*/ 2789454 w 2789454"/>
              <a:gd name="connsiteY2" fmla="*/ 2057400 h 2057400"/>
              <a:gd name="connsiteX3" fmla="*/ 0 w 2789454"/>
              <a:gd name="connsiteY3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9454" h="2057400">
                <a:moveTo>
                  <a:pt x="0" y="0"/>
                </a:moveTo>
                <a:lnTo>
                  <a:pt x="2789454" y="0"/>
                </a:lnTo>
                <a:lnTo>
                  <a:pt x="2789454" y="2057400"/>
                </a:lnTo>
                <a:lnTo>
                  <a:pt x="0" y="2057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203105" y="1400175"/>
            <a:ext cx="2724151" cy="1690687"/>
          </a:xfrm>
          <a:custGeom>
            <a:avLst/>
            <a:gdLst>
              <a:gd name="connsiteX0" fmla="*/ 0 w 2764956"/>
              <a:gd name="connsiteY0" fmla="*/ 0 h 1690687"/>
              <a:gd name="connsiteX1" fmla="*/ 2764956 w 2764956"/>
              <a:gd name="connsiteY1" fmla="*/ 0 h 1690687"/>
              <a:gd name="connsiteX2" fmla="*/ 2764956 w 2764956"/>
              <a:gd name="connsiteY2" fmla="*/ 1690687 h 1690687"/>
              <a:gd name="connsiteX3" fmla="*/ 0 w 2764956"/>
              <a:gd name="connsiteY3" fmla="*/ 1690687 h 169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4956" h="1690687">
                <a:moveTo>
                  <a:pt x="0" y="0"/>
                </a:moveTo>
                <a:lnTo>
                  <a:pt x="2764956" y="0"/>
                </a:lnTo>
                <a:lnTo>
                  <a:pt x="2764956" y="1690687"/>
                </a:lnTo>
                <a:lnTo>
                  <a:pt x="0" y="16906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6082362" y="1400175"/>
            <a:ext cx="2667001" cy="3381374"/>
          </a:xfrm>
          <a:custGeom>
            <a:avLst/>
            <a:gdLst>
              <a:gd name="connsiteX0" fmla="*/ 0 w 2789454"/>
              <a:gd name="connsiteY0" fmla="*/ 0 h 2057400"/>
              <a:gd name="connsiteX1" fmla="*/ 2789454 w 2789454"/>
              <a:gd name="connsiteY1" fmla="*/ 0 h 2057400"/>
              <a:gd name="connsiteX2" fmla="*/ 2789454 w 2789454"/>
              <a:gd name="connsiteY2" fmla="*/ 2057400 h 2057400"/>
              <a:gd name="connsiteX3" fmla="*/ 0 w 2789454"/>
              <a:gd name="connsiteY3" fmla="*/ 205740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9454" h="2057400">
                <a:moveTo>
                  <a:pt x="0" y="0"/>
                </a:moveTo>
                <a:lnTo>
                  <a:pt x="2789454" y="0"/>
                </a:lnTo>
                <a:lnTo>
                  <a:pt x="2789454" y="2057400"/>
                </a:lnTo>
                <a:lnTo>
                  <a:pt x="0" y="2057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1967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0"/>
            <a:ext cx="3809998" cy="5143500"/>
          </a:xfrm>
          <a:custGeom>
            <a:avLst/>
            <a:gdLst>
              <a:gd name="connsiteX0" fmla="*/ 0 w 1830631"/>
              <a:gd name="connsiteY0" fmla="*/ 0 h 5143500"/>
              <a:gd name="connsiteX1" fmla="*/ 1830631 w 1830631"/>
              <a:gd name="connsiteY1" fmla="*/ 0 h 5143500"/>
              <a:gd name="connsiteX2" fmla="*/ 1830631 w 1830631"/>
              <a:gd name="connsiteY2" fmla="*/ 5143500 h 5143500"/>
              <a:gd name="connsiteX3" fmla="*/ 0 w 1830631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0631" h="5143500">
                <a:moveTo>
                  <a:pt x="0" y="0"/>
                </a:moveTo>
                <a:lnTo>
                  <a:pt x="1830631" y="0"/>
                </a:lnTo>
                <a:lnTo>
                  <a:pt x="1830631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  <a:effectLst/>
        </p:spPr>
        <p:txBody>
          <a:bodyPr wrap="square" bIns="457200" anchor="b">
            <a:noAutofit/>
          </a:bodyPr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4593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4234" r:id="rId2"/>
    <p:sldLayoutId id="2147483959" r:id="rId3"/>
    <p:sldLayoutId id="2147484180" r:id="rId4"/>
    <p:sldLayoutId id="2147484181" r:id="rId5"/>
    <p:sldLayoutId id="2147484096" r:id="rId6"/>
    <p:sldLayoutId id="2147484184" r:id="rId7"/>
    <p:sldLayoutId id="2147484122" r:id="rId8"/>
    <p:sldLayoutId id="2147484176" r:id="rId9"/>
    <p:sldLayoutId id="2147484175" r:id="rId10"/>
    <p:sldLayoutId id="2147484182" r:id="rId11"/>
    <p:sldLayoutId id="2147484183" r:id="rId12"/>
    <p:sldLayoutId id="2147484194" r:id="rId13"/>
    <p:sldLayoutId id="2147484237" r:id="rId14"/>
    <p:sldLayoutId id="2147484258" r:id="rId15"/>
    <p:sldLayoutId id="2147484238" r:id="rId16"/>
    <p:sldLayoutId id="2147484195" r:id="rId17"/>
    <p:sldLayoutId id="2147484196" r:id="rId18"/>
    <p:sldLayoutId id="2147484197" r:id="rId19"/>
    <p:sldLayoutId id="2147484239" r:id="rId20"/>
    <p:sldLayoutId id="2147484235" r:id="rId21"/>
    <p:sldLayoutId id="2147484198" r:id="rId22"/>
    <p:sldLayoutId id="2147484214" r:id="rId23"/>
    <p:sldLayoutId id="2147484199" r:id="rId24"/>
    <p:sldLayoutId id="2147484200" r:id="rId25"/>
    <p:sldLayoutId id="2147484201" r:id="rId26"/>
    <p:sldLayoutId id="2147484206" r:id="rId27"/>
    <p:sldLayoutId id="2147484202" r:id="rId28"/>
    <p:sldLayoutId id="2147484222" r:id="rId29"/>
    <p:sldLayoutId id="2147484204" r:id="rId30"/>
    <p:sldLayoutId id="2147484205" r:id="rId31"/>
    <p:sldLayoutId id="2147484207" r:id="rId32"/>
    <p:sldLayoutId id="2147484208" r:id="rId33"/>
    <p:sldLayoutId id="2147484233" r:id="rId34"/>
    <p:sldLayoutId id="2147484212" r:id="rId35"/>
    <p:sldLayoutId id="2147484213" r:id="rId36"/>
    <p:sldLayoutId id="2147484215" r:id="rId37"/>
    <p:sldLayoutId id="2147484216" r:id="rId38"/>
    <p:sldLayoutId id="2147484217" r:id="rId39"/>
    <p:sldLayoutId id="2147484243" r:id="rId40"/>
    <p:sldLayoutId id="2147484218" r:id="rId41"/>
    <p:sldLayoutId id="2147484232" r:id="rId42"/>
    <p:sldLayoutId id="2147484219" r:id="rId43"/>
    <p:sldLayoutId id="2147484231" r:id="rId44"/>
    <p:sldLayoutId id="2147484221" r:id="rId45"/>
    <p:sldLayoutId id="2147484230" r:id="rId46"/>
    <p:sldLayoutId id="2147484220" r:id="rId47"/>
    <p:sldLayoutId id="2147484105" r:id="rId48"/>
    <p:sldLayoutId id="2147484106" r:id="rId49"/>
    <p:sldLayoutId id="2147484223" r:id="rId50"/>
    <p:sldLayoutId id="2147484225" r:id="rId51"/>
    <p:sldLayoutId id="2147484224" r:id="rId52"/>
    <p:sldLayoutId id="2147484227" r:id="rId53"/>
    <p:sldLayoutId id="2147484260" r:id="rId54"/>
    <p:sldLayoutId id="2147484262" r:id="rId5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0" b="12570"/>
          <a:stretch>
            <a:fillRect/>
          </a:stretch>
        </p:blipFill>
        <p:spPr/>
      </p:pic>
      <p:sp>
        <p:nvSpPr>
          <p:cNvPr id="9" name="Rectangle 8"/>
          <p:cNvSpPr/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90000"/>
              <a:lumOff val="10000"/>
              <a:alpha val="6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52400" y="1609807"/>
            <a:ext cx="8839200" cy="1846659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</a:rPr>
              <a:t>О РЕЗУЛЬТАТАХ ОРГАНИЗАЦИИ ОТБОРА ЛУЧШИХ ПРОГРАММ ВОСПИТАНИЯ ОБУЧАЮЩИХСЯ ПРОФЕССИОНАЛЬНЫХ ОБРАЗОВАТЕЛЬНЫХ ОРГАНИЗАЦИЙ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00" y="1276350"/>
            <a:ext cx="3048000" cy="2514600"/>
            <a:chOff x="3048000" y="1733550"/>
            <a:chExt cx="3048000" cy="17526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048000" y="1733550"/>
              <a:ext cx="3048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048000" y="3486150"/>
              <a:ext cx="3048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2"/>
          <p:cNvSpPr txBox="1">
            <a:spLocks/>
          </p:cNvSpPr>
          <p:nvPr/>
        </p:nvSpPr>
        <p:spPr>
          <a:xfrm>
            <a:off x="-29029" y="145367"/>
            <a:ext cx="9144000" cy="553998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Департамент государственной политики в сфере профессионального образования </a:t>
            </a:r>
          </a:p>
          <a:p>
            <a:r>
              <a:rPr lang="ru-RU" sz="1200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и опережающей подготовки кадров  Министерства просвещения Российской Федерации</a:t>
            </a:r>
          </a:p>
          <a:p>
            <a:r>
              <a:rPr lang="ru-RU" sz="1200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ФГБОУ ДПО «Институт развития профессионального образования»</a:t>
            </a:r>
            <a:endParaRPr lang="en-US" sz="1200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-94343" y="4299014"/>
            <a:ext cx="9144000" cy="738664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Шелехова Ольга Васильевна, </a:t>
            </a:r>
          </a:p>
          <a:p>
            <a:pPr algn="r"/>
            <a:r>
              <a:rPr lang="ru-RU" sz="1200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декан факультета развития профессионального воспитания и социальной активности молодежи</a:t>
            </a:r>
          </a:p>
          <a:p>
            <a:pPr algn="r"/>
            <a:r>
              <a:rPr lang="ru-RU" sz="1200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Регионального института кадровой политики Иркутской области, </a:t>
            </a:r>
          </a:p>
          <a:p>
            <a:pPr algn="r"/>
            <a:r>
              <a:rPr lang="ru-RU" sz="1200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кандидат педагогических наук</a:t>
            </a:r>
            <a:endParaRPr lang="en-US" sz="1200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171872" y="94561"/>
            <a:ext cx="6832127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3"/>
                </a:solidFill>
              </a:rPr>
              <a:t>ПРОФЕССИОНАЛЬНО-ОРИЕНТИРУЮЩЕЕ НАПРАВЛЕНИЕ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Уральский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Челябинская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Южноуральский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энергетический техникум»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657350"/>
            <a:ext cx="9144000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Сибирский федеральный округ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1962150"/>
            <a:ext cx="9144000" cy="18288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Иркутская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гидрометеорологический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техникум транспорта и строительства»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авиационный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ИО «Ангарский индустриальный техникум»</a:t>
            </a:r>
          </a:p>
          <a:p>
            <a:r>
              <a:rPr lang="ru-RU" sz="1100" b="1" dirty="0"/>
              <a:t>Кемеровская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«Прокопьевский строительный техникум»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«Кемеровский аграрный техникум» имени Г.П. Левина</a:t>
            </a:r>
          </a:p>
          <a:p>
            <a:r>
              <a:rPr lang="ru-RU" sz="1100" b="1" dirty="0"/>
              <a:t>Алтайский край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КГБПОУ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Рубцовский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аграрно-промышленный техникум»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3777910"/>
            <a:ext cx="9144000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Дальневосточный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4082710"/>
            <a:ext cx="9144000" cy="9274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Забайкальский край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«Читинский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«Первомайское многопрофильное училище»</a:t>
            </a:r>
          </a:p>
          <a:p>
            <a:r>
              <a:rPr lang="ru-RU" sz="1100" b="1" dirty="0"/>
              <a:t>Республика Саха (Якутия)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РС (Я) «Якутский автодорожный техникум»</a:t>
            </a: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3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0353">
            <a:extLst>
              <a:ext uri="{FF2B5EF4-FFF2-40B4-BE49-F238E27FC236}">
                <a16:creationId xmlns="" xmlns:a16="http://schemas.microsoft.com/office/drawing/2014/main" id="{6A1FFD52-4675-194B-8A0C-572480362906}"/>
              </a:ext>
            </a:extLst>
          </p:cNvPr>
          <p:cNvSpPr/>
          <p:nvPr/>
        </p:nvSpPr>
        <p:spPr>
          <a:xfrm>
            <a:off x="1190" y="3137764"/>
            <a:ext cx="9141620" cy="2002512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1899" dirty="0">
              <a:latin typeface="+mj-lt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="" xmlns:a16="http://schemas.microsoft.com/office/drawing/2014/main" id="{53FCCACF-444B-0649-8142-2DD4B987D1D7}"/>
              </a:ext>
            </a:extLst>
          </p:cNvPr>
          <p:cNvGrpSpPr/>
          <p:nvPr/>
        </p:nvGrpSpPr>
        <p:grpSpPr>
          <a:xfrm>
            <a:off x="5733665" y="1545842"/>
            <a:ext cx="2838318" cy="3602703"/>
            <a:chOff x="14407368" y="4108798"/>
            <a:chExt cx="7568848" cy="9607208"/>
          </a:xfrm>
        </p:grpSpPr>
        <p:sp>
          <p:nvSpPr>
            <p:cNvPr id="20" name="Shape 10354">
              <a:extLst>
                <a:ext uri="{FF2B5EF4-FFF2-40B4-BE49-F238E27FC236}">
                  <a16:creationId xmlns="" xmlns:a16="http://schemas.microsoft.com/office/drawing/2014/main" id="{1AF6E9D1-E39E-2347-B3D8-2E62B5183C9F}"/>
                </a:ext>
              </a:extLst>
            </p:cNvPr>
            <p:cNvSpPr/>
            <p:nvPr/>
          </p:nvSpPr>
          <p:spPr>
            <a:xfrm>
              <a:off x="14407368" y="4112415"/>
              <a:ext cx="7568848" cy="95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16" extrusionOk="0">
                  <a:moveTo>
                    <a:pt x="1988" y="8601"/>
                  </a:moveTo>
                  <a:cubicBezTo>
                    <a:pt x="1988" y="8601"/>
                    <a:pt x="2362" y="8118"/>
                    <a:pt x="1988" y="7586"/>
                  </a:cubicBezTo>
                  <a:cubicBezTo>
                    <a:pt x="1615" y="7054"/>
                    <a:pt x="1864" y="5073"/>
                    <a:pt x="2736" y="3720"/>
                  </a:cubicBezTo>
                  <a:cubicBezTo>
                    <a:pt x="3608" y="2367"/>
                    <a:pt x="4355" y="1352"/>
                    <a:pt x="9026" y="434"/>
                  </a:cubicBezTo>
                  <a:cubicBezTo>
                    <a:pt x="13697" y="-484"/>
                    <a:pt x="16126" y="96"/>
                    <a:pt x="18368" y="1787"/>
                  </a:cubicBezTo>
                  <a:cubicBezTo>
                    <a:pt x="20610" y="3478"/>
                    <a:pt x="21357" y="5895"/>
                    <a:pt x="20672" y="8311"/>
                  </a:cubicBezTo>
                  <a:cubicBezTo>
                    <a:pt x="19987" y="10727"/>
                    <a:pt x="17558" y="11065"/>
                    <a:pt x="17745" y="13530"/>
                  </a:cubicBezTo>
                  <a:cubicBezTo>
                    <a:pt x="17932" y="15994"/>
                    <a:pt x="21432" y="21116"/>
                    <a:pt x="21432" y="21116"/>
                  </a:cubicBezTo>
                  <a:lnTo>
                    <a:pt x="9088" y="21116"/>
                  </a:lnTo>
                  <a:cubicBezTo>
                    <a:pt x="9088" y="21116"/>
                    <a:pt x="9618" y="19642"/>
                    <a:pt x="8964" y="18265"/>
                  </a:cubicBezTo>
                  <a:cubicBezTo>
                    <a:pt x="8964" y="18265"/>
                    <a:pt x="7959" y="16507"/>
                    <a:pt x="7189" y="16544"/>
                  </a:cubicBezTo>
                  <a:cubicBezTo>
                    <a:pt x="6418" y="16580"/>
                    <a:pt x="4083" y="16779"/>
                    <a:pt x="3452" y="16707"/>
                  </a:cubicBezTo>
                  <a:cubicBezTo>
                    <a:pt x="2821" y="16634"/>
                    <a:pt x="2214" y="16471"/>
                    <a:pt x="2261" y="15619"/>
                  </a:cubicBezTo>
                  <a:cubicBezTo>
                    <a:pt x="2308" y="14768"/>
                    <a:pt x="2238" y="14623"/>
                    <a:pt x="1887" y="14442"/>
                  </a:cubicBezTo>
                  <a:cubicBezTo>
                    <a:pt x="1537" y="14260"/>
                    <a:pt x="1397" y="13916"/>
                    <a:pt x="1677" y="13735"/>
                  </a:cubicBezTo>
                  <a:cubicBezTo>
                    <a:pt x="1957" y="13554"/>
                    <a:pt x="1957" y="13554"/>
                    <a:pt x="1957" y="13554"/>
                  </a:cubicBezTo>
                  <a:cubicBezTo>
                    <a:pt x="1957" y="13554"/>
                    <a:pt x="1747" y="13445"/>
                    <a:pt x="1420" y="13282"/>
                  </a:cubicBezTo>
                  <a:cubicBezTo>
                    <a:pt x="1093" y="13119"/>
                    <a:pt x="1163" y="12883"/>
                    <a:pt x="1257" y="12702"/>
                  </a:cubicBezTo>
                  <a:cubicBezTo>
                    <a:pt x="1350" y="12521"/>
                    <a:pt x="1537" y="12104"/>
                    <a:pt x="1327" y="12031"/>
                  </a:cubicBezTo>
                  <a:cubicBezTo>
                    <a:pt x="1117" y="11959"/>
                    <a:pt x="743" y="11778"/>
                    <a:pt x="416" y="11633"/>
                  </a:cubicBezTo>
                  <a:cubicBezTo>
                    <a:pt x="89" y="11488"/>
                    <a:pt x="-168" y="11234"/>
                    <a:pt x="136" y="10817"/>
                  </a:cubicBezTo>
                  <a:cubicBezTo>
                    <a:pt x="439" y="10401"/>
                    <a:pt x="1988" y="8601"/>
                    <a:pt x="1988" y="8601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2" name="Shape 10355">
              <a:extLst>
                <a:ext uri="{FF2B5EF4-FFF2-40B4-BE49-F238E27FC236}">
                  <a16:creationId xmlns="" xmlns:a16="http://schemas.microsoft.com/office/drawing/2014/main" id="{8F61FE95-7CAD-8C41-81FE-00950BA828F8}"/>
                </a:ext>
              </a:extLst>
            </p:cNvPr>
            <p:cNvSpPr/>
            <p:nvPr/>
          </p:nvSpPr>
          <p:spPr>
            <a:xfrm>
              <a:off x="15175975" y="5793015"/>
              <a:ext cx="1056103" cy="92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029" extrusionOk="0">
                  <a:moveTo>
                    <a:pt x="20115" y="12466"/>
                  </a:moveTo>
                  <a:cubicBezTo>
                    <a:pt x="19732" y="10390"/>
                    <a:pt x="17957" y="9059"/>
                    <a:pt x="16157" y="9500"/>
                  </a:cubicBezTo>
                  <a:cubicBezTo>
                    <a:pt x="15676" y="9618"/>
                    <a:pt x="15243" y="9853"/>
                    <a:pt x="14872" y="10171"/>
                  </a:cubicBezTo>
                  <a:lnTo>
                    <a:pt x="17218" y="12800"/>
                  </a:lnTo>
                  <a:cubicBezTo>
                    <a:pt x="17383" y="12986"/>
                    <a:pt x="17387" y="13290"/>
                    <a:pt x="17227" y="13481"/>
                  </a:cubicBezTo>
                  <a:cubicBezTo>
                    <a:pt x="17066" y="13671"/>
                    <a:pt x="16803" y="13676"/>
                    <a:pt x="16637" y="13490"/>
                  </a:cubicBezTo>
                  <a:lnTo>
                    <a:pt x="14268" y="10834"/>
                  </a:lnTo>
                  <a:cubicBezTo>
                    <a:pt x="13652" y="11707"/>
                    <a:pt x="13371" y="12880"/>
                    <a:pt x="13589" y="14063"/>
                  </a:cubicBezTo>
                  <a:cubicBezTo>
                    <a:pt x="13972" y="16139"/>
                    <a:pt x="15747" y="17470"/>
                    <a:pt x="17547" y="17029"/>
                  </a:cubicBezTo>
                  <a:cubicBezTo>
                    <a:pt x="19346" y="16589"/>
                    <a:pt x="20498" y="14541"/>
                    <a:pt x="20115" y="12466"/>
                  </a:cubicBezTo>
                  <a:close/>
                  <a:moveTo>
                    <a:pt x="12445" y="7390"/>
                  </a:moveTo>
                  <a:lnTo>
                    <a:pt x="10862" y="7777"/>
                  </a:lnTo>
                  <a:cubicBezTo>
                    <a:pt x="10683" y="7821"/>
                    <a:pt x="10443" y="7721"/>
                    <a:pt x="10330" y="7554"/>
                  </a:cubicBezTo>
                  <a:lnTo>
                    <a:pt x="9382" y="6156"/>
                  </a:lnTo>
                  <a:lnTo>
                    <a:pt x="7858" y="9354"/>
                  </a:lnTo>
                  <a:cubicBezTo>
                    <a:pt x="7858" y="9354"/>
                    <a:pt x="8237" y="9436"/>
                    <a:pt x="8700" y="9536"/>
                  </a:cubicBezTo>
                  <a:lnTo>
                    <a:pt x="12662" y="8566"/>
                  </a:lnTo>
                  <a:cubicBezTo>
                    <a:pt x="12662" y="8566"/>
                    <a:pt x="12445" y="7390"/>
                    <a:pt x="12445" y="7390"/>
                  </a:cubicBezTo>
                  <a:close/>
                  <a:moveTo>
                    <a:pt x="12276" y="9645"/>
                  </a:moveTo>
                  <a:lnTo>
                    <a:pt x="10649" y="10043"/>
                  </a:lnTo>
                  <a:cubicBezTo>
                    <a:pt x="10837" y="10188"/>
                    <a:pt x="10975" y="10413"/>
                    <a:pt x="11024" y="10676"/>
                  </a:cubicBezTo>
                  <a:lnTo>
                    <a:pt x="11025" y="10675"/>
                  </a:lnTo>
                  <a:cubicBezTo>
                    <a:pt x="11025" y="10675"/>
                    <a:pt x="11166" y="11451"/>
                    <a:pt x="11342" y="12416"/>
                  </a:cubicBezTo>
                  <a:cubicBezTo>
                    <a:pt x="11342" y="12416"/>
                    <a:pt x="12276" y="9645"/>
                    <a:pt x="12276" y="9645"/>
                  </a:cubicBezTo>
                  <a:close/>
                  <a:moveTo>
                    <a:pt x="9392" y="11587"/>
                  </a:moveTo>
                  <a:cubicBezTo>
                    <a:pt x="9392" y="11587"/>
                    <a:pt x="7390" y="11287"/>
                    <a:pt x="6435" y="11138"/>
                  </a:cubicBezTo>
                  <a:lnTo>
                    <a:pt x="5956" y="12381"/>
                  </a:lnTo>
                  <a:cubicBezTo>
                    <a:pt x="6790" y="12920"/>
                    <a:pt x="7454" y="13798"/>
                    <a:pt x="7783" y="14892"/>
                  </a:cubicBezTo>
                  <a:lnTo>
                    <a:pt x="9906" y="14373"/>
                  </a:lnTo>
                  <a:cubicBezTo>
                    <a:pt x="9906" y="14373"/>
                    <a:pt x="9392" y="11587"/>
                    <a:pt x="9392" y="11587"/>
                  </a:cubicBezTo>
                  <a:close/>
                  <a:moveTo>
                    <a:pt x="7320" y="15990"/>
                  </a:moveTo>
                  <a:lnTo>
                    <a:pt x="4073" y="16785"/>
                  </a:lnTo>
                  <a:cubicBezTo>
                    <a:pt x="3848" y="16840"/>
                    <a:pt x="3626" y="16674"/>
                    <a:pt x="3578" y="16414"/>
                  </a:cubicBezTo>
                  <a:cubicBezTo>
                    <a:pt x="3557" y="16296"/>
                    <a:pt x="3576" y="16181"/>
                    <a:pt x="3622" y="16083"/>
                  </a:cubicBezTo>
                  <a:lnTo>
                    <a:pt x="3621" y="16082"/>
                  </a:lnTo>
                  <a:lnTo>
                    <a:pt x="4917" y="12711"/>
                  </a:lnTo>
                  <a:cubicBezTo>
                    <a:pt x="4410" y="12543"/>
                    <a:pt x="3861" y="12510"/>
                    <a:pt x="3309" y="12645"/>
                  </a:cubicBezTo>
                  <a:cubicBezTo>
                    <a:pt x="1510" y="13086"/>
                    <a:pt x="358" y="15133"/>
                    <a:pt x="741" y="17209"/>
                  </a:cubicBezTo>
                  <a:cubicBezTo>
                    <a:pt x="1124" y="19285"/>
                    <a:pt x="2899" y="20615"/>
                    <a:pt x="4699" y="20175"/>
                  </a:cubicBezTo>
                  <a:cubicBezTo>
                    <a:pt x="6388" y="19761"/>
                    <a:pt x="7507" y="17930"/>
                    <a:pt x="7320" y="15990"/>
                  </a:cubicBezTo>
                  <a:close/>
                  <a:moveTo>
                    <a:pt x="4700" y="15647"/>
                  </a:moveTo>
                  <a:lnTo>
                    <a:pt x="7121" y="15055"/>
                  </a:lnTo>
                  <a:cubicBezTo>
                    <a:pt x="6845" y="14210"/>
                    <a:pt x="6329" y="13528"/>
                    <a:pt x="5683" y="13093"/>
                  </a:cubicBezTo>
                  <a:cubicBezTo>
                    <a:pt x="5683" y="13093"/>
                    <a:pt x="4700" y="15647"/>
                    <a:pt x="4700" y="15647"/>
                  </a:cubicBezTo>
                  <a:close/>
                  <a:moveTo>
                    <a:pt x="20768" y="12306"/>
                  </a:moveTo>
                  <a:cubicBezTo>
                    <a:pt x="21228" y="14801"/>
                    <a:pt x="19848" y="17253"/>
                    <a:pt x="17686" y="17782"/>
                  </a:cubicBezTo>
                  <a:cubicBezTo>
                    <a:pt x="15523" y="18311"/>
                    <a:pt x="13397" y="16718"/>
                    <a:pt x="12936" y="14223"/>
                  </a:cubicBezTo>
                  <a:cubicBezTo>
                    <a:pt x="12670" y="12777"/>
                    <a:pt x="13022" y="11346"/>
                    <a:pt x="13786" y="10295"/>
                  </a:cubicBezTo>
                  <a:lnTo>
                    <a:pt x="13180" y="9616"/>
                  </a:lnTo>
                  <a:lnTo>
                    <a:pt x="11655" y="14141"/>
                  </a:lnTo>
                  <a:cubicBezTo>
                    <a:pt x="11845" y="15192"/>
                    <a:pt x="12003" y="16082"/>
                    <a:pt x="12002" y="16116"/>
                  </a:cubicBezTo>
                  <a:cubicBezTo>
                    <a:pt x="11988" y="16676"/>
                    <a:pt x="11582" y="17117"/>
                    <a:pt x="11096" y="17100"/>
                  </a:cubicBezTo>
                  <a:cubicBezTo>
                    <a:pt x="10682" y="17085"/>
                    <a:pt x="10344" y="16743"/>
                    <a:pt x="10261" y="16295"/>
                  </a:cubicBezTo>
                  <a:lnTo>
                    <a:pt x="10260" y="16295"/>
                  </a:lnTo>
                  <a:lnTo>
                    <a:pt x="10079" y="15314"/>
                  </a:lnTo>
                  <a:lnTo>
                    <a:pt x="7974" y="15829"/>
                  </a:lnTo>
                  <a:cubicBezTo>
                    <a:pt x="8237" y="18189"/>
                    <a:pt x="6891" y="20425"/>
                    <a:pt x="4838" y="20928"/>
                  </a:cubicBezTo>
                  <a:cubicBezTo>
                    <a:pt x="2675" y="21457"/>
                    <a:pt x="549" y="19863"/>
                    <a:pt x="88" y="17369"/>
                  </a:cubicBezTo>
                  <a:cubicBezTo>
                    <a:pt x="-372" y="14874"/>
                    <a:pt x="1008" y="12422"/>
                    <a:pt x="3170" y="11892"/>
                  </a:cubicBezTo>
                  <a:cubicBezTo>
                    <a:pt x="3866" y="11722"/>
                    <a:pt x="4557" y="11772"/>
                    <a:pt x="5191" y="12001"/>
                  </a:cubicBezTo>
                  <a:lnTo>
                    <a:pt x="5611" y="10908"/>
                  </a:lnTo>
                  <a:cubicBezTo>
                    <a:pt x="5188" y="10637"/>
                    <a:pt x="4908" y="10111"/>
                    <a:pt x="4924" y="9516"/>
                  </a:cubicBezTo>
                  <a:cubicBezTo>
                    <a:pt x="4931" y="9235"/>
                    <a:pt x="5004" y="8976"/>
                    <a:pt x="5123" y="8753"/>
                  </a:cubicBezTo>
                  <a:lnTo>
                    <a:pt x="5122" y="8753"/>
                  </a:lnTo>
                  <a:lnTo>
                    <a:pt x="7375" y="4249"/>
                  </a:lnTo>
                  <a:lnTo>
                    <a:pt x="7375" y="4250"/>
                  </a:lnTo>
                  <a:cubicBezTo>
                    <a:pt x="7591" y="3700"/>
                    <a:pt x="8076" y="3326"/>
                    <a:pt x="8631" y="3346"/>
                  </a:cubicBezTo>
                  <a:cubicBezTo>
                    <a:pt x="9070" y="3361"/>
                    <a:pt x="9452" y="3620"/>
                    <a:pt x="9685" y="4006"/>
                  </a:cubicBezTo>
                  <a:lnTo>
                    <a:pt x="9686" y="4006"/>
                  </a:lnTo>
                  <a:lnTo>
                    <a:pt x="11018" y="6165"/>
                  </a:lnTo>
                  <a:lnTo>
                    <a:pt x="12915" y="5701"/>
                  </a:lnTo>
                  <a:cubicBezTo>
                    <a:pt x="13275" y="5613"/>
                    <a:pt x="13630" y="5878"/>
                    <a:pt x="13706" y="6294"/>
                  </a:cubicBezTo>
                  <a:cubicBezTo>
                    <a:pt x="13778" y="6683"/>
                    <a:pt x="13580" y="7062"/>
                    <a:pt x="13259" y="7182"/>
                  </a:cubicBezTo>
                  <a:lnTo>
                    <a:pt x="13534" y="8671"/>
                  </a:lnTo>
                  <a:lnTo>
                    <a:pt x="14385" y="9625"/>
                  </a:lnTo>
                  <a:cubicBezTo>
                    <a:pt x="14850" y="9205"/>
                    <a:pt x="15402" y="8898"/>
                    <a:pt x="16018" y="8747"/>
                  </a:cubicBezTo>
                  <a:cubicBezTo>
                    <a:pt x="18181" y="8217"/>
                    <a:pt x="20307" y="9811"/>
                    <a:pt x="20768" y="12306"/>
                  </a:cubicBezTo>
                  <a:close/>
                  <a:moveTo>
                    <a:pt x="8795" y="1859"/>
                  </a:moveTo>
                  <a:cubicBezTo>
                    <a:pt x="8642" y="1027"/>
                    <a:pt x="9102" y="210"/>
                    <a:pt x="9823" y="34"/>
                  </a:cubicBezTo>
                  <a:cubicBezTo>
                    <a:pt x="10543" y="-143"/>
                    <a:pt x="11252" y="388"/>
                    <a:pt x="11406" y="1220"/>
                  </a:cubicBezTo>
                  <a:cubicBezTo>
                    <a:pt x="11559" y="2051"/>
                    <a:pt x="11099" y="2869"/>
                    <a:pt x="10378" y="3045"/>
                  </a:cubicBezTo>
                  <a:cubicBezTo>
                    <a:pt x="9658" y="3222"/>
                    <a:pt x="8949" y="2690"/>
                    <a:pt x="8795" y="18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3" name="Shape 10356">
              <a:extLst>
                <a:ext uri="{FF2B5EF4-FFF2-40B4-BE49-F238E27FC236}">
                  <a16:creationId xmlns="" xmlns:a16="http://schemas.microsoft.com/office/drawing/2014/main" id="{A902A086-2BD5-4F4B-A000-CAABFF81B20A}"/>
                </a:ext>
              </a:extLst>
            </p:cNvPr>
            <p:cNvSpPr/>
            <p:nvPr/>
          </p:nvSpPr>
          <p:spPr>
            <a:xfrm>
              <a:off x="17978664" y="7053490"/>
              <a:ext cx="567697" cy="67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43" y="12242"/>
                  </a:moveTo>
                  <a:cubicBezTo>
                    <a:pt x="19543" y="12836"/>
                    <a:pt x="18964" y="13322"/>
                    <a:pt x="18257" y="13322"/>
                  </a:cubicBezTo>
                  <a:lnTo>
                    <a:pt x="3343" y="13322"/>
                  </a:lnTo>
                  <a:cubicBezTo>
                    <a:pt x="2636" y="13322"/>
                    <a:pt x="2057" y="12836"/>
                    <a:pt x="2057" y="12242"/>
                  </a:cubicBezTo>
                  <a:lnTo>
                    <a:pt x="2057" y="4322"/>
                  </a:lnTo>
                  <a:cubicBezTo>
                    <a:pt x="2057" y="3728"/>
                    <a:pt x="2636" y="3242"/>
                    <a:pt x="3343" y="3242"/>
                  </a:cubicBezTo>
                  <a:lnTo>
                    <a:pt x="18257" y="3242"/>
                  </a:lnTo>
                  <a:cubicBezTo>
                    <a:pt x="18964" y="3242"/>
                    <a:pt x="19543" y="3728"/>
                    <a:pt x="19543" y="4322"/>
                  </a:cubicBezTo>
                  <a:cubicBezTo>
                    <a:pt x="19543" y="4322"/>
                    <a:pt x="19543" y="12242"/>
                    <a:pt x="19543" y="12242"/>
                  </a:cubicBezTo>
                  <a:close/>
                  <a:moveTo>
                    <a:pt x="17743" y="18146"/>
                  </a:moveTo>
                  <a:cubicBezTo>
                    <a:pt x="16891" y="18146"/>
                    <a:pt x="16200" y="17566"/>
                    <a:pt x="16200" y="16850"/>
                  </a:cubicBezTo>
                  <a:cubicBezTo>
                    <a:pt x="16200" y="16134"/>
                    <a:pt x="16891" y="15554"/>
                    <a:pt x="17743" y="15554"/>
                  </a:cubicBezTo>
                  <a:cubicBezTo>
                    <a:pt x="18594" y="15554"/>
                    <a:pt x="19285" y="16134"/>
                    <a:pt x="19285" y="16850"/>
                  </a:cubicBezTo>
                  <a:cubicBezTo>
                    <a:pt x="19285" y="17566"/>
                    <a:pt x="18594" y="18146"/>
                    <a:pt x="17743" y="18146"/>
                  </a:cubicBezTo>
                  <a:close/>
                  <a:moveTo>
                    <a:pt x="3857" y="18146"/>
                  </a:moveTo>
                  <a:cubicBezTo>
                    <a:pt x="3005" y="18146"/>
                    <a:pt x="2315" y="17566"/>
                    <a:pt x="2315" y="16850"/>
                  </a:cubicBezTo>
                  <a:cubicBezTo>
                    <a:pt x="2315" y="16134"/>
                    <a:pt x="3005" y="15554"/>
                    <a:pt x="3857" y="15554"/>
                  </a:cubicBezTo>
                  <a:cubicBezTo>
                    <a:pt x="4709" y="15554"/>
                    <a:pt x="5400" y="16134"/>
                    <a:pt x="5400" y="16850"/>
                  </a:cubicBezTo>
                  <a:cubicBezTo>
                    <a:pt x="5400" y="17566"/>
                    <a:pt x="4709" y="18146"/>
                    <a:pt x="3857" y="18146"/>
                  </a:cubicBezTo>
                  <a:close/>
                  <a:moveTo>
                    <a:pt x="5657" y="1513"/>
                  </a:moveTo>
                  <a:cubicBezTo>
                    <a:pt x="5657" y="1275"/>
                    <a:pt x="5889" y="1081"/>
                    <a:pt x="6171" y="1081"/>
                  </a:cubicBezTo>
                  <a:lnTo>
                    <a:pt x="15429" y="1081"/>
                  </a:lnTo>
                  <a:cubicBezTo>
                    <a:pt x="15711" y="1081"/>
                    <a:pt x="15943" y="1275"/>
                    <a:pt x="15943" y="1513"/>
                  </a:cubicBezTo>
                  <a:lnTo>
                    <a:pt x="15943" y="1729"/>
                  </a:lnTo>
                  <a:cubicBezTo>
                    <a:pt x="15943" y="1967"/>
                    <a:pt x="15711" y="2161"/>
                    <a:pt x="15429" y="2161"/>
                  </a:cubicBezTo>
                  <a:lnTo>
                    <a:pt x="6171" y="2161"/>
                  </a:lnTo>
                  <a:cubicBezTo>
                    <a:pt x="5889" y="2161"/>
                    <a:pt x="5657" y="1967"/>
                    <a:pt x="5657" y="1729"/>
                  </a:cubicBezTo>
                  <a:cubicBezTo>
                    <a:pt x="5657" y="1729"/>
                    <a:pt x="5657" y="1513"/>
                    <a:pt x="5657" y="1513"/>
                  </a:cubicBezTo>
                  <a:close/>
                  <a:moveTo>
                    <a:pt x="20314" y="0"/>
                  </a:moveTo>
                  <a:lnTo>
                    <a:pt x="1286" y="0"/>
                  </a:lnTo>
                  <a:cubicBezTo>
                    <a:pt x="579" y="0"/>
                    <a:pt x="0" y="486"/>
                    <a:pt x="0" y="1080"/>
                  </a:cubicBezTo>
                  <a:lnTo>
                    <a:pt x="0" y="18360"/>
                  </a:lnTo>
                  <a:cubicBezTo>
                    <a:pt x="0" y="18954"/>
                    <a:pt x="579" y="19440"/>
                    <a:pt x="1286" y="19440"/>
                  </a:cubicBezTo>
                  <a:lnTo>
                    <a:pt x="1800" y="19440"/>
                  </a:lnTo>
                  <a:cubicBezTo>
                    <a:pt x="1800" y="19440"/>
                    <a:pt x="1800" y="20498"/>
                    <a:pt x="1800" y="20520"/>
                  </a:cubicBezTo>
                  <a:cubicBezTo>
                    <a:pt x="1800" y="21114"/>
                    <a:pt x="2379" y="21600"/>
                    <a:pt x="3086" y="21600"/>
                  </a:cubicBezTo>
                  <a:lnTo>
                    <a:pt x="4629" y="21600"/>
                  </a:lnTo>
                  <a:cubicBezTo>
                    <a:pt x="5336" y="21600"/>
                    <a:pt x="5915" y="21114"/>
                    <a:pt x="5915" y="20520"/>
                  </a:cubicBezTo>
                  <a:cubicBezTo>
                    <a:pt x="5915" y="20498"/>
                    <a:pt x="5915" y="19440"/>
                    <a:pt x="5915" y="19440"/>
                  </a:cubicBezTo>
                  <a:lnTo>
                    <a:pt x="15685" y="19440"/>
                  </a:lnTo>
                  <a:cubicBezTo>
                    <a:pt x="15685" y="19440"/>
                    <a:pt x="15685" y="20498"/>
                    <a:pt x="15685" y="20520"/>
                  </a:cubicBezTo>
                  <a:cubicBezTo>
                    <a:pt x="15685" y="21114"/>
                    <a:pt x="16264" y="21600"/>
                    <a:pt x="16971" y="21600"/>
                  </a:cubicBezTo>
                  <a:lnTo>
                    <a:pt x="18514" y="21600"/>
                  </a:lnTo>
                  <a:cubicBezTo>
                    <a:pt x="19221" y="21600"/>
                    <a:pt x="19800" y="21114"/>
                    <a:pt x="19800" y="20520"/>
                  </a:cubicBezTo>
                  <a:cubicBezTo>
                    <a:pt x="19800" y="20498"/>
                    <a:pt x="19800" y="19440"/>
                    <a:pt x="19800" y="19440"/>
                  </a:cubicBezTo>
                  <a:lnTo>
                    <a:pt x="20314" y="19440"/>
                  </a:lnTo>
                  <a:cubicBezTo>
                    <a:pt x="21021" y="19440"/>
                    <a:pt x="21600" y="18954"/>
                    <a:pt x="21600" y="18360"/>
                  </a:cubicBezTo>
                  <a:lnTo>
                    <a:pt x="21600" y="1080"/>
                  </a:lnTo>
                  <a:cubicBezTo>
                    <a:pt x="21600" y="486"/>
                    <a:pt x="21021" y="0"/>
                    <a:pt x="2031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4" name="Shape 10357">
              <a:extLst>
                <a:ext uri="{FF2B5EF4-FFF2-40B4-BE49-F238E27FC236}">
                  <a16:creationId xmlns="" xmlns:a16="http://schemas.microsoft.com/office/drawing/2014/main" id="{01C361C7-AC21-F649-85FE-EC7EDE598293}"/>
                </a:ext>
              </a:extLst>
            </p:cNvPr>
            <p:cNvSpPr/>
            <p:nvPr/>
          </p:nvSpPr>
          <p:spPr>
            <a:xfrm>
              <a:off x="19346002" y="5826856"/>
              <a:ext cx="524618" cy="104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50" y="4050"/>
                  </a:moveTo>
                  <a:lnTo>
                    <a:pt x="1618" y="4050"/>
                  </a:lnTo>
                  <a:lnTo>
                    <a:pt x="1618" y="17550"/>
                  </a:lnTo>
                  <a:lnTo>
                    <a:pt x="20250" y="17550"/>
                  </a:lnTo>
                  <a:lnTo>
                    <a:pt x="20250" y="4050"/>
                  </a:lnTo>
                  <a:close/>
                  <a:moveTo>
                    <a:pt x="14175" y="2025"/>
                  </a:moveTo>
                  <a:lnTo>
                    <a:pt x="7425" y="2025"/>
                  </a:lnTo>
                  <a:cubicBezTo>
                    <a:pt x="7052" y="2025"/>
                    <a:pt x="6750" y="2176"/>
                    <a:pt x="6750" y="2363"/>
                  </a:cubicBezTo>
                  <a:cubicBezTo>
                    <a:pt x="6750" y="2549"/>
                    <a:pt x="7052" y="2700"/>
                    <a:pt x="7425" y="2700"/>
                  </a:cubicBezTo>
                  <a:lnTo>
                    <a:pt x="14175" y="2700"/>
                  </a:lnTo>
                  <a:cubicBezTo>
                    <a:pt x="14548" y="2700"/>
                    <a:pt x="14850" y="2549"/>
                    <a:pt x="14850" y="2363"/>
                  </a:cubicBezTo>
                  <a:cubicBezTo>
                    <a:pt x="14850" y="2176"/>
                    <a:pt x="14548" y="2025"/>
                    <a:pt x="14175" y="2025"/>
                  </a:cubicBezTo>
                  <a:close/>
                  <a:moveTo>
                    <a:pt x="11475" y="20250"/>
                  </a:moveTo>
                  <a:cubicBezTo>
                    <a:pt x="12593" y="20250"/>
                    <a:pt x="13500" y="19797"/>
                    <a:pt x="13500" y="19238"/>
                  </a:cubicBezTo>
                  <a:cubicBezTo>
                    <a:pt x="13500" y="18678"/>
                    <a:pt x="12593" y="18225"/>
                    <a:pt x="11475" y="18225"/>
                  </a:cubicBezTo>
                  <a:cubicBezTo>
                    <a:pt x="10357" y="18225"/>
                    <a:pt x="9450" y="18678"/>
                    <a:pt x="9450" y="19238"/>
                  </a:cubicBezTo>
                  <a:cubicBezTo>
                    <a:pt x="9450" y="19797"/>
                    <a:pt x="10357" y="20250"/>
                    <a:pt x="11475" y="20250"/>
                  </a:cubicBezTo>
                  <a:close/>
                  <a:moveTo>
                    <a:pt x="18900" y="21600"/>
                  </a:moveTo>
                  <a:lnTo>
                    <a:pt x="2700" y="21600"/>
                  </a:lnTo>
                  <a:cubicBezTo>
                    <a:pt x="1954" y="21600"/>
                    <a:pt x="1279" y="21449"/>
                    <a:pt x="791" y="21205"/>
                  </a:cubicBezTo>
                  <a:cubicBezTo>
                    <a:pt x="302" y="20960"/>
                    <a:pt x="0" y="20623"/>
                    <a:pt x="0" y="20250"/>
                  </a:cubicBezTo>
                  <a:lnTo>
                    <a:pt x="0" y="1350"/>
                  </a:lnTo>
                  <a:cubicBezTo>
                    <a:pt x="0" y="977"/>
                    <a:pt x="302" y="640"/>
                    <a:pt x="791" y="395"/>
                  </a:cubicBezTo>
                  <a:cubicBezTo>
                    <a:pt x="1279" y="151"/>
                    <a:pt x="1954" y="0"/>
                    <a:pt x="2700" y="0"/>
                  </a:cubicBezTo>
                  <a:lnTo>
                    <a:pt x="18900" y="0"/>
                  </a:lnTo>
                  <a:cubicBezTo>
                    <a:pt x="19646" y="0"/>
                    <a:pt x="20321" y="151"/>
                    <a:pt x="20809" y="395"/>
                  </a:cubicBezTo>
                  <a:cubicBezTo>
                    <a:pt x="21298" y="640"/>
                    <a:pt x="21600" y="977"/>
                    <a:pt x="21600" y="1350"/>
                  </a:cubicBezTo>
                  <a:lnTo>
                    <a:pt x="21600" y="20250"/>
                  </a:lnTo>
                  <a:cubicBezTo>
                    <a:pt x="21600" y="20623"/>
                    <a:pt x="21298" y="20960"/>
                    <a:pt x="20809" y="21205"/>
                  </a:cubicBezTo>
                  <a:cubicBezTo>
                    <a:pt x="20321" y="21449"/>
                    <a:pt x="19646" y="21600"/>
                    <a:pt x="1890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5" name="Shape 10358">
              <a:extLst>
                <a:ext uri="{FF2B5EF4-FFF2-40B4-BE49-F238E27FC236}">
                  <a16:creationId xmlns="" xmlns:a16="http://schemas.microsoft.com/office/drawing/2014/main" id="{2080FAA2-7AD4-F04A-9C62-00BD4F590C60}"/>
                </a:ext>
              </a:extLst>
            </p:cNvPr>
            <p:cNvSpPr/>
            <p:nvPr/>
          </p:nvSpPr>
          <p:spPr>
            <a:xfrm>
              <a:off x="18888390" y="7193820"/>
              <a:ext cx="1013871" cy="76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77" y="10069"/>
                  </a:moveTo>
                  <a:cubicBezTo>
                    <a:pt x="13591" y="10069"/>
                    <a:pt x="12956" y="9222"/>
                    <a:pt x="12956" y="8178"/>
                  </a:cubicBezTo>
                  <a:cubicBezTo>
                    <a:pt x="12956" y="7133"/>
                    <a:pt x="13591" y="6286"/>
                    <a:pt x="14377" y="6286"/>
                  </a:cubicBezTo>
                  <a:cubicBezTo>
                    <a:pt x="15161" y="6286"/>
                    <a:pt x="15797" y="7133"/>
                    <a:pt x="15797" y="8178"/>
                  </a:cubicBezTo>
                  <a:cubicBezTo>
                    <a:pt x="15797" y="9222"/>
                    <a:pt x="15161" y="10069"/>
                    <a:pt x="14377" y="10069"/>
                  </a:cubicBezTo>
                  <a:close/>
                  <a:moveTo>
                    <a:pt x="9355" y="17542"/>
                  </a:moveTo>
                  <a:lnTo>
                    <a:pt x="6514" y="17542"/>
                  </a:lnTo>
                  <a:lnTo>
                    <a:pt x="6514" y="13759"/>
                  </a:lnTo>
                  <a:lnTo>
                    <a:pt x="9355" y="13759"/>
                  </a:lnTo>
                  <a:cubicBezTo>
                    <a:pt x="9355" y="13759"/>
                    <a:pt x="9355" y="17542"/>
                    <a:pt x="9355" y="17542"/>
                  </a:cubicBezTo>
                  <a:close/>
                  <a:moveTo>
                    <a:pt x="4885" y="17542"/>
                  </a:moveTo>
                  <a:lnTo>
                    <a:pt x="2045" y="17542"/>
                  </a:lnTo>
                  <a:lnTo>
                    <a:pt x="2045" y="13759"/>
                  </a:lnTo>
                  <a:lnTo>
                    <a:pt x="4885" y="13759"/>
                  </a:lnTo>
                  <a:cubicBezTo>
                    <a:pt x="4885" y="13759"/>
                    <a:pt x="4885" y="17542"/>
                    <a:pt x="4885" y="17542"/>
                  </a:cubicBezTo>
                  <a:close/>
                  <a:moveTo>
                    <a:pt x="14377" y="1737"/>
                  </a:moveTo>
                  <a:lnTo>
                    <a:pt x="7198" y="11684"/>
                  </a:lnTo>
                  <a:lnTo>
                    <a:pt x="624" y="11684"/>
                  </a:lnTo>
                  <a:lnTo>
                    <a:pt x="624" y="21600"/>
                  </a:lnTo>
                  <a:lnTo>
                    <a:pt x="12488" y="21600"/>
                  </a:lnTo>
                  <a:lnTo>
                    <a:pt x="12488" y="13750"/>
                  </a:lnTo>
                  <a:lnTo>
                    <a:pt x="16265" y="13750"/>
                  </a:lnTo>
                  <a:lnTo>
                    <a:pt x="16265" y="21600"/>
                  </a:lnTo>
                  <a:lnTo>
                    <a:pt x="20961" y="21600"/>
                  </a:lnTo>
                  <a:lnTo>
                    <a:pt x="20961" y="11747"/>
                  </a:lnTo>
                  <a:lnTo>
                    <a:pt x="21600" y="11747"/>
                  </a:lnTo>
                  <a:cubicBezTo>
                    <a:pt x="21600" y="11747"/>
                    <a:pt x="14377" y="1737"/>
                    <a:pt x="14377" y="1737"/>
                  </a:cubicBezTo>
                  <a:close/>
                  <a:moveTo>
                    <a:pt x="21585" y="9988"/>
                  </a:moveTo>
                  <a:lnTo>
                    <a:pt x="21585" y="10640"/>
                  </a:lnTo>
                  <a:lnTo>
                    <a:pt x="14376" y="652"/>
                  </a:lnTo>
                  <a:lnTo>
                    <a:pt x="6905" y="11004"/>
                  </a:lnTo>
                  <a:lnTo>
                    <a:pt x="0" y="11004"/>
                  </a:lnTo>
                  <a:lnTo>
                    <a:pt x="4124" y="5099"/>
                  </a:lnTo>
                  <a:lnTo>
                    <a:pt x="10696" y="5099"/>
                  </a:lnTo>
                  <a:lnTo>
                    <a:pt x="14376" y="0"/>
                  </a:lnTo>
                  <a:cubicBezTo>
                    <a:pt x="14376" y="0"/>
                    <a:pt x="21585" y="9988"/>
                    <a:pt x="21585" y="998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6" name="Shape 10359">
              <a:extLst>
                <a:ext uri="{FF2B5EF4-FFF2-40B4-BE49-F238E27FC236}">
                  <a16:creationId xmlns="" xmlns:a16="http://schemas.microsoft.com/office/drawing/2014/main" id="{72CCE432-91CD-5649-A685-BDC03E2460F0}"/>
                </a:ext>
              </a:extLst>
            </p:cNvPr>
            <p:cNvSpPr/>
            <p:nvPr/>
          </p:nvSpPr>
          <p:spPr>
            <a:xfrm>
              <a:off x="19929794" y="6617313"/>
              <a:ext cx="835507" cy="73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7" name="Shape 10360">
              <a:extLst>
                <a:ext uri="{FF2B5EF4-FFF2-40B4-BE49-F238E27FC236}">
                  <a16:creationId xmlns="" xmlns:a16="http://schemas.microsoft.com/office/drawing/2014/main" id="{D570EF8B-7D1C-B047-93AD-B594802A38BD}"/>
                </a:ext>
              </a:extLst>
            </p:cNvPr>
            <p:cNvSpPr/>
            <p:nvPr/>
          </p:nvSpPr>
          <p:spPr>
            <a:xfrm>
              <a:off x="16246750" y="8337717"/>
              <a:ext cx="1090495" cy="724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extrusionOk="0">
                  <a:moveTo>
                    <a:pt x="17523" y="7527"/>
                  </a:moveTo>
                  <a:lnTo>
                    <a:pt x="16892" y="5510"/>
                  </a:lnTo>
                  <a:lnTo>
                    <a:pt x="16892" y="5510"/>
                  </a:lnTo>
                  <a:cubicBezTo>
                    <a:pt x="16891" y="5509"/>
                    <a:pt x="16891" y="5507"/>
                    <a:pt x="16891" y="5505"/>
                  </a:cubicBezTo>
                  <a:cubicBezTo>
                    <a:pt x="16543" y="4391"/>
                    <a:pt x="13689" y="5277"/>
                    <a:pt x="10517" y="7484"/>
                  </a:cubicBezTo>
                  <a:cubicBezTo>
                    <a:pt x="7344" y="9692"/>
                    <a:pt x="5056" y="12384"/>
                    <a:pt x="5404" y="13498"/>
                  </a:cubicBezTo>
                  <a:cubicBezTo>
                    <a:pt x="5404" y="13499"/>
                    <a:pt x="5405" y="13501"/>
                    <a:pt x="5405" y="13502"/>
                  </a:cubicBezTo>
                  <a:lnTo>
                    <a:pt x="5405" y="13503"/>
                  </a:lnTo>
                  <a:lnTo>
                    <a:pt x="5495" y="13791"/>
                  </a:lnTo>
                  <a:lnTo>
                    <a:pt x="0" y="14107"/>
                  </a:lnTo>
                  <a:lnTo>
                    <a:pt x="8178" y="0"/>
                  </a:lnTo>
                  <a:lnTo>
                    <a:pt x="21600" y="1182"/>
                  </a:lnTo>
                  <a:cubicBezTo>
                    <a:pt x="21600" y="1182"/>
                    <a:pt x="17523" y="7527"/>
                    <a:pt x="17523" y="7527"/>
                  </a:cubicBezTo>
                  <a:close/>
                  <a:moveTo>
                    <a:pt x="5685" y="19621"/>
                  </a:moveTo>
                  <a:cubicBezTo>
                    <a:pt x="5884" y="20257"/>
                    <a:pt x="5703" y="21011"/>
                    <a:pt x="5280" y="21306"/>
                  </a:cubicBezTo>
                  <a:cubicBezTo>
                    <a:pt x="4857" y="21600"/>
                    <a:pt x="4353" y="21323"/>
                    <a:pt x="4154" y="20686"/>
                  </a:cubicBezTo>
                  <a:cubicBezTo>
                    <a:pt x="4021" y="20261"/>
                    <a:pt x="4061" y="19785"/>
                    <a:pt x="4227" y="19427"/>
                  </a:cubicBezTo>
                  <a:lnTo>
                    <a:pt x="2645" y="14366"/>
                  </a:lnTo>
                  <a:lnTo>
                    <a:pt x="3561" y="14314"/>
                  </a:lnTo>
                  <a:lnTo>
                    <a:pt x="4992" y="18894"/>
                  </a:lnTo>
                  <a:cubicBezTo>
                    <a:pt x="5283" y="18935"/>
                    <a:pt x="5552" y="19195"/>
                    <a:pt x="5685" y="19621"/>
                  </a:cubicBezTo>
                  <a:close/>
                  <a:moveTo>
                    <a:pt x="17927" y="11804"/>
                  </a:moveTo>
                  <a:lnTo>
                    <a:pt x="16207" y="6303"/>
                  </a:lnTo>
                  <a:cubicBezTo>
                    <a:pt x="15632" y="6170"/>
                    <a:pt x="13695" y="6675"/>
                    <a:pt x="10877" y="8636"/>
                  </a:cubicBezTo>
                  <a:cubicBezTo>
                    <a:pt x="8057" y="10598"/>
                    <a:pt x="6553" y="12487"/>
                    <a:pt x="6252" y="13230"/>
                  </a:cubicBezTo>
                  <a:lnTo>
                    <a:pt x="7971" y="18731"/>
                  </a:lnTo>
                  <a:cubicBezTo>
                    <a:pt x="7971" y="18731"/>
                    <a:pt x="17927" y="11804"/>
                    <a:pt x="17927" y="11804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8" name="Shape 10361">
              <a:extLst>
                <a:ext uri="{FF2B5EF4-FFF2-40B4-BE49-F238E27FC236}">
                  <a16:creationId xmlns="" xmlns:a16="http://schemas.microsoft.com/office/drawing/2014/main" id="{36B6EC0D-D121-1C40-A81A-FEC58FBC578D}"/>
                </a:ext>
              </a:extLst>
            </p:cNvPr>
            <p:cNvSpPr/>
            <p:nvPr/>
          </p:nvSpPr>
          <p:spPr>
            <a:xfrm>
              <a:off x="18047762" y="8576521"/>
              <a:ext cx="779626" cy="51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29" name="Shape 10362">
              <a:extLst>
                <a:ext uri="{FF2B5EF4-FFF2-40B4-BE49-F238E27FC236}">
                  <a16:creationId xmlns="" xmlns:a16="http://schemas.microsoft.com/office/drawing/2014/main" id="{E80A1BE0-72C6-E24A-A313-BDDAEAFA8400}"/>
                </a:ext>
              </a:extLst>
            </p:cNvPr>
            <p:cNvSpPr/>
            <p:nvPr/>
          </p:nvSpPr>
          <p:spPr>
            <a:xfrm>
              <a:off x="18185036" y="7888290"/>
              <a:ext cx="532340" cy="53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5" extrusionOk="0">
                  <a:moveTo>
                    <a:pt x="5809" y="19810"/>
                  </a:moveTo>
                  <a:lnTo>
                    <a:pt x="0" y="21585"/>
                  </a:lnTo>
                  <a:lnTo>
                    <a:pt x="1723" y="15720"/>
                  </a:lnTo>
                  <a:cubicBezTo>
                    <a:pt x="1723" y="15720"/>
                    <a:pt x="5809" y="19810"/>
                    <a:pt x="5809" y="19810"/>
                  </a:cubicBezTo>
                  <a:close/>
                  <a:moveTo>
                    <a:pt x="14328" y="11295"/>
                  </a:moveTo>
                  <a:cubicBezTo>
                    <a:pt x="14857" y="12168"/>
                    <a:pt x="15219" y="12941"/>
                    <a:pt x="15338" y="13361"/>
                  </a:cubicBezTo>
                  <a:cubicBezTo>
                    <a:pt x="16735" y="12758"/>
                    <a:pt x="18442" y="13050"/>
                    <a:pt x="19809" y="14418"/>
                  </a:cubicBezTo>
                  <a:cubicBezTo>
                    <a:pt x="21600" y="16210"/>
                    <a:pt x="21590" y="21540"/>
                    <a:pt x="21590" y="21540"/>
                  </a:cubicBezTo>
                  <a:cubicBezTo>
                    <a:pt x="21590" y="21540"/>
                    <a:pt x="21587" y="21538"/>
                    <a:pt x="21583" y="21536"/>
                  </a:cubicBezTo>
                  <a:cubicBezTo>
                    <a:pt x="21586" y="21540"/>
                    <a:pt x="21587" y="21543"/>
                    <a:pt x="21587" y="21543"/>
                  </a:cubicBezTo>
                  <a:cubicBezTo>
                    <a:pt x="21587" y="21543"/>
                    <a:pt x="16257" y="21556"/>
                    <a:pt x="14467" y="19765"/>
                  </a:cubicBezTo>
                  <a:cubicBezTo>
                    <a:pt x="13114" y="18410"/>
                    <a:pt x="12816" y="16721"/>
                    <a:pt x="13396" y="15331"/>
                  </a:cubicBezTo>
                  <a:cubicBezTo>
                    <a:pt x="12981" y="15218"/>
                    <a:pt x="12197" y="14852"/>
                    <a:pt x="11308" y="14314"/>
                  </a:cubicBezTo>
                  <a:lnTo>
                    <a:pt x="6478" y="19142"/>
                  </a:lnTo>
                  <a:lnTo>
                    <a:pt x="2392" y="15051"/>
                  </a:lnTo>
                  <a:lnTo>
                    <a:pt x="6994" y="10450"/>
                  </a:lnTo>
                  <a:cubicBezTo>
                    <a:pt x="4968" y="7962"/>
                    <a:pt x="2105" y="4020"/>
                    <a:pt x="1025" y="2336"/>
                  </a:cubicBezTo>
                  <a:cubicBezTo>
                    <a:pt x="11" y="756"/>
                    <a:pt x="7" y="211"/>
                    <a:pt x="44" y="57"/>
                  </a:cubicBezTo>
                  <a:cubicBezTo>
                    <a:pt x="31" y="43"/>
                    <a:pt x="37" y="38"/>
                    <a:pt x="52" y="32"/>
                  </a:cubicBezTo>
                  <a:cubicBezTo>
                    <a:pt x="59" y="13"/>
                    <a:pt x="65" y="4"/>
                    <a:pt x="65" y="4"/>
                  </a:cubicBezTo>
                  <a:cubicBezTo>
                    <a:pt x="237" y="-15"/>
                    <a:pt x="782" y="-11"/>
                    <a:pt x="2361" y="1003"/>
                  </a:cubicBezTo>
                  <a:cubicBezTo>
                    <a:pt x="4043" y="2084"/>
                    <a:pt x="7984" y="4949"/>
                    <a:pt x="10469" y="6978"/>
                  </a:cubicBezTo>
                  <a:lnTo>
                    <a:pt x="14322" y="3125"/>
                  </a:lnTo>
                  <a:lnTo>
                    <a:pt x="18411" y="7213"/>
                  </a:lnTo>
                  <a:cubicBezTo>
                    <a:pt x="18411" y="7213"/>
                    <a:pt x="14328" y="11295"/>
                    <a:pt x="14328" y="11295"/>
                  </a:cubicBezTo>
                  <a:close/>
                  <a:moveTo>
                    <a:pt x="15005" y="2441"/>
                  </a:moveTo>
                  <a:lnTo>
                    <a:pt x="17418" y="30"/>
                  </a:lnTo>
                  <a:lnTo>
                    <a:pt x="21507" y="4118"/>
                  </a:lnTo>
                  <a:lnTo>
                    <a:pt x="19094" y="6530"/>
                  </a:lnTo>
                  <a:cubicBezTo>
                    <a:pt x="19094" y="6530"/>
                    <a:pt x="15005" y="2441"/>
                    <a:pt x="15005" y="2441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0" name="Shape 10363">
              <a:extLst>
                <a:ext uri="{FF2B5EF4-FFF2-40B4-BE49-F238E27FC236}">
                  <a16:creationId xmlns="" xmlns:a16="http://schemas.microsoft.com/office/drawing/2014/main" id="{9C5A230D-0995-754B-87D5-2BEA4CF28050}"/>
                </a:ext>
              </a:extLst>
            </p:cNvPr>
            <p:cNvSpPr/>
            <p:nvPr/>
          </p:nvSpPr>
          <p:spPr>
            <a:xfrm>
              <a:off x="16563190" y="8572964"/>
              <a:ext cx="1358814" cy="117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1" name="Shape 10364">
              <a:extLst>
                <a:ext uri="{FF2B5EF4-FFF2-40B4-BE49-F238E27FC236}">
                  <a16:creationId xmlns="" xmlns:a16="http://schemas.microsoft.com/office/drawing/2014/main" id="{CED13C75-3AC9-8F43-A27D-3FC36A4C4F51}"/>
                </a:ext>
              </a:extLst>
            </p:cNvPr>
            <p:cNvSpPr/>
            <p:nvPr/>
          </p:nvSpPr>
          <p:spPr>
            <a:xfrm>
              <a:off x="20342604" y="4919807"/>
              <a:ext cx="795139" cy="82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extrusionOk="0">
                  <a:moveTo>
                    <a:pt x="0" y="2367"/>
                  </a:moveTo>
                  <a:lnTo>
                    <a:pt x="8951" y="11157"/>
                  </a:lnTo>
                  <a:lnTo>
                    <a:pt x="11078" y="9188"/>
                  </a:lnTo>
                  <a:lnTo>
                    <a:pt x="6437" y="4635"/>
                  </a:lnTo>
                  <a:cubicBezTo>
                    <a:pt x="6796" y="4533"/>
                    <a:pt x="7134" y="4350"/>
                    <a:pt x="7402" y="4069"/>
                  </a:cubicBezTo>
                  <a:cubicBezTo>
                    <a:pt x="7936" y="3511"/>
                    <a:pt x="8097" y="2728"/>
                    <a:pt x="7933" y="1987"/>
                  </a:cubicBezTo>
                  <a:cubicBezTo>
                    <a:pt x="7919" y="1921"/>
                    <a:pt x="7902" y="1856"/>
                    <a:pt x="7882" y="1792"/>
                  </a:cubicBezTo>
                  <a:cubicBezTo>
                    <a:pt x="9084" y="1420"/>
                    <a:pt x="10285" y="1313"/>
                    <a:pt x="11432" y="1512"/>
                  </a:cubicBezTo>
                  <a:cubicBezTo>
                    <a:pt x="13324" y="1841"/>
                    <a:pt x="14949" y="2953"/>
                    <a:pt x="16131" y="4728"/>
                  </a:cubicBezTo>
                  <a:cubicBezTo>
                    <a:pt x="17973" y="7495"/>
                    <a:pt x="17832" y="11043"/>
                    <a:pt x="15877" y="13613"/>
                  </a:cubicBezTo>
                  <a:lnTo>
                    <a:pt x="14455" y="12303"/>
                  </a:lnTo>
                  <a:lnTo>
                    <a:pt x="15915" y="10862"/>
                  </a:lnTo>
                  <a:lnTo>
                    <a:pt x="15206" y="10209"/>
                  </a:lnTo>
                  <a:lnTo>
                    <a:pt x="9882" y="15464"/>
                  </a:lnTo>
                  <a:lnTo>
                    <a:pt x="10592" y="16118"/>
                  </a:lnTo>
                  <a:lnTo>
                    <a:pt x="12054" y="14674"/>
                  </a:lnTo>
                  <a:lnTo>
                    <a:pt x="14365" y="16801"/>
                  </a:lnTo>
                  <a:lnTo>
                    <a:pt x="11305" y="19822"/>
                  </a:lnTo>
                  <a:lnTo>
                    <a:pt x="13081" y="21458"/>
                  </a:lnTo>
                  <a:lnTo>
                    <a:pt x="21600" y="13048"/>
                  </a:lnTo>
                  <a:lnTo>
                    <a:pt x="19823" y="11412"/>
                  </a:lnTo>
                  <a:lnTo>
                    <a:pt x="17690" y="13518"/>
                  </a:lnTo>
                  <a:cubicBezTo>
                    <a:pt x="19379" y="10601"/>
                    <a:pt x="19335" y="6908"/>
                    <a:pt x="17380" y="3973"/>
                  </a:cubicBezTo>
                  <a:cubicBezTo>
                    <a:pt x="15971" y="1856"/>
                    <a:pt x="14006" y="526"/>
                    <a:pt x="11697" y="124"/>
                  </a:cubicBezTo>
                  <a:cubicBezTo>
                    <a:pt x="10165" y="-142"/>
                    <a:pt x="8574" y="24"/>
                    <a:pt x="7002" y="585"/>
                  </a:cubicBezTo>
                  <a:cubicBezTo>
                    <a:pt x="6059" y="-12"/>
                    <a:pt x="4773" y="95"/>
                    <a:pt x="3959" y="899"/>
                  </a:cubicBezTo>
                  <a:cubicBezTo>
                    <a:pt x="3722" y="1133"/>
                    <a:pt x="3552" y="1402"/>
                    <a:pt x="3440" y="1690"/>
                  </a:cubicBezTo>
                  <a:lnTo>
                    <a:pt x="2124" y="401"/>
                  </a:lnTo>
                  <a:lnTo>
                    <a:pt x="0" y="2367"/>
                  </a:lnTo>
                  <a:close/>
                  <a:moveTo>
                    <a:pt x="5023" y="1879"/>
                  </a:moveTo>
                  <a:cubicBezTo>
                    <a:pt x="5331" y="1567"/>
                    <a:pt x="5827" y="1505"/>
                    <a:pt x="6199" y="1742"/>
                  </a:cubicBezTo>
                  <a:cubicBezTo>
                    <a:pt x="6584" y="1986"/>
                    <a:pt x="6712" y="2467"/>
                    <a:pt x="6498" y="2857"/>
                  </a:cubicBezTo>
                  <a:cubicBezTo>
                    <a:pt x="6457" y="2939"/>
                    <a:pt x="6405" y="3017"/>
                    <a:pt x="6335" y="3086"/>
                  </a:cubicBezTo>
                  <a:cubicBezTo>
                    <a:pt x="5986" y="3431"/>
                    <a:pt x="5406" y="3440"/>
                    <a:pt x="5046" y="3108"/>
                  </a:cubicBezTo>
                  <a:cubicBezTo>
                    <a:pt x="4686" y="2775"/>
                    <a:pt x="4679" y="2227"/>
                    <a:pt x="5023" y="187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2" name="Shape 10365">
              <a:extLst>
                <a:ext uri="{FF2B5EF4-FFF2-40B4-BE49-F238E27FC236}">
                  <a16:creationId xmlns="" xmlns:a16="http://schemas.microsoft.com/office/drawing/2014/main" id="{B8489F4D-6D7B-BA49-BE58-0A63A096589A}"/>
                </a:ext>
              </a:extLst>
            </p:cNvPr>
            <p:cNvSpPr/>
            <p:nvPr/>
          </p:nvSpPr>
          <p:spPr>
            <a:xfrm>
              <a:off x="20885051" y="8052596"/>
              <a:ext cx="644759" cy="45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3" name="Shape 10366">
              <a:extLst>
                <a:ext uri="{FF2B5EF4-FFF2-40B4-BE49-F238E27FC236}">
                  <a16:creationId xmlns="" xmlns:a16="http://schemas.microsoft.com/office/drawing/2014/main" id="{F0775CE7-45AD-0B43-9A00-1588BDAD5231}"/>
                </a:ext>
              </a:extLst>
            </p:cNvPr>
            <p:cNvSpPr/>
            <p:nvPr/>
          </p:nvSpPr>
          <p:spPr>
            <a:xfrm>
              <a:off x="20024892" y="5668206"/>
              <a:ext cx="715283" cy="79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4" name="Shape 10367">
              <a:extLst>
                <a:ext uri="{FF2B5EF4-FFF2-40B4-BE49-F238E27FC236}">
                  <a16:creationId xmlns="" xmlns:a16="http://schemas.microsoft.com/office/drawing/2014/main" id="{218EF259-F096-1646-A96A-D85C93A03455}"/>
                </a:ext>
              </a:extLst>
            </p:cNvPr>
            <p:cNvSpPr/>
            <p:nvPr/>
          </p:nvSpPr>
          <p:spPr>
            <a:xfrm>
              <a:off x="19982176" y="8448786"/>
              <a:ext cx="979708" cy="115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5" name="Shape 10368">
              <a:extLst>
                <a:ext uri="{FF2B5EF4-FFF2-40B4-BE49-F238E27FC236}">
                  <a16:creationId xmlns="" xmlns:a16="http://schemas.microsoft.com/office/drawing/2014/main" id="{A02E6F7D-840D-3144-B468-027B5A0FEB8C}"/>
                </a:ext>
              </a:extLst>
            </p:cNvPr>
            <p:cNvSpPr/>
            <p:nvPr/>
          </p:nvSpPr>
          <p:spPr>
            <a:xfrm>
              <a:off x="18752832" y="6832014"/>
              <a:ext cx="466518" cy="53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6" name="Shape 10369">
              <a:extLst>
                <a:ext uri="{FF2B5EF4-FFF2-40B4-BE49-F238E27FC236}">
                  <a16:creationId xmlns="" xmlns:a16="http://schemas.microsoft.com/office/drawing/2014/main" id="{F3DF7383-8CDC-1A4B-B5D5-0B3C64D17C39}"/>
                </a:ext>
              </a:extLst>
            </p:cNvPr>
            <p:cNvSpPr/>
            <p:nvPr/>
          </p:nvSpPr>
          <p:spPr>
            <a:xfrm>
              <a:off x="20044209" y="7524991"/>
              <a:ext cx="501644" cy="70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7" name="Shape 10370">
              <a:extLst>
                <a:ext uri="{FF2B5EF4-FFF2-40B4-BE49-F238E27FC236}">
                  <a16:creationId xmlns="" xmlns:a16="http://schemas.microsoft.com/office/drawing/2014/main" id="{E85339FA-1527-0542-AD7E-CC777FEBA5CC}"/>
                </a:ext>
              </a:extLst>
            </p:cNvPr>
            <p:cNvSpPr/>
            <p:nvPr/>
          </p:nvSpPr>
          <p:spPr>
            <a:xfrm>
              <a:off x="17425322" y="6394160"/>
              <a:ext cx="534329" cy="5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8" name="Shape 10371">
              <a:extLst>
                <a:ext uri="{FF2B5EF4-FFF2-40B4-BE49-F238E27FC236}">
                  <a16:creationId xmlns="" xmlns:a16="http://schemas.microsoft.com/office/drawing/2014/main" id="{36C7C2A5-92ED-3448-96BA-3BD12ED4DC4C}"/>
                </a:ext>
              </a:extLst>
            </p:cNvPr>
            <p:cNvSpPr/>
            <p:nvPr/>
          </p:nvSpPr>
          <p:spPr>
            <a:xfrm>
              <a:off x="17176640" y="7642515"/>
              <a:ext cx="745364" cy="62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66" y="8645"/>
                  </a:moveTo>
                  <a:cubicBezTo>
                    <a:pt x="12912" y="8819"/>
                    <a:pt x="12183" y="8233"/>
                    <a:pt x="12037" y="7337"/>
                  </a:cubicBezTo>
                  <a:cubicBezTo>
                    <a:pt x="11891" y="6440"/>
                    <a:pt x="12382" y="5571"/>
                    <a:pt x="13136" y="5397"/>
                  </a:cubicBezTo>
                  <a:cubicBezTo>
                    <a:pt x="13888" y="5223"/>
                    <a:pt x="14617" y="5809"/>
                    <a:pt x="14763" y="6705"/>
                  </a:cubicBezTo>
                  <a:cubicBezTo>
                    <a:pt x="14909" y="7602"/>
                    <a:pt x="14418" y="8471"/>
                    <a:pt x="13666" y="8645"/>
                  </a:cubicBezTo>
                  <a:close/>
                  <a:moveTo>
                    <a:pt x="9893" y="16176"/>
                  </a:moveTo>
                  <a:lnTo>
                    <a:pt x="7167" y="16807"/>
                  </a:lnTo>
                  <a:lnTo>
                    <a:pt x="6637" y="13559"/>
                  </a:lnTo>
                  <a:lnTo>
                    <a:pt x="9363" y="12928"/>
                  </a:lnTo>
                  <a:cubicBezTo>
                    <a:pt x="9363" y="12928"/>
                    <a:pt x="9893" y="16176"/>
                    <a:pt x="9893" y="16176"/>
                  </a:cubicBezTo>
                  <a:close/>
                  <a:moveTo>
                    <a:pt x="5604" y="17169"/>
                  </a:moveTo>
                  <a:lnTo>
                    <a:pt x="2878" y="17800"/>
                  </a:lnTo>
                  <a:lnTo>
                    <a:pt x="2348" y="14552"/>
                  </a:lnTo>
                  <a:lnTo>
                    <a:pt x="5074" y="13921"/>
                  </a:lnTo>
                  <a:cubicBezTo>
                    <a:pt x="5074" y="13921"/>
                    <a:pt x="5604" y="17169"/>
                    <a:pt x="5604" y="17169"/>
                  </a:cubicBezTo>
                  <a:close/>
                  <a:moveTo>
                    <a:pt x="12498" y="1492"/>
                  </a:moveTo>
                  <a:lnTo>
                    <a:pt x="7003" y="11626"/>
                  </a:lnTo>
                  <a:lnTo>
                    <a:pt x="694" y="13086"/>
                  </a:lnTo>
                  <a:lnTo>
                    <a:pt x="2084" y="21600"/>
                  </a:lnTo>
                  <a:lnTo>
                    <a:pt x="13469" y="18964"/>
                  </a:lnTo>
                  <a:lnTo>
                    <a:pt x="12369" y="12224"/>
                  </a:lnTo>
                  <a:lnTo>
                    <a:pt x="15993" y="11385"/>
                  </a:lnTo>
                  <a:lnTo>
                    <a:pt x="17093" y="18125"/>
                  </a:lnTo>
                  <a:lnTo>
                    <a:pt x="21600" y="17082"/>
                  </a:lnTo>
                  <a:lnTo>
                    <a:pt x="20219" y="8622"/>
                  </a:lnTo>
                  <a:lnTo>
                    <a:pt x="20832" y="8481"/>
                  </a:lnTo>
                  <a:cubicBezTo>
                    <a:pt x="20832" y="8481"/>
                    <a:pt x="12498" y="1492"/>
                    <a:pt x="12498" y="1492"/>
                  </a:cubicBezTo>
                  <a:close/>
                  <a:moveTo>
                    <a:pt x="20572" y="6974"/>
                  </a:moveTo>
                  <a:lnTo>
                    <a:pt x="20663" y="7533"/>
                  </a:lnTo>
                  <a:lnTo>
                    <a:pt x="12346" y="559"/>
                  </a:lnTo>
                  <a:lnTo>
                    <a:pt x="6626" y="11107"/>
                  </a:lnTo>
                  <a:lnTo>
                    <a:pt x="0" y="12641"/>
                  </a:lnTo>
                  <a:lnTo>
                    <a:pt x="3130" y="6656"/>
                  </a:lnTo>
                  <a:lnTo>
                    <a:pt x="9437" y="5195"/>
                  </a:lnTo>
                  <a:lnTo>
                    <a:pt x="12254" y="0"/>
                  </a:lnTo>
                  <a:cubicBezTo>
                    <a:pt x="12254" y="0"/>
                    <a:pt x="20572" y="6974"/>
                    <a:pt x="20572" y="69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39" name="Shape 10372">
              <a:extLst>
                <a:ext uri="{FF2B5EF4-FFF2-40B4-BE49-F238E27FC236}">
                  <a16:creationId xmlns="" xmlns:a16="http://schemas.microsoft.com/office/drawing/2014/main" id="{C625689B-A2B4-DB43-AD23-3B82646831B4}"/>
                </a:ext>
              </a:extLst>
            </p:cNvPr>
            <p:cNvSpPr/>
            <p:nvPr/>
          </p:nvSpPr>
          <p:spPr>
            <a:xfrm>
              <a:off x="18332159" y="5376375"/>
              <a:ext cx="863654" cy="78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9071" y="18146"/>
                  </a:moveTo>
                  <a:cubicBezTo>
                    <a:pt x="20183" y="16314"/>
                    <a:pt x="19749" y="13820"/>
                    <a:pt x="18102" y="12586"/>
                  </a:cubicBezTo>
                  <a:cubicBezTo>
                    <a:pt x="17662" y="12256"/>
                    <a:pt x="17178" y="12053"/>
                    <a:pt x="16685" y="11962"/>
                  </a:cubicBezTo>
                  <a:lnTo>
                    <a:pt x="16672" y="15889"/>
                  </a:lnTo>
                  <a:cubicBezTo>
                    <a:pt x="16671" y="16166"/>
                    <a:pt x="16469" y="16390"/>
                    <a:pt x="16220" y="16389"/>
                  </a:cubicBezTo>
                  <a:cubicBezTo>
                    <a:pt x="15971" y="16388"/>
                    <a:pt x="15770" y="16164"/>
                    <a:pt x="15771" y="15887"/>
                  </a:cubicBezTo>
                  <a:lnTo>
                    <a:pt x="15784" y="11921"/>
                  </a:lnTo>
                  <a:cubicBezTo>
                    <a:pt x="14735" y="12022"/>
                    <a:pt x="13732" y="12627"/>
                    <a:pt x="13098" y="13672"/>
                  </a:cubicBezTo>
                  <a:cubicBezTo>
                    <a:pt x="11985" y="15504"/>
                    <a:pt x="12420" y="17998"/>
                    <a:pt x="14067" y="19232"/>
                  </a:cubicBezTo>
                  <a:cubicBezTo>
                    <a:pt x="15713" y="20465"/>
                    <a:pt x="17958" y="19979"/>
                    <a:pt x="19071" y="18146"/>
                  </a:cubicBezTo>
                  <a:close/>
                  <a:moveTo>
                    <a:pt x="16740" y="7857"/>
                  </a:moveTo>
                  <a:lnTo>
                    <a:pt x="15291" y="6772"/>
                  </a:lnTo>
                  <a:cubicBezTo>
                    <a:pt x="15127" y="6649"/>
                    <a:pt x="15015" y="6369"/>
                    <a:pt x="15043" y="6151"/>
                  </a:cubicBezTo>
                  <a:lnTo>
                    <a:pt x="15275" y="4322"/>
                  </a:lnTo>
                  <a:lnTo>
                    <a:pt x="11975" y="5321"/>
                  </a:lnTo>
                  <a:cubicBezTo>
                    <a:pt x="11975" y="5321"/>
                    <a:pt x="12203" y="5706"/>
                    <a:pt x="12483" y="6179"/>
                  </a:cubicBezTo>
                  <a:lnTo>
                    <a:pt x="16109" y="8895"/>
                  </a:lnTo>
                  <a:cubicBezTo>
                    <a:pt x="16109" y="8895"/>
                    <a:pt x="16740" y="7857"/>
                    <a:pt x="16740" y="7857"/>
                  </a:cubicBezTo>
                  <a:close/>
                  <a:moveTo>
                    <a:pt x="15093" y="9342"/>
                  </a:moveTo>
                  <a:lnTo>
                    <a:pt x="13604" y="8227"/>
                  </a:lnTo>
                  <a:cubicBezTo>
                    <a:pt x="13647" y="8494"/>
                    <a:pt x="13599" y="8776"/>
                    <a:pt x="13458" y="9008"/>
                  </a:cubicBezTo>
                  <a:lnTo>
                    <a:pt x="13459" y="9008"/>
                  </a:lnTo>
                  <a:cubicBezTo>
                    <a:pt x="13459" y="9008"/>
                    <a:pt x="13042" y="9692"/>
                    <a:pt x="12523" y="10542"/>
                  </a:cubicBezTo>
                  <a:cubicBezTo>
                    <a:pt x="12523" y="10542"/>
                    <a:pt x="15093" y="9342"/>
                    <a:pt x="15093" y="9342"/>
                  </a:cubicBezTo>
                  <a:close/>
                  <a:moveTo>
                    <a:pt x="11619" y="8259"/>
                  </a:moveTo>
                  <a:cubicBezTo>
                    <a:pt x="11619" y="8259"/>
                    <a:pt x="10321" y="6315"/>
                    <a:pt x="9704" y="5383"/>
                  </a:cubicBezTo>
                  <a:lnTo>
                    <a:pt x="8507" y="5869"/>
                  </a:lnTo>
                  <a:cubicBezTo>
                    <a:pt x="8769" y="6978"/>
                    <a:pt x="8675" y="8186"/>
                    <a:pt x="8184" y="9262"/>
                  </a:cubicBezTo>
                  <a:lnTo>
                    <a:pt x="10126" y="10718"/>
                  </a:lnTo>
                  <a:cubicBezTo>
                    <a:pt x="10126" y="10718"/>
                    <a:pt x="11619" y="8259"/>
                    <a:pt x="11619" y="8259"/>
                  </a:cubicBezTo>
                  <a:close/>
                  <a:moveTo>
                    <a:pt x="7096" y="9656"/>
                  </a:moveTo>
                  <a:lnTo>
                    <a:pt x="4125" y="7430"/>
                  </a:lnTo>
                  <a:cubicBezTo>
                    <a:pt x="3919" y="7275"/>
                    <a:pt x="3865" y="6964"/>
                    <a:pt x="4004" y="6735"/>
                  </a:cubicBezTo>
                  <a:cubicBezTo>
                    <a:pt x="4067" y="6631"/>
                    <a:pt x="4159" y="6564"/>
                    <a:pt x="4260" y="6533"/>
                  </a:cubicBezTo>
                  <a:lnTo>
                    <a:pt x="4259" y="6531"/>
                  </a:lnTo>
                  <a:lnTo>
                    <a:pt x="7505" y="5212"/>
                  </a:lnTo>
                  <a:cubicBezTo>
                    <a:pt x="7238" y="4652"/>
                    <a:pt x="6848" y="4155"/>
                    <a:pt x="6343" y="3777"/>
                  </a:cubicBezTo>
                  <a:cubicBezTo>
                    <a:pt x="4697" y="2543"/>
                    <a:pt x="2452" y="3030"/>
                    <a:pt x="1339" y="4862"/>
                  </a:cubicBezTo>
                  <a:cubicBezTo>
                    <a:pt x="227" y="6694"/>
                    <a:pt x="661" y="9188"/>
                    <a:pt x="2308" y="10422"/>
                  </a:cubicBezTo>
                  <a:cubicBezTo>
                    <a:pt x="3854" y="11580"/>
                    <a:pt x="5928" y="11221"/>
                    <a:pt x="7096" y="9656"/>
                  </a:cubicBezTo>
                  <a:close/>
                  <a:moveTo>
                    <a:pt x="5362" y="7148"/>
                  </a:moveTo>
                  <a:lnTo>
                    <a:pt x="7578" y="8808"/>
                  </a:lnTo>
                  <a:cubicBezTo>
                    <a:pt x="7940" y="7960"/>
                    <a:pt x="8013" y="7021"/>
                    <a:pt x="7822" y="6148"/>
                  </a:cubicBezTo>
                  <a:cubicBezTo>
                    <a:pt x="7822" y="6148"/>
                    <a:pt x="5362" y="7148"/>
                    <a:pt x="5362" y="7148"/>
                  </a:cubicBezTo>
                  <a:close/>
                  <a:moveTo>
                    <a:pt x="19668" y="18594"/>
                  </a:moveTo>
                  <a:cubicBezTo>
                    <a:pt x="18331" y="20796"/>
                    <a:pt x="15642" y="21379"/>
                    <a:pt x="13663" y="19896"/>
                  </a:cubicBezTo>
                  <a:cubicBezTo>
                    <a:pt x="11684" y="18413"/>
                    <a:pt x="11164" y="15426"/>
                    <a:pt x="12501" y="13224"/>
                  </a:cubicBezTo>
                  <a:cubicBezTo>
                    <a:pt x="13276" y="11948"/>
                    <a:pt x="14505" y="11216"/>
                    <a:pt x="15787" y="11115"/>
                  </a:cubicBezTo>
                  <a:lnTo>
                    <a:pt x="15791" y="10101"/>
                  </a:lnTo>
                  <a:lnTo>
                    <a:pt x="11595" y="12059"/>
                  </a:lnTo>
                  <a:cubicBezTo>
                    <a:pt x="11028" y="12983"/>
                    <a:pt x="10547" y="13764"/>
                    <a:pt x="10524" y="13787"/>
                  </a:cubicBezTo>
                  <a:cubicBezTo>
                    <a:pt x="10135" y="14180"/>
                    <a:pt x="9533" y="14149"/>
                    <a:pt x="9180" y="13717"/>
                  </a:cubicBezTo>
                  <a:cubicBezTo>
                    <a:pt x="8879" y="13349"/>
                    <a:pt x="8857" y="12810"/>
                    <a:pt x="9097" y="12415"/>
                  </a:cubicBezTo>
                  <a:lnTo>
                    <a:pt x="9096" y="12414"/>
                  </a:lnTo>
                  <a:lnTo>
                    <a:pt x="9622" y="11548"/>
                  </a:lnTo>
                  <a:lnTo>
                    <a:pt x="7695" y="10105"/>
                  </a:lnTo>
                  <a:cubicBezTo>
                    <a:pt x="6301" y="12039"/>
                    <a:pt x="3783" y="12494"/>
                    <a:pt x="1904" y="11086"/>
                  </a:cubicBezTo>
                  <a:cubicBezTo>
                    <a:pt x="-75" y="9603"/>
                    <a:pt x="-595" y="6616"/>
                    <a:pt x="742" y="4414"/>
                  </a:cubicBezTo>
                  <a:cubicBezTo>
                    <a:pt x="2079" y="2212"/>
                    <a:pt x="4768" y="1629"/>
                    <a:pt x="6747" y="3112"/>
                  </a:cubicBezTo>
                  <a:cubicBezTo>
                    <a:pt x="7383" y="3589"/>
                    <a:pt x="7868" y="4222"/>
                    <a:pt x="8189" y="4933"/>
                  </a:cubicBezTo>
                  <a:lnTo>
                    <a:pt x="9242" y="4506"/>
                  </a:lnTo>
                  <a:cubicBezTo>
                    <a:pt x="9107" y="3945"/>
                    <a:pt x="9252" y="3323"/>
                    <a:pt x="9665" y="2905"/>
                  </a:cubicBezTo>
                  <a:cubicBezTo>
                    <a:pt x="9859" y="2709"/>
                    <a:pt x="10089" y="2584"/>
                    <a:pt x="10328" y="2526"/>
                  </a:cubicBezTo>
                  <a:lnTo>
                    <a:pt x="10328" y="2525"/>
                  </a:lnTo>
                  <a:lnTo>
                    <a:pt x="15055" y="1211"/>
                  </a:lnTo>
                  <a:lnTo>
                    <a:pt x="15055" y="1211"/>
                  </a:lnTo>
                  <a:cubicBezTo>
                    <a:pt x="15587" y="1000"/>
                    <a:pt x="16204" y="1148"/>
                    <a:pt x="16607" y="1641"/>
                  </a:cubicBezTo>
                  <a:cubicBezTo>
                    <a:pt x="16925" y="2031"/>
                    <a:pt x="17037" y="2548"/>
                    <a:pt x="16952" y="3028"/>
                  </a:cubicBezTo>
                  <a:lnTo>
                    <a:pt x="16953" y="3029"/>
                  </a:lnTo>
                  <a:lnTo>
                    <a:pt x="16496" y="5740"/>
                  </a:lnTo>
                  <a:lnTo>
                    <a:pt x="18231" y="7041"/>
                  </a:lnTo>
                  <a:cubicBezTo>
                    <a:pt x="18561" y="7288"/>
                    <a:pt x="18648" y="7786"/>
                    <a:pt x="18425" y="8153"/>
                  </a:cubicBezTo>
                  <a:cubicBezTo>
                    <a:pt x="18217" y="8496"/>
                    <a:pt x="17812" y="8599"/>
                    <a:pt x="17491" y="8409"/>
                  </a:cubicBezTo>
                  <a:lnTo>
                    <a:pt x="16693" y="9723"/>
                  </a:lnTo>
                  <a:lnTo>
                    <a:pt x="16688" y="11148"/>
                  </a:lnTo>
                  <a:cubicBezTo>
                    <a:pt x="17320" y="11245"/>
                    <a:pt x="17941" y="11499"/>
                    <a:pt x="18505" y="11922"/>
                  </a:cubicBezTo>
                  <a:cubicBezTo>
                    <a:pt x="20485" y="13405"/>
                    <a:pt x="21005" y="16392"/>
                    <a:pt x="19668" y="18594"/>
                  </a:cubicBezTo>
                  <a:close/>
                  <a:moveTo>
                    <a:pt x="17732" y="707"/>
                  </a:moveTo>
                  <a:cubicBezTo>
                    <a:pt x="18178" y="-27"/>
                    <a:pt x="19074" y="-221"/>
                    <a:pt x="19734" y="273"/>
                  </a:cubicBezTo>
                  <a:cubicBezTo>
                    <a:pt x="20394" y="767"/>
                    <a:pt x="20567" y="1763"/>
                    <a:pt x="20121" y="2497"/>
                  </a:cubicBezTo>
                  <a:cubicBezTo>
                    <a:pt x="19676" y="3231"/>
                    <a:pt x="18780" y="3426"/>
                    <a:pt x="18120" y="2931"/>
                  </a:cubicBezTo>
                  <a:cubicBezTo>
                    <a:pt x="17460" y="2437"/>
                    <a:pt x="17287" y="1441"/>
                    <a:pt x="17732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0" name="Shape 10373">
              <a:extLst>
                <a:ext uri="{FF2B5EF4-FFF2-40B4-BE49-F238E27FC236}">
                  <a16:creationId xmlns="" xmlns:a16="http://schemas.microsoft.com/office/drawing/2014/main" id="{0928FC96-34C0-5443-BF4C-E6263EB4151D}"/>
                </a:ext>
              </a:extLst>
            </p:cNvPr>
            <p:cNvSpPr/>
            <p:nvPr/>
          </p:nvSpPr>
          <p:spPr>
            <a:xfrm>
              <a:off x="16553258" y="7552786"/>
              <a:ext cx="513456" cy="63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1" extrusionOk="0">
                  <a:moveTo>
                    <a:pt x="12205" y="0"/>
                  </a:moveTo>
                  <a:cubicBezTo>
                    <a:pt x="11720" y="1"/>
                    <a:pt x="11326" y="320"/>
                    <a:pt x="11326" y="713"/>
                  </a:cubicBezTo>
                  <a:lnTo>
                    <a:pt x="11325" y="2819"/>
                  </a:lnTo>
                  <a:cubicBezTo>
                    <a:pt x="11950" y="2747"/>
                    <a:pt x="12537" y="2740"/>
                    <a:pt x="13081" y="2776"/>
                  </a:cubicBezTo>
                  <a:lnTo>
                    <a:pt x="13083" y="713"/>
                  </a:lnTo>
                  <a:cubicBezTo>
                    <a:pt x="13083" y="320"/>
                    <a:pt x="12690" y="1"/>
                    <a:pt x="12205" y="0"/>
                  </a:cubicBezTo>
                  <a:close/>
                  <a:moveTo>
                    <a:pt x="18280" y="1334"/>
                  </a:moveTo>
                  <a:cubicBezTo>
                    <a:pt x="17859" y="1138"/>
                    <a:pt x="17322" y="1255"/>
                    <a:pt x="17079" y="1596"/>
                  </a:cubicBezTo>
                  <a:lnTo>
                    <a:pt x="15817" y="3366"/>
                  </a:lnTo>
                  <a:cubicBezTo>
                    <a:pt x="16385" y="3577"/>
                    <a:pt x="16889" y="3826"/>
                    <a:pt x="17333" y="4087"/>
                  </a:cubicBezTo>
                  <a:lnTo>
                    <a:pt x="18600" y="2308"/>
                  </a:lnTo>
                  <a:cubicBezTo>
                    <a:pt x="18843" y="1966"/>
                    <a:pt x="18700" y="1531"/>
                    <a:pt x="18280" y="1334"/>
                  </a:cubicBezTo>
                  <a:close/>
                  <a:moveTo>
                    <a:pt x="879" y="9125"/>
                  </a:moveTo>
                  <a:cubicBezTo>
                    <a:pt x="394" y="9126"/>
                    <a:pt x="0" y="9445"/>
                    <a:pt x="0" y="9839"/>
                  </a:cubicBezTo>
                  <a:cubicBezTo>
                    <a:pt x="0" y="10232"/>
                    <a:pt x="393" y="10551"/>
                    <a:pt x="879" y="10551"/>
                  </a:cubicBezTo>
                  <a:lnTo>
                    <a:pt x="3404" y="10550"/>
                  </a:lnTo>
                  <a:cubicBezTo>
                    <a:pt x="3351" y="10107"/>
                    <a:pt x="3343" y="9629"/>
                    <a:pt x="3405" y="9124"/>
                  </a:cubicBezTo>
                  <a:cubicBezTo>
                    <a:pt x="3405" y="9124"/>
                    <a:pt x="879" y="9125"/>
                    <a:pt x="879" y="9125"/>
                  </a:cubicBezTo>
                  <a:close/>
                  <a:moveTo>
                    <a:pt x="2851" y="4649"/>
                  </a:moveTo>
                  <a:cubicBezTo>
                    <a:pt x="2431" y="4453"/>
                    <a:pt x="1894" y="4570"/>
                    <a:pt x="1651" y="4911"/>
                  </a:cubicBezTo>
                  <a:cubicBezTo>
                    <a:pt x="1408" y="5251"/>
                    <a:pt x="1552" y="5687"/>
                    <a:pt x="1973" y="5884"/>
                  </a:cubicBezTo>
                  <a:lnTo>
                    <a:pt x="4171" y="6912"/>
                  </a:lnTo>
                  <a:cubicBezTo>
                    <a:pt x="4408" y="6513"/>
                    <a:pt x="4715" y="6106"/>
                    <a:pt x="5109" y="5706"/>
                  </a:cubicBezTo>
                  <a:cubicBezTo>
                    <a:pt x="5109" y="5706"/>
                    <a:pt x="2851" y="4649"/>
                    <a:pt x="2851" y="4649"/>
                  </a:cubicBezTo>
                  <a:close/>
                  <a:moveTo>
                    <a:pt x="6118" y="1310"/>
                  </a:moveTo>
                  <a:cubicBezTo>
                    <a:pt x="5698" y="1506"/>
                    <a:pt x="5553" y="1942"/>
                    <a:pt x="5795" y="2283"/>
                  </a:cubicBezTo>
                  <a:lnTo>
                    <a:pt x="7150" y="4186"/>
                  </a:lnTo>
                  <a:cubicBezTo>
                    <a:pt x="7326" y="4088"/>
                    <a:pt x="8471" y="3556"/>
                    <a:pt x="8675" y="3478"/>
                  </a:cubicBezTo>
                  <a:lnTo>
                    <a:pt x="7318" y="1570"/>
                  </a:lnTo>
                  <a:cubicBezTo>
                    <a:pt x="7075" y="1229"/>
                    <a:pt x="6538" y="1113"/>
                    <a:pt x="6118" y="1310"/>
                  </a:cubicBezTo>
                  <a:close/>
                  <a:moveTo>
                    <a:pt x="18708" y="6478"/>
                  </a:moveTo>
                  <a:cubicBezTo>
                    <a:pt x="17247" y="4749"/>
                    <a:pt x="13396" y="2259"/>
                    <a:pt x="8417" y="4592"/>
                  </a:cubicBezTo>
                  <a:cubicBezTo>
                    <a:pt x="8416" y="4592"/>
                    <a:pt x="8415" y="4593"/>
                    <a:pt x="8414" y="4593"/>
                  </a:cubicBezTo>
                  <a:cubicBezTo>
                    <a:pt x="8414" y="4593"/>
                    <a:pt x="8413" y="4593"/>
                    <a:pt x="8413" y="4594"/>
                  </a:cubicBezTo>
                  <a:cubicBezTo>
                    <a:pt x="8412" y="4594"/>
                    <a:pt x="8411" y="4594"/>
                    <a:pt x="8411" y="4595"/>
                  </a:cubicBezTo>
                  <a:cubicBezTo>
                    <a:pt x="8410" y="4595"/>
                    <a:pt x="8409" y="4595"/>
                    <a:pt x="8409" y="4596"/>
                  </a:cubicBezTo>
                  <a:cubicBezTo>
                    <a:pt x="3429" y="6929"/>
                    <a:pt x="4160" y="10880"/>
                    <a:pt x="5276" y="12771"/>
                  </a:cubicBezTo>
                  <a:cubicBezTo>
                    <a:pt x="6289" y="14473"/>
                    <a:pt x="8765" y="15342"/>
                    <a:pt x="9094" y="15507"/>
                  </a:cubicBezTo>
                  <a:cubicBezTo>
                    <a:pt x="9630" y="15775"/>
                    <a:pt x="12317" y="16498"/>
                    <a:pt x="13014" y="17370"/>
                  </a:cubicBezTo>
                  <a:cubicBezTo>
                    <a:pt x="13975" y="18570"/>
                    <a:pt x="14185" y="18516"/>
                    <a:pt x="15033" y="18314"/>
                  </a:cubicBezTo>
                  <a:cubicBezTo>
                    <a:pt x="15896" y="18109"/>
                    <a:pt x="19095" y="16611"/>
                    <a:pt x="19745" y="16106"/>
                  </a:cubicBezTo>
                  <a:cubicBezTo>
                    <a:pt x="20384" y="15611"/>
                    <a:pt x="20547" y="15491"/>
                    <a:pt x="19747" y="14216"/>
                  </a:cubicBezTo>
                  <a:cubicBezTo>
                    <a:pt x="19165" y="13290"/>
                    <a:pt x="19737" y="11040"/>
                    <a:pt x="19718" y="10529"/>
                  </a:cubicBezTo>
                  <a:cubicBezTo>
                    <a:pt x="19707" y="10216"/>
                    <a:pt x="20017" y="8041"/>
                    <a:pt x="18708" y="6478"/>
                  </a:cubicBezTo>
                  <a:close/>
                  <a:moveTo>
                    <a:pt x="21272" y="17648"/>
                  </a:moveTo>
                  <a:cubicBezTo>
                    <a:pt x="21133" y="17452"/>
                    <a:pt x="20824" y="17385"/>
                    <a:pt x="20583" y="17498"/>
                  </a:cubicBezTo>
                  <a:lnTo>
                    <a:pt x="16099" y="19599"/>
                  </a:lnTo>
                  <a:cubicBezTo>
                    <a:pt x="15858" y="19712"/>
                    <a:pt x="15775" y="19962"/>
                    <a:pt x="15914" y="20158"/>
                  </a:cubicBezTo>
                  <a:lnTo>
                    <a:pt x="15914" y="20158"/>
                  </a:lnTo>
                  <a:cubicBezTo>
                    <a:pt x="16053" y="20353"/>
                    <a:pt x="16361" y="20420"/>
                    <a:pt x="16603" y="20307"/>
                  </a:cubicBezTo>
                  <a:lnTo>
                    <a:pt x="21087" y="18206"/>
                  </a:lnTo>
                  <a:cubicBezTo>
                    <a:pt x="21328" y="18093"/>
                    <a:pt x="21411" y="17843"/>
                    <a:pt x="21272" y="17648"/>
                  </a:cubicBezTo>
                  <a:cubicBezTo>
                    <a:pt x="21272" y="17648"/>
                    <a:pt x="21272" y="17648"/>
                    <a:pt x="21272" y="17648"/>
                  </a:cubicBezTo>
                  <a:close/>
                  <a:moveTo>
                    <a:pt x="20584" y="16680"/>
                  </a:moveTo>
                  <a:cubicBezTo>
                    <a:pt x="20445" y="16485"/>
                    <a:pt x="20136" y="16418"/>
                    <a:pt x="19895" y="16531"/>
                  </a:cubicBezTo>
                  <a:lnTo>
                    <a:pt x="15411" y="18632"/>
                  </a:lnTo>
                  <a:cubicBezTo>
                    <a:pt x="15170" y="18745"/>
                    <a:pt x="15087" y="18995"/>
                    <a:pt x="15226" y="19190"/>
                  </a:cubicBezTo>
                  <a:lnTo>
                    <a:pt x="15226" y="19190"/>
                  </a:lnTo>
                  <a:cubicBezTo>
                    <a:pt x="15365" y="19386"/>
                    <a:pt x="15673" y="19453"/>
                    <a:pt x="15915" y="19340"/>
                  </a:cubicBezTo>
                  <a:lnTo>
                    <a:pt x="20399" y="17239"/>
                  </a:lnTo>
                  <a:cubicBezTo>
                    <a:pt x="20640" y="17126"/>
                    <a:pt x="20723" y="16876"/>
                    <a:pt x="20584" y="16680"/>
                  </a:cubicBezTo>
                  <a:cubicBezTo>
                    <a:pt x="20584" y="16680"/>
                    <a:pt x="20584" y="16680"/>
                    <a:pt x="20584" y="16680"/>
                  </a:cubicBezTo>
                  <a:close/>
                  <a:moveTo>
                    <a:pt x="17079" y="20429"/>
                  </a:moveTo>
                  <a:lnTo>
                    <a:pt x="20979" y="18602"/>
                  </a:lnTo>
                  <a:cubicBezTo>
                    <a:pt x="21600" y="19474"/>
                    <a:pt x="21230" y="20591"/>
                    <a:pt x="20153" y="21095"/>
                  </a:cubicBezTo>
                  <a:cubicBezTo>
                    <a:pt x="19076" y="21600"/>
                    <a:pt x="17700" y="21302"/>
                    <a:pt x="17079" y="204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1" name="Shape 10374">
              <a:extLst>
                <a:ext uri="{FF2B5EF4-FFF2-40B4-BE49-F238E27FC236}">
                  <a16:creationId xmlns="" xmlns:a16="http://schemas.microsoft.com/office/drawing/2014/main" id="{34ABBBA1-4DAC-1340-BBCE-E5C6B973B77C}"/>
                </a:ext>
              </a:extLst>
            </p:cNvPr>
            <p:cNvSpPr/>
            <p:nvPr/>
          </p:nvSpPr>
          <p:spPr>
            <a:xfrm>
              <a:off x="16997004" y="6816973"/>
              <a:ext cx="536497" cy="85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2" name="Shape 10375">
              <a:extLst>
                <a:ext uri="{FF2B5EF4-FFF2-40B4-BE49-F238E27FC236}">
                  <a16:creationId xmlns="" xmlns:a16="http://schemas.microsoft.com/office/drawing/2014/main" id="{CB90C7A5-9DFF-0B45-96EB-BB4067D43D19}"/>
                </a:ext>
              </a:extLst>
            </p:cNvPr>
            <p:cNvSpPr/>
            <p:nvPr/>
          </p:nvSpPr>
          <p:spPr>
            <a:xfrm>
              <a:off x="17636354" y="4813021"/>
              <a:ext cx="520971" cy="67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519" extrusionOk="0">
                  <a:moveTo>
                    <a:pt x="9842" y="0"/>
                  </a:moveTo>
                  <a:cubicBezTo>
                    <a:pt x="7324" y="0"/>
                    <a:pt x="4803" y="774"/>
                    <a:pt x="2881" y="2331"/>
                  </a:cubicBezTo>
                  <a:cubicBezTo>
                    <a:pt x="-961" y="5445"/>
                    <a:pt x="-961" y="10493"/>
                    <a:pt x="2881" y="13607"/>
                  </a:cubicBezTo>
                  <a:cubicBezTo>
                    <a:pt x="6005" y="16138"/>
                    <a:pt x="10709" y="16613"/>
                    <a:pt x="14423" y="15030"/>
                  </a:cubicBezTo>
                  <a:cubicBezTo>
                    <a:pt x="14434" y="15103"/>
                    <a:pt x="14466" y="15175"/>
                    <a:pt x="14515" y="15243"/>
                  </a:cubicBezTo>
                  <a:lnTo>
                    <a:pt x="18781" y="21235"/>
                  </a:lnTo>
                  <a:cubicBezTo>
                    <a:pt x="18974" y="21506"/>
                    <a:pt x="19402" y="21600"/>
                    <a:pt x="19736" y="21444"/>
                  </a:cubicBezTo>
                  <a:lnTo>
                    <a:pt x="20091" y="21277"/>
                  </a:lnTo>
                  <a:cubicBezTo>
                    <a:pt x="20425" y="21121"/>
                    <a:pt x="20535" y="20774"/>
                    <a:pt x="20343" y="20503"/>
                  </a:cubicBezTo>
                  <a:lnTo>
                    <a:pt x="16076" y="14515"/>
                  </a:lnTo>
                  <a:cubicBezTo>
                    <a:pt x="16007" y="14419"/>
                    <a:pt x="15903" y="14355"/>
                    <a:pt x="15790" y="14307"/>
                  </a:cubicBezTo>
                  <a:cubicBezTo>
                    <a:pt x="16138" y="14092"/>
                    <a:pt x="16479" y="13864"/>
                    <a:pt x="16797" y="13607"/>
                  </a:cubicBezTo>
                  <a:cubicBezTo>
                    <a:pt x="20639" y="10493"/>
                    <a:pt x="20639" y="5445"/>
                    <a:pt x="16797" y="2331"/>
                  </a:cubicBezTo>
                  <a:cubicBezTo>
                    <a:pt x="14875" y="774"/>
                    <a:pt x="12360" y="0"/>
                    <a:pt x="9842" y="0"/>
                  </a:cubicBezTo>
                  <a:close/>
                  <a:moveTo>
                    <a:pt x="9842" y="1251"/>
                  </a:moveTo>
                  <a:cubicBezTo>
                    <a:pt x="11963" y="1251"/>
                    <a:pt x="14085" y="1909"/>
                    <a:pt x="15704" y="3221"/>
                  </a:cubicBezTo>
                  <a:cubicBezTo>
                    <a:pt x="18942" y="5844"/>
                    <a:pt x="18942" y="10098"/>
                    <a:pt x="15704" y="12722"/>
                  </a:cubicBezTo>
                  <a:cubicBezTo>
                    <a:pt x="12467" y="15345"/>
                    <a:pt x="7217" y="15345"/>
                    <a:pt x="3980" y="12722"/>
                  </a:cubicBezTo>
                  <a:cubicBezTo>
                    <a:pt x="742" y="10098"/>
                    <a:pt x="742" y="5844"/>
                    <a:pt x="3980" y="3221"/>
                  </a:cubicBezTo>
                  <a:cubicBezTo>
                    <a:pt x="5598" y="1909"/>
                    <a:pt x="7720" y="1251"/>
                    <a:pt x="9842" y="12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3" name="Shape 10376">
              <a:extLst>
                <a:ext uri="{FF2B5EF4-FFF2-40B4-BE49-F238E27FC236}">
                  <a16:creationId xmlns="" xmlns:a16="http://schemas.microsoft.com/office/drawing/2014/main" id="{C37BBC01-1806-2E40-9049-5CF2F78E7A75}"/>
                </a:ext>
              </a:extLst>
            </p:cNvPr>
            <p:cNvSpPr/>
            <p:nvPr/>
          </p:nvSpPr>
          <p:spPr>
            <a:xfrm>
              <a:off x="16445562" y="5853037"/>
              <a:ext cx="1109876" cy="78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4" name="Shape 10377">
              <a:extLst>
                <a:ext uri="{FF2B5EF4-FFF2-40B4-BE49-F238E27FC236}">
                  <a16:creationId xmlns="" xmlns:a16="http://schemas.microsoft.com/office/drawing/2014/main" id="{6954DBF2-32BD-3A4D-BDFF-F52E6A642FC1}"/>
                </a:ext>
              </a:extLst>
            </p:cNvPr>
            <p:cNvSpPr/>
            <p:nvPr/>
          </p:nvSpPr>
          <p:spPr>
            <a:xfrm>
              <a:off x="20790043" y="5991818"/>
              <a:ext cx="864563" cy="744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37" y="21600"/>
                  </a:moveTo>
                  <a:cubicBezTo>
                    <a:pt x="7087" y="19915"/>
                    <a:pt x="7254" y="17403"/>
                    <a:pt x="7225" y="15022"/>
                  </a:cubicBezTo>
                  <a:cubicBezTo>
                    <a:pt x="9087" y="15916"/>
                    <a:pt x="11129" y="16612"/>
                    <a:pt x="13235" y="14961"/>
                  </a:cubicBezTo>
                  <a:cubicBezTo>
                    <a:pt x="15319" y="13326"/>
                    <a:pt x="15547" y="10891"/>
                    <a:pt x="15533" y="8574"/>
                  </a:cubicBezTo>
                  <a:cubicBezTo>
                    <a:pt x="17412" y="9482"/>
                    <a:pt x="19470" y="10214"/>
                    <a:pt x="21600" y="8543"/>
                  </a:cubicBezTo>
                  <a:lnTo>
                    <a:pt x="20969" y="7441"/>
                  </a:lnTo>
                  <a:cubicBezTo>
                    <a:pt x="19165" y="8855"/>
                    <a:pt x="17455" y="8115"/>
                    <a:pt x="15526" y="7147"/>
                  </a:cubicBezTo>
                  <a:cubicBezTo>
                    <a:pt x="15470" y="4670"/>
                    <a:pt x="15489" y="2522"/>
                    <a:pt x="17315" y="1092"/>
                  </a:cubicBezTo>
                  <a:lnTo>
                    <a:pt x="16670" y="0"/>
                  </a:lnTo>
                  <a:cubicBezTo>
                    <a:pt x="14521" y="1685"/>
                    <a:pt x="14346" y="4208"/>
                    <a:pt x="14375" y="6589"/>
                  </a:cubicBezTo>
                  <a:cubicBezTo>
                    <a:pt x="12514" y="5696"/>
                    <a:pt x="10476" y="5018"/>
                    <a:pt x="8371" y="6668"/>
                  </a:cubicBezTo>
                  <a:cubicBezTo>
                    <a:pt x="6282" y="8306"/>
                    <a:pt x="6070" y="10724"/>
                    <a:pt x="6085" y="13045"/>
                  </a:cubicBezTo>
                  <a:cubicBezTo>
                    <a:pt x="4204" y="12134"/>
                    <a:pt x="2134" y="11396"/>
                    <a:pt x="0" y="13068"/>
                  </a:cubicBezTo>
                  <a:cubicBezTo>
                    <a:pt x="0" y="13068"/>
                    <a:pt x="641" y="14162"/>
                    <a:pt x="641" y="14162"/>
                  </a:cubicBezTo>
                  <a:cubicBezTo>
                    <a:pt x="2449" y="12745"/>
                    <a:pt x="4156" y="13499"/>
                    <a:pt x="6093" y="14471"/>
                  </a:cubicBezTo>
                  <a:cubicBezTo>
                    <a:pt x="6148" y="16943"/>
                    <a:pt x="6117" y="19084"/>
                    <a:pt x="4295" y="20512"/>
                  </a:cubicBezTo>
                  <a:lnTo>
                    <a:pt x="4937" y="21600"/>
                  </a:lnTo>
                  <a:close/>
                  <a:moveTo>
                    <a:pt x="4054" y="19679"/>
                  </a:moveTo>
                  <a:cubicBezTo>
                    <a:pt x="4369" y="19426"/>
                    <a:pt x="4614" y="19148"/>
                    <a:pt x="4809" y="18844"/>
                  </a:cubicBezTo>
                  <a:cubicBezTo>
                    <a:pt x="4809" y="18844"/>
                    <a:pt x="2134" y="14221"/>
                    <a:pt x="2134" y="14221"/>
                  </a:cubicBezTo>
                  <a:cubicBezTo>
                    <a:pt x="1820" y="14319"/>
                    <a:pt x="1507" y="14483"/>
                    <a:pt x="1188" y="14730"/>
                  </a:cubicBezTo>
                  <a:lnTo>
                    <a:pt x="4054" y="19679"/>
                  </a:lnTo>
                  <a:close/>
                  <a:moveTo>
                    <a:pt x="5303" y="17641"/>
                  </a:moveTo>
                  <a:cubicBezTo>
                    <a:pt x="5447" y="17150"/>
                    <a:pt x="5511" y="16611"/>
                    <a:pt x="5534" y="16026"/>
                  </a:cubicBezTo>
                  <a:lnTo>
                    <a:pt x="4636" y="14466"/>
                  </a:lnTo>
                  <a:cubicBezTo>
                    <a:pt x="4164" y="14273"/>
                    <a:pt x="3712" y="14138"/>
                    <a:pt x="3269" y="14112"/>
                  </a:cubicBezTo>
                  <a:lnTo>
                    <a:pt x="5303" y="17641"/>
                  </a:lnTo>
                  <a:close/>
                  <a:moveTo>
                    <a:pt x="7218" y="13596"/>
                  </a:moveTo>
                  <a:cubicBezTo>
                    <a:pt x="7170" y="11212"/>
                    <a:pt x="7244" y="9148"/>
                    <a:pt x="9015" y="7760"/>
                  </a:cubicBezTo>
                  <a:cubicBezTo>
                    <a:pt x="10800" y="6360"/>
                    <a:pt x="12484" y="7073"/>
                    <a:pt x="14389" y="8027"/>
                  </a:cubicBezTo>
                  <a:cubicBezTo>
                    <a:pt x="14437" y="10403"/>
                    <a:pt x="14371" y="12473"/>
                    <a:pt x="12604" y="13859"/>
                  </a:cubicBezTo>
                  <a:cubicBezTo>
                    <a:pt x="10819" y="15258"/>
                    <a:pt x="9123" y="14549"/>
                    <a:pt x="7218" y="13596"/>
                  </a:cubicBezTo>
                  <a:close/>
                  <a:moveTo>
                    <a:pt x="9128" y="13531"/>
                  </a:moveTo>
                  <a:cubicBezTo>
                    <a:pt x="9683" y="13753"/>
                    <a:pt x="10215" y="13899"/>
                    <a:pt x="10736" y="13922"/>
                  </a:cubicBezTo>
                  <a:lnTo>
                    <a:pt x="8270" y="9693"/>
                  </a:lnTo>
                  <a:cubicBezTo>
                    <a:pt x="8094" y="10262"/>
                    <a:pt x="8018" y="10890"/>
                    <a:pt x="7988" y="11570"/>
                  </a:cubicBezTo>
                  <a:lnTo>
                    <a:pt x="9128" y="13531"/>
                  </a:lnTo>
                  <a:close/>
                  <a:moveTo>
                    <a:pt x="11711" y="13445"/>
                  </a:moveTo>
                  <a:cubicBezTo>
                    <a:pt x="11906" y="13348"/>
                    <a:pt x="12100" y="13226"/>
                    <a:pt x="12298" y="13067"/>
                  </a:cubicBezTo>
                  <a:cubicBezTo>
                    <a:pt x="12398" y="12988"/>
                    <a:pt x="12489" y="12904"/>
                    <a:pt x="12577" y="12819"/>
                  </a:cubicBezTo>
                  <a:lnTo>
                    <a:pt x="9787" y="7934"/>
                  </a:lnTo>
                  <a:cubicBezTo>
                    <a:pt x="9688" y="7998"/>
                    <a:pt x="9589" y="8069"/>
                    <a:pt x="9488" y="8149"/>
                  </a:cubicBezTo>
                  <a:cubicBezTo>
                    <a:pt x="9290" y="8307"/>
                    <a:pt x="9121" y="8474"/>
                    <a:pt x="8972" y="8652"/>
                  </a:cubicBezTo>
                  <a:lnTo>
                    <a:pt x="11711" y="13445"/>
                  </a:lnTo>
                  <a:close/>
                  <a:moveTo>
                    <a:pt x="13407" y="12000"/>
                  </a:moveTo>
                  <a:cubicBezTo>
                    <a:pt x="13611" y="11527"/>
                    <a:pt x="13723" y="11008"/>
                    <a:pt x="13784" y="10444"/>
                  </a:cubicBezTo>
                  <a:lnTo>
                    <a:pt x="12283" y="7830"/>
                  </a:lnTo>
                  <a:cubicBezTo>
                    <a:pt x="11815" y="7685"/>
                    <a:pt x="11363" y="7615"/>
                    <a:pt x="10913" y="7660"/>
                  </a:cubicBezTo>
                  <a:lnTo>
                    <a:pt x="13407" y="12000"/>
                  </a:lnTo>
                  <a:close/>
                  <a:moveTo>
                    <a:pt x="16965" y="7123"/>
                  </a:moveTo>
                  <a:cubicBezTo>
                    <a:pt x="17421" y="7289"/>
                    <a:pt x="17855" y="7394"/>
                    <a:pt x="18279" y="7398"/>
                  </a:cubicBezTo>
                  <a:lnTo>
                    <a:pt x="16261" y="4044"/>
                  </a:lnTo>
                  <a:cubicBezTo>
                    <a:pt x="16133" y="4533"/>
                    <a:pt x="16081" y="5067"/>
                    <a:pt x="16071" y="5642"/>
                  </a:cubicBezTo>
                  <a:lnTo>
                    <a:pt x="16965" y="7123"/>
                  </a:lnTo>
                  <a:close/>
                  <a:moveTo>
                    <a:pt x="19610" y="7085"/>
                  </a:moveTo>
                  <a:cubicBezTo>
                    <a:pt x="19909" y="6982"/>
                    <a:pt x="20208" y="6817"/>
                    <a:pt x="20510" y="6570"/>
                  </a:cubicBezTo>
                  <a:lnTo>
                    <a:pt x="17721" y="1845"/>
                  </a:lnTo>
                  <a:cubicBezTo>
                    <a:pt x="17423" y="2098"/>
                    <a:pt x="17191" y="2376"/>
                    <a:pt x="17007" y="2675"/>
                  </a:cubicBezTo>
                  <a:cubicBezTo>
                    <a:pt x="17007" y="2675"/>
                    <a:pt x="19610" y="7085"/>
                    <a:pt x="19610" y="7085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5" name="Shape 10378">
              <a:extLst>
                <a:ext uri="{FF2B5EF4-FFF2-40B4-BE49-F238E27FC236}">
                  <a16:creationId xmlns="" xmlns:a16="http://schemas.microsoft.com/office/drawing/2014/main" id="{108FE1A6-8097-904F-A62E-B2FAE080F4DD}"/>
                </a:ext>
              </a:extLst>
            </p:cNvPr>
            <p:cNvSpPr/>
            <p:nvPr/>
          </p:nvSpPr>
          <p:spPr>
            <a:xfrm>
              <a:off x="19313512" y="4966527"/>
              <a:ext cx="524619" cy="75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6" name="Shape 10379">
              <a:extLst>
                <a:ext uri="{FF2B5EF4-FFF2-40B4-BE49-F238E27FC236}">
                  <a16:creationId xmlns="" xmlns:a16="http://schemas.microsoft.com/office/drawing/2014/main" id="{0C4B02C3-F3E5-2D48-A08D-38882189F427}"/>
                </a:ext>
              </a:extLst>
            </p:cNvPr>
            <p:cNvSpPr/>
            <p:nvPr/>
          </p:nvSpPr>
          <p:spPr>
            <a:xfrm>
              <a:off x="18944723" y="8111996"/>
              <a:ext cx="642360" cy="72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4" extrusionOk="0">
                  <a:moveTo>
                    <a:pt x="8090" y="6610"/>
                  </a:moveTo>
                  <a:lnTo>
                    <a:pt x="8090" y="3934"/>
                  </a:lnTo>
                  <a:lnTo>
                    <a:pt x="19378" y="1852"/>
                  </a:lnTo>
                  <a:lnTo>
                    <a:pt x="19378" y="4528"/>
                  </a:lnTo>
                  <a:cubicBezTo>
                    <a:pt x="19378" y="4528"/>
                    <a:pt x="8090" y="6610"/>
                    <a:pt x="8090" y="6610"/>
                  </a:cubicBezTo>
                  <a:close/>
                  <a:moveTo>
                    <a:pt x="21057" y="0"/>
                  </a:moveTo>
                  <a:lnTo>
                    <a:pt x="6411" y="2701"/>
                  </a:lnTo>
                  <a:lnTo>
                    <a:pt x="6411" y="15495"/>
                  </a:lnTo>
                  <a:cubicBezTo>
                    <a:pt x="5363" y="15254"/>
                    <a:pt x="3972" y="15448"/>
                    <a:pt x="2666" y="16104"/>
                  </a:cubicBezTo>
                  <a:cubicBezTo>
                    <a:pt x="567" y="17160"/>
                    <a:pt x="-518" y="19009"/>
                    <a:pt x="244" y="20236"/>
                  </a:cubicBezTo>
                  <a:cubicBezTo>
                    <a:pt x="1005" y="21462"/>
                    <a:pt x="3325" y="21600"/>
                    <a:pt x="5425" y="20544"/>
                  </a:cubicBezTo>
                  <a:cubicBezTo>
                    <a:pt x="7005" y="19749"/>
                    <a:pt x="8010" y="18505"/>
                    <a:pt x="8085" y="17416"/>
                  </a:cubicBezTo>
                  <a:lnTo>
                    <a:pt x="8090" y="17416"/>
                  </a:lnTo>
                  <a:lnTo>
                    <a:pt x="8090" y="8152"/>
                  </a:lnTo>
                  <a:lnTo>
                    <a:pt x="19378" y="6070"/>
                  </a:lnTo>
                  <a:lnTo>
                    <a:pt x="19378" y="10758"/>
                  </a:lnTo>
                  <a:cubicBezTo>
                    <a:pt x="18330" y="10518"/>
                    <a:pt x="16941" y="10712"/>
                    <a:pt x="15636" y="11368"/>
                  </a:cubicBezTo>
                  <a:cubicBezTo>
                    <a:pt x="13536" y="12424"/>
                    <a:pt x="12452" y="14273"/>
                    <a:pt x="13213" y="15499"/>
                  </a:cubicBezTo>
                  <a:cubicBezTo>
                    <a:pt x="13975" y="16725"/>
                    <a:pt x="16295" y="16863"/>
                    <a:pt x="18395" y="15807"/>
                  </a:cubicBezTo>
                  <a:cubicBezTo>
                    <a:pt x="20060" y="14970"/>
                    <a:pt x="21082" y="13635"/>
                    <a:pt x="21056" y="12506"/>
                  </a:cubicBezTo>
                  <a:lnTo>
                    <a:pt x="21057" y="12506"/>
                  </a:lnTo>
                  <a:cubicBezTo>
                    <a:pt x="21057" y="12506"/>
                    <a:pt x="21057" y="0"/>
                    <a:pt x="210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7" name="Shape 10380">
              <a:extLst>
                <a:ext uri="{FF2B5EF4-FFF2-40B4-BE49-F238E27FC236}">
                  <a16:creationId xmlns="" xmlns:a16="http://schemas.microsoft.com/office/drawing/2014/main" id="{C8269D19-2DFB-DC43-8749-466E8BADF088}"/>
                </a:ext>
              </a:extLst>
            </p:cNvPr>
            <p:cNvSpPr/>
            <p:nvPr/>
          </p:nvSpPr>
          <p:spPr>
            <a:xfrm>
              <a:off x="15975644" y="5388220"/>
              <a:ext cx="779626" cy="51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8" name="Shape 10381">
              <a:extLst>
                <a:ext uri="{FF2B5EF4-FFF2-40B4-BE49-F238E27FC236}">
                  <a16:creationId xmlns="" xmlns:a16="http://schemas.microsoft.com/office/drawing/2014/main" id="{ABF9CDF7-B57E-0347-AAD4-FBDEA79B9BF7}"/>
                </a:ext>
              </a:extLst>
            </p:cNvPr>
            <p:cNvSpPr/>
            <p:nvPr/>
          </p:nvSpPr>
          <p:spPr>
            <a:xfrm>
              <a:off x="19403393" y="8407637"/>
              <a:ext cx="524619" cy="75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49" name="Shape 10382">
              <a:extLst>
                <a:ext uri="{FF2B5EF4-FFF2-40B4-BE49-F238E27FC236}">
                  <a16:creationId xmlns="" xmlns:a16="http://schemas.microsoft.com/office/drawing/2014/main" id="{0690F1CC-7338-EF4C-97CF-F1BE11CD642B}"/>
                </a:ext>
              </a:extLst>
            </p:cNvPr>
            <p:cNvSpPr/>
            <p:nvPr/>
          </p:nvSpPr>
          <p:spPr>
            <a:xfrm>
              <a:off x="16734120" y="4497805"/>
              <a:ext cx="706825" cy="83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1" h="21329" extrusionOk="0">
                  <a:moveTo>
                    <a:pt x="9479" y="69"/>
                  </a:moveTo>
                  <a:cubicBezTo>
                    <a:pt x="11124" y="274"/>
                    <a:pt x="12739" y="925"/>
                    <a:pt x="14086" y="2032"/>
                  </a:cubicBezTo>
                  <a:cubicBezTo>
                    <a:pt x="15976" y="3586"/>
                    <a:pt x="17010" y="5836"/>
                    <a:pt x="16935" y="8190"/>
                  </a:cubicBezTo>
                  <a:cubicBezTo>
                    <a:pt x="16907" y="10081"/>
                    <a:pt x="16182" y="11891"/>
                    <a:pt x="14858" y="13324"/>
                  </a:cubicBezTo>
                  <a:cubicBezTo>
                    <a:pt x="12857" y="15491"/>
                    <a:pt x="9835" y="16494"/>
                    <a:pt x="6856" y="15992"/>
                  </a:cubicBezTo>
                  <a:cubicBezTo>
                    <a:pt x="491" y="14715"/>
                    <a:pt x="-2156" y="7496"/>
                    <a:pt x="2011" y="2776"/>
                  </a:cubicBezTo>
                  <a:cubicBezTo>
                    <a:pt x="3901" y="635"/>
                    <a:pt x="6739" y="-271"/>
                    <a:pt x="9479" y="69"/>
                  </a:cubicBezTo>
                  <a:close/>
                  <a:moveTo>
                    <a:pt x="16811" y="1700"/>
                  </a:moveTo>
                  <a:cubicBezTo>
                    <a:pt x="18616" y="3812"/>
                    <a:pt x="19444" y="6467"/>
                    <a:pt x="19139" y="9165"/>
                  </a:cubicBezTo>
                  <a:cubicBezTo>
                    <a:pt x="18834" y="11863"/>
                    <a:pt x="17427" y="14284"/>
                    <a:pt x="15191" y="15988"/>
                  </a:cubicBezTo>
                  <a:cubicBezTo>
                    <a:pt x="12662" y="17916"/>
                    <a:pt x="9407" y="18600"/>
                    <a:pt x="6359" y="18040"/>
                  </a:cubicBezTo>
                  <a:cubicBezTo>
                    <a:pt x="5749" y="17929"/>
                    <a:pt x="5143" y="17767"/>
                    <a:pt x="4558" y="17555"/>
                  </a:cubicBezTo>
                  <a:lnTo>
                    <a:pt x="4164" y="19468"/>
                  </a:lnTo>
                  <a:lnTo>
                    <a:pt x="7063" y="20000"/>
                  </a:lnTo>
                  <a:lnTo>
                    <a:pt x="6790" y="21329"/>
                  </a:lnTo>
                  <a:lnTo>
                    <a:pt x="227" y="20124"/>
                  </a:lnTo>
                  <a:lnTo>
                    <a:pt x="500" y="18796"/>
                  </a:lnTo>
                  <a:lnTo>
                    <a:pt x="2757" y="19210"/>
                  </a:lnTo>
                  <a:lnTo>
                    <a:pt x="3219" y="16965"/>
                  </a:lnTo>
                  <a:cubicBezTo>
                    <a:pt x="2951" y="16825"/>
                    <a:pt x="2688" y="16674"/>
                    <a:pt x="2431" y="16511"/>
                  </a:cubicBezTo>
                  <a:cubicBezTo>
                    <a:pt x="2174" y="16349"/>
                    <a:pt x="1928" y="16168"/>
                    <a:pt x="1684" y="15982"/>
                  </a:cubicBezTo>
                  <a:lnTo>
                    <a:pt x="2580" y="14934"/>
                  </a:lnTo>
                  <a:cubicBezTo>
                    <a:pt x="5970" y="17523"/>
                    <a:pt x="10902" y="17523"/>
                    <a:pt x="14300" y="14933"/>
                  </a:cubicBezTo>
                  <a:cubicBezTo>
                    <a:pt x="16239" y="13456"/>
                    <a:pt x="17444" y="11360"/>
                    <a:pt x="17708" y="9021"/>
                  </a:cubicBezTo>
                  <a:cubicBezTo>
                    <a:pt x="17973" y="6682"/>
                    <a:pt x="17267" y="4385"/>
                    <a:pt x="15703" y="2555"/>
                  </a:cubicBezTo>
                  <a:lnTo>
                    <a:pt x="16811" y="1700"/>
                  </a:lnTo>
                  <a:close/>
                  <a:moveTo>
                    <a:pt x="9715" y="1064"/>
                  </a:moveTo>
                  <a:cubicBezTo>
                    <a:pt x="9278" y="996"/>
                    <a:pt x="8832" y="968"/>
                    <a:pt x="8387" y="974"/>
                  </a:cubicBezTo>
                  <a:cubicBezTo>
                    <a:pt x="8460" y="1222"/>
                    <a:pt x="8544" y="1461"/>
                    <a:pt x="8641" y="1699"/>
                  </a:cubicBezTo>
                  <a:cubicBezTo>
                    <a:pt x="8737" y="1936"/>
                    <a:pt x="8846" y="2172"/>
                    <a:pt x="8962" y="2399"/>
                  </a:cubicBezTo>
                  <a:cubicBezTo>
                    <a:pt x="9289" y="2208"/>
                    <a:pt x="9627" y="2028"/>
                    <a:pt x="9967" y="1859"/>
                  </a:cubicBezTo>
                  <a:cubicBezTo>
                    <a:pt x="10307" y="1689"/>
                    <a:pt x="10645" y="1529"/>
                    <a:pt x="10997" y="1382"/>
                  </a:cubicBezTo>
                  <a:cubicBezTo>
                    <a:pt x="10579" y="1244"/>
                    <a:pt x="10153" y="1132"/>
                    <a:pt x="9715" y="1064"/>
                  </a:cubicBezTo>
                  <a:close/>
                  <a:moveTo>
                    <a:pt x="12202" y="1889"/>
                  </a:moveTo>
                  <a:cubicBezTo>
                    <a:pt x="11715" y="2060"/>
                    <a:pt x="11237" y="2254"/>
                    <a:pt x="10773" y="2470"/>
                  </a:cubicBezTo>
                  <a:cubicBezTo>
                    <a:pt x="10309" y="2687"/>
                    <a:pt x="9856" y="2925"/>
                    <a:pt x="9417" y="3184"/>
                  </a:cubicBezTo>
                  <a:cubicBezTo>
                    <a:pt x="9617" y="3488"/>
                    <a:pt x="9841" y="3788"/>
                    <a:pt x="10079" y="4067"/>
                  </a:cubicBezTo>
                  <a:cubicBezTo>
                    <a:pt x="10318" y="4345"/>
                    <a:pt x="10571" y="4610"/>
                    <a:pt x="10847" y="4861"/>
                  </a:cubicBezTo>
                  <a:lnTo>
                    <a:pt x="13083" y="2442"/>
                  </a:lnTo>
                  <a:cubicBezTo>
                    <a:pt x="12944" y="2342"/>
                    <a:pt x="12798" y="2240"/>
                    <a:pt x="12652" y="2149"/>
                  </a:cubicBezTo>
                  <a:cubicBezTo>
                    <a:pt x="12506" y="2059"/>
                    <a:pt x="12354" y="1969"/>
                    <a:pt x="12202" y="1889"/>
                  </a:cubicBezTo>
                  <a:close/>
                  <a:moveTo>
                    <a:pt x="7362" y="1000"/>
                  </a:moveTo>
                  <a:cubicBezTo>
                    <a:pt x="6540" y="1111"/>
                    <a:pt x="5754" y="1343"/>
                    <a:pt x="5029" y="1689"/>
                  </a:cubicBezTo>
                  <a:cubicBezTo>
                    <a:pt x="4305" y="2035"/>
                    <a:pt x="3644" y="2485"/>
                    <a:pt x="3064" y="3041"/>
                  </a:cubicBezTo>
                  <a:lnTo>
                    <a:pt x="5529" y="5074"/>
                  </a:lnTo>
                  <a:cubicBezTo>
                    <a:pt x="5922" y="4671"/>
                    <a:pt x="6339" y="4283"/>
                    <a:pt x="6773" y="3923"/>
                  </a:cubicBezTo>
                  <a:cubicBezTo>
                    <a:pt x="7206" y="3564"/>
                    <a:pt x="7655" y="3227"/>
                    <a:pt x="8126" y="2912"/>
                  </a:cubicBezTo>
                  <a:cubicBezTo>
                    <a:pt x="7964" y="2608"/>
                    <a:pt x="7819" y="2296"/>
                    <a:pt x="7690" y="1976"/>
                  </a:cubicBezTo>
                  <a:cubicBezTo>
                    <a:pt x="7561" y="1655"/>
                    <a:pt x="7454" y="1336"/>
                    <a:pt x="7362" y="1000"/>
                  </a:cubicBezTo>
                  <a:close/>
                  <a:moveTo>
                    <a:pt x="13806" y="3027"/>
                  </a:moveTo>
                  <a:lnTo>
                    <a:pt x="11570" y="5446"/>
                  </a:lnTo>
                  <a:cubicBezTo>
                    <a:pt x="11852" y="5649"/>
                    <a:pt x="12144" y="5840"/>
                    <a:pt x="12449" y="6011"/>
                  </a:cubicBezTo>
                  <a:cubicBezTo>
                    <a:pt x="12752" y="6182"/>
                    <a:pt x="13064" y="6332"/>
                    <a:pt x="13387" y="6469"/>
                  </a:cubicBezTo>
                  <a:cubicBezTo>
                    <a:pt x="13602" y="6013"/>
                    <a:pt x="13798" y="5550"/>
                    <a:pt x="13963" y="5077"/>
                  </a:cubicBezTo>
                  <a:cubicBezTo>
                    <a:pt x="14128" y="4603"/>
                    <a:pt x="14273" y="4122"/>
                    <a:pt x="14386" y="3633"/>
                  </a:cubicBezTo>
                  <a:cubicBezTo>
                    <a:pt x="14296" y="3528"/>
                    <a:pt x="14195" y="3418"/>
                    <a:pt x="14098" y="3318"/>
                  </a:cubicBezTo>
                  <a:cubicBezTo>
                    <a:pt x="14001" y="3218"/>
                    <a:pt x="13909" y="3123"/>
                    <a:pt x="13806" y="3027"/>
                  </a:cubicBezTo>
                  <a:close/>
                  <a:moveTo>
                    <a:pt x="15097" y="4643"/>
                  </a:moveTo>
                  <a:cubicBezTo>
                    <a:pt x="14989" y="5011"/>
                    <a:pt x="14872" y="5369"/>
                    <a:pt x="14735" y="5729"/>
                  </a:cubicBezTo>
                  <a:cubicBezTo>
                    <a:pt x="14598" y="6089"/>
                    <a:pt x="14440" y="6449"/>
                    <a:pt x="14276" y="6798"/>
                  </a:cubicBezTo>
                  <a:cubicBezTo>
                    <a:pt x="14551" y="6884"/>
                    <a:pt x="14842" y="6953"/>
                    <a:pt x="15125" y="7013"/>
                  </a:cubicBezTo>
                  <a:cubicBezTo>
                    <a:pt x="15409" y="7074"/>
                    <a:pt x="15688" y="7122"/>
                    <a:pt x="15977" y="7158"/>
                  </a:cubicBezTo>
                  <a:cubicBezTo>
                    <a:pt x="15915" y="6710"/>
                    <a:pt x="15813" y="6274"/>
                    <a:pt x="15666" y="5853"/>
                  </a:cubicBezTo>
                  <a:cubicBezTo>
                    <a:pt x="15519" y="5432"/>
                    <a:pt x="15324" y="5029"/>
                    <a:pt x="15097" y="4643"/>
                  </a:cubicBezTo>
                  <a:close/>
                  <a:moveTo>
                    <a:pt x="8606" y="3701"/>
                  </a:moveTo>
                  <a:cubicBezTo>
                    <a:pt x="8180" y="3989"/>
                    <a:pt x="7775" y="4303"/>
                    <a:pt x="7382" y="4630"/>
                  </a:cubicBezTo>
                  <a:cubicBezTo>
                    <a:pt x="6990" y="4957"/>
                    <a:pt x="6609" y="5294"/>
                    <a:pt x="6252" y="5658"/>
                  </a:cubicBezTo>
                  <a:lnTo>
                    <a:pt x="8448" y="7464"/>
                  </a:lnTo>
                  <a:lnTo>
                    <a:pt x="10216" y="5542"/>
                  </a:lnTo>
                  <a:cubicBezTo>
                    <a:pt x="9905" y="5266"/>
                    <a:pt x="9620" y="4976"/>
                    <a:pt x="9351" y="4670"/>
                  </a:cubicBezTo>
                  <a:cubicBezTo>
                    <a:pt x="9081" y="4363"/>
                    <a:pt x="8831" y="4036"/>
                    <a:pt x="8606" y="3701"/>
                  </a:cubicBezTo>
                  <a:close/>
                  <a:moveTo>
                    <a:pt x="2433" y="3721"/>
                  </a:moveTo>
                  <a:cubicBezTo>
                    <a:pt x="1932" y="4341"/>
                    <a:pt x="1546" y="5031"/>
                    <a:pt x="1284" y="5757"/>
                  </a:cubicBezTo>
                  <a:cubicBezTo>
                    <a:pt x="1022" y="6483"/>
                    <a:pt x="879" y="7253"/>
                    <a:pt x="878" y="8036"/>
                  </a:cubicBezTo>
                  <a:cubicBezTo>
                    <a:pt x="1138" y="8064"/>
                    <a:pt x="1405" y="8097"/>
                    <a:pt x="1661" y="8144"/>
                  </a:cubicBezTo>
                  <a:cubicBezTo>
                    <a:pt x="2118" y="8228"/>
                    <a:pt x="2562" y="8343"/>
                    <a:pt x="3001" y="8485"/>
                  </a:cubicBezTo>
                  <a:cubicBezTo>
                    <a:pt x="3265" y="8000"/>
                    <a:pt x="3553" y="7531"/>
                    <a:pt x="3870" y="7076"/>
                  </a:cubicBezTo>
                  <a:cubicBezTo>
                    <a:pt x="4187" y="6619"/>
                    <a:pt x="4542" y="6181"/>
                    <a:pt x="4910" y="5757"/>
                  </a:cubicBezTo>
                  <a:lnTo>
                    <a:pt x="2433" y="3721"/>
                  </a:lnTo>
                  <a:close/>
                  <a:moveTo>
                    <a:pt x="10939" y="6126"/>
                  </a:moveTo>
                  <a:lnTo>
                    <a:pt x="9169" y="8060"/>
                  </a:lnTo>
                  <a:lnTo>
                    <a:pt x="11249" y="9761"/>
                  </a:lnTo>
                  <a:cubicBezTo>
                    <a:pt x="11579" y="9378"/>
                    <a:pt x="11885" y="8986"/>
                    <a:pt x="12172" y="8576"/>
                  </a:cubicBezTo>
                  <a:cubicBezTo>
                    <a:pt x="12459" y="8166"/>
                    <a:pt x="12721" y="7741"/>
                    <a:pt x="12963" y="7306"/>
                  </a:cubicBezTo>
                  <a:cubicBezTo>
                    <a:pt x="12603" y="7149"/>
                    <a:pt x="12253" y="6964"/>
                    <a:pt x="11915" y="6769"/>
                  </a:cubicBezTo>
                  <a:cubicBezTo>
                    <a:pt x="11577" y="6573"/>
                    <a:pt x="11251" y="6358"/>
                    <a:pt x="10939" y="6126"/>
                  </a:cubicBezTo>
                  <a:close/>
                  <a:moveTo>
                    <a:pt x="13849" y="7647"/>
                  </a:moveTo>
                  <a:cubicBezTo>
                    <a:pt x="13586" y="8127"/>
                    <a:pt x="13297" y="8593"/>
                    <a:pt x="12982" y="9045"/>
                  </a:cubicBezTo>
                  <a:cubicBezTo>
                    <a:pt x="12667" y="9497"/>
                    <a:pt x="12334" y="9936"/>
                    <a:pt x="11969" y="10357"/>
                  </a:cubicBezTo>
                  <a:lnTo>
                    <a:pt x="14436" y="12379"/>
                  </a:lnTo>
                  <a:cubicBezTo>
                    <a:pt x="14933" y="11764"/>
                    <a:pt x="15319" y="11085"/>
                    <a:pt x="15581" y="10366"/>
                  </a:cubicBezTo>
                  <a:cubicBezTo>
                    <a:pt x="15842" y="9647"/>
                    <a:pt x="15976" y="8886"/>
                    <a:pt x="15982" y="8110"/>
                  </a:cubicBezTo>
                  <a:cubicBezTo>
                    <a:pt x="15743" y="8082"/>
                    <a:pt x="15506" y="8058"/>
                    <a:pt x="15271" y="8015"/>
                  </a:cubicBezTo>
                  <a:cubicBezTo>
                    <a:pt x="15030" y="7970"/>
                    <a:pt x="14788" y="7908"/>
                    <a:pt x="14551" y="7847"/>
                  </a:cubicBezTo>
                  <a:cubicBezTo>
                    <a:pt x="14314" y="7786"/>
                    <a:pt x="14080" y="7724"/>
                    <a:pt x="13849" y="7647"/>
                  </a:cubicBezTo>
                  <a:close/>
                  <a:moveTo>
                    <a:pt x="5621" y="6339"/>
                  </a:moveTo>
                  <a:cubicBezTo>
                    <a:pt x="5287" y="6724"/>
                    <a:pt x="4981" y="7134"/>
                    <a:pt x="4692" y="7547"/>
                  </a:cubicBezTo>
                  <a:cubicBezTo>
                    <a:pt x="4403" y="7961"/>
                    <a:pt x="4130" y="8387"/>
                    <a:pt x="3887" y="8826"/>
                  </a:cubicBezTo>
                  <a:cubicBezTo>
                    <a:pt x="4272" y="8990"/>
                    <a:pt x="4648" y="9168"/>
                    <a:pt x="5008" y="9376"/>
                  </a:cubicBezTo>
                  <a:cubicBezTo>
                    <a:pt x="5368" y="9585"/>
                    <a:pt x="5718" y="9817"/>
                    <a:pt x="6049" y="10067"/>
                  </a:cubicBezTo>
                  <a:lnTo>
                    <a:pt x="7817" y="8145"/>
                  </a:lnTo>
                  <a:lnTo>
                    <a:pt x="5621" y="6339"/>
                  </a:lnTo>
                  <a:close/>
                  <a:moveTo>
                    <a:pt x="8538" y="8741"/>
                  </a:moveTo>
                  <a:lnTo>
                    <a:pt x="6770" y="10663"/>
                  </a:lnTo>
                  <a:cubicBezTo>
                    <a:pt x="7059" y="10924"/>
                    <a:pt x="7330" y="11201"/>
                    <a:pt x="7582" y="11489"/>
                  </a:cubicBezTo>
                  <a:cubicBezTo>
                    <a:pt x="7834" y="11777"/>
                    <a:pt x="8064" y="12076"/>
                    <a:pt x="8278" y="12390"/>
                  </a:cubicBezTo>
                  <a:cubicBezTo>
                    <a:pt x="8700" y="12103"/>
                    <a:pt x="9109" y="11798"/>
                    <a:pt x="9499" y="11473"/>
                  </a:cubicBezTo>
                  <a:cubicBezTo>
                    <a:pt x="9889" y="11147"/>
                    <a:pt x="10262" y="10804"/>
                    <a:pt x="10617" y="10442"/>
                  </a:cubicBezTo>
                  <a:lnTo>
                    <a:pt x="8538" y="8741"/>
                  </a:lnTo>
                  <a:close/>
                  <a:moveTo>
                    <a:pt x="1798" y="9132"/>
                  </a:moveTo>
                  <a:cubicBezTo>
                    <a:pt x="1535" y="9075"/>
                    <a:pt x="1275" y="9033"/>
                    <a:pt x="1007" y="8999"/>
                  </a:cubicBezTo>
                  <a:cubicBezTo>
                    <a:pt x="1062" y="9423"/>
                    <a:pt x="1148" y="9837"/>
                    <a:pt x="1280" y="10238"/>
                  </a:cubicBezTo>
                  <a:cubicBezTo>
                    <a:pt x="1412" y="10638"/>
                    <a:pt x="1583" y="11018"/>
                    <a:pt x="1786" y="11388"/>
                  </a:cubicBezTo>
                  <a:cubicBezTo>
                    <a:pt x="1891" y="11037"/>
                    <a:pt x="2008" y="10691"/>
                    <a:pt x="2139" y="10348"/>
                  </a:cubicBezTo>
                  <a:cubicBezTo>
                    <a:pt x="2270" y="10005"/>
                    <a:pt x="2418" y="9667"/>
                    <a:pt x="2574" y="9334"/>
                  </a:cubicBezTo>
                  <a:cubicBezTo>
                    <a:pt x="2319" y="9257"/>
                    <a:pt x="2059" y="9189"/>
                    <a:pt x="1798" y="9132"/>
                  </a:cubicBezTo>
                  <a:close/>
                  <a:moveTo>
                    <a:pt x="11338" y="11038"/>
                  </a:moveTo>
                  <a:cubicBezTo>
                    <a:pt x="10948" y="11437"/>
                    <a:pt x="10541" y="11810"/>
                    <a:pt x="10111" y="12167"/>
                  </a:cubicBezTo>
                  <a:cubicBezTo>
                    <a:pt x="9681" y="12525"/>
                    <a:pt x="9224" y="12866"/>
                    <a:pt x="8757" y="13179"/>
                  </a:cubicBezTo>
                  <a:cubicBezTo>
                    <a:pt x="8923" y="13483"/>
                    <a:pt x="9075" y="13796"/>
                    <a:pt x="9206" y="14117"/>
                  </a:cubicBezTo>
                  <a:cubicBezTo>
                    <a:pt x="9337" y="14439"/>
                    <a:pt x="9449" y="14769"/>
                    <a:pt x="9544" y="15106"/>
                  </a:cubicBezTo>
                  <a:cubicBezTo>
                    <a:pt x="10358" y="14993"/>
                    <a:pt x="11133" y="14757"/>
                    <a:pt x="11852" y="14413"/>
                  </a:cubicBezTo>
                  <a:cubicBezTo>
                    <a:pt x="12571" y="14068"/>
                    <a:pt x="13229" y="13610"/>
                    <a:pt x="13805" y="13059"/>
                  </a:cubicBezTo>
                  <a:lnTo>
                    <a:pt x="11338" y="11038"/>
                  </a:lnTo>
                  <a:close/>
                  <a:moveTo>
                    <a:pt x="3466" y="9652"/>
                  </a:moveTo>
                  <a:cubicBezTo>
                    <a:pt x="3255" y="10099"/>
                    <a:pt x="3068" y="10559"/>
                    <a:pt x="2906" y="11023"/>
                  </a:cubicBezTo>
                  <a:cubicBezTo>
                    <a:pt x="2744" y="11488"/>
                    <a:pt x="2612" y="11967"/>
                    <a:pt x="2500" y="12447"/>
                  </a:cubicBezTo>
                  <a:cubicBezTo>
                    <a:pt x="2606" y="12576"/>
                    <a:pt x="2712" y="12693"/>
                    <a:pt x="2827" y="12816"/>
                  </a:cubicBezTo>
                  <a:cubicBezTo>
                    <a:pt x="2943" y="12939"/>
                    <a:pt x="3067" y="13064"/>
                    <a:pt x="3192" y="13180"/>
                  </a:cubicBezTo>
                  <a:lnTo>
                    <a:pt x="5416" y="10759"/>
                  </a:lnTo>
                  <a:cubicBezTo>
                    <a:pt x="5115" y="10538"/>
                    <a:pt x="4810" y="10332"/>
                    <a:pt x="4484" y="10148"/>
                  </a:cubicBezTo>
                  <a:cubicBezTo>
                    <a:pt x="4158" y="9964"/>
                    <a:pt x="3813" y="9796"/>
                    <a:pt x="3466" y="9652"/>
                  </a:cubicBezTo>
                  <a:close/>
                  <a:moveTo>
                    <a:pt x="6136" y="11355"/>
                  </a:moveTo>
                  <a:lnTo>
                    <a:pt x="3901" y="13774"/>
                  </a:lnTo>
                  <a:cubicBezTo>
                    <a:pt x="4016" y="13856"/>
                    <a:pt x="4137" y="13929"/>
                    <a:pt x="4256" y="14005"/>
                  </a:cubicBezTo>
                  <a:cubicBezTo>
                    <a:pt x="4376" y="14081"/>
                    <a:pt x="4502" y="14158"/>
                    <a:pt x="4626" y="14228"/>
                  </a:cubicBezTo>
                  <a:cubicBezTo>
                    <a:pt x="5123" y="14054"/>
                    <a:pt x="5608" y="13859"/>
                    <a:pt x="6082" y="13639"/>
                  </a:cubicBezTo>
                  <a:cubicBezTo>
                    <a:pt x="6556" y="13419"/>
                    <a:pt x="7019" y="13171"/>
                    <a:pt x="7466" y="12906"/>
                  </a:cubicBezTo>
                  <a:cubicBezTo>
                    <a:pt x="7279" y="12625"/>
                    <a:pt x="7074" y="12352"/>
                    <a:pt x="6853" y="12093"/>
                  </a:cubicBezTo>
                  <a:cubicBezTo>
                    <a:pt x="6632" y="11833"/>
                    <a:pt x="6391" y="11591"/>
                    <a:pt x="6136" y="11355"/>
                  </a:cubicBezTo>
                  <a:close/>
                  <a:moveTo>
                    <a:pt x="7934" y="13694"/>
                  </a:moveTo>
                  <a:cubicBezTo>
                    <a:pt x="7591" y="13896"/>
                    <a:pt x="7243" y="14084"/>
                    <a:pt x="6885" y="14262"/>
                  </a:cubicBezTo>
                  <a:cubicBezTo>
                    <a:pt x="6527" y="14440"/>
                    <a:pt x="6160" y="14609"/>
                    <a:pt x="5788" y="14762"/>
                  </a:cubicBezTo>
                  <a:cubicBezTo>
                    <a:pt x="6191" y="14908"/>
                    <a:pt x="6614" y="15020"/>
                    <a:pt x="7040" y="15099"/>
                  </a:cubicBezTo>
                  <a:cubicBezTo>
                    <a:pt x="7538" y="15190"/>
                    <a:pt x="8041" y="15236"/>
                    <a:pt x="8548" y="15233"/>
                  </a:cubicBezTo>
                  <a:cubicBezTo>
                    <a:pt x="8471" y="14966"/>
                    <a:pt x="8384" y="14704"/>
                    <a:pt x="8282" y="14447"/>
                  </a:cubicBezTo>
                  <a:cubicBezTo>
                    <a:pt x="8181" y="14190"/>
                    <a:pt x="8061" y="13938"/>
                    <a:pt x="7934" y="1369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0" name="Shape 10383">
              <a:extLst>
                <a:ext uri="{FF2B5EF4-FFF2-40B4-BE49-F238E27FC236}">
                  <a16:creationId xmlns="" xmlns:a16="http://schemas.microsoft.com/office/drawing/2014/main" id="{CE960554-3A7E-8B41-8964-4074CA0C1117}"/>
                </a:ext>
              </a:extLst>
            </p:cNvPr>
            <p:cNvSpPr/>
            <p:nvPr/>
          </p:nvSpPr>
          <p:spPr>
            <a:xfrm>
              <a:off x="18326100" y="4525793"/>
              <a:ext cx="707796" cy="70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3" h="20113" extrusionOk="0">
                  <a:moveTo>
                    <a:pt x="8483" y="125"/>
                  </a:moveTo>
                  <a:cubicBezTo>
                    <a:pt x="2996" y="994"/>
                    <a:pt x="-744" y="6142"/>
                    <a:pt x="125" y="11629"/>
                  </a:cubicBezTo>
                  <a:cubicBezTo>
                    <a:pt x="994" y="17116"/>
                    <a:pt x="6142" y="20856"/>
                    <a:pt x="11629" y="19987"/>
                  </a:cubicBezTo>
                  <a:cubicBezTo>
                    <a:pt x="17116" y="19118"/>
                    <a:pt x="20856" y="13970"/>
                    <a:pt x="19987" y="8483"/>
                  </a:cubicBezTo>
                  <a:cubicBezTo>
                    <a:pt x="19118" y="2996"/>
                    <a:pt x="13970" y="-744"/>
                    <a:pt x="8483" y="125"/>
                  </a:cubicBezTo>
                  <a:close/>
                  <a:moveTo>
                    <a:pt x="8760" y="1873"/>
                  </a:moveTo>
                  <a:cubicBezTo>
                    <a:pt x="8956" y="1842"/>
                    <a:pt x="9163" y="1878"/>
                    <a:pt x="9336" y="2004"/>
                  </a:cubicBezTo>
                  <a:cubicBezTo>
                    <a:pt x="9681" y="2255"/>
                    <a:pt x="9758" y="2741"/>
                    <a:pt x="9507" y="3087"/>
                  </a:cubicBezTo>
                  <a:cubicBezTo>
                    <a:pt x="9256" y="3432"/>
                    <a:pt x="8770" y="3509"/>
                    <a:pt x="8424" y="3258"/>
                  </a:cubicBezTo>
                  <a:cubicBezTo>
                    <a:pt x="8079" y="3007"/>
                    <a:pt x="8002" y="2521"/>
                    <a:pt x="8253" y="2175"/>
                  </a:cubicBezTo>
                  <a:cubicBezTo>
                    <a:pt x="8378" y="2002"/>
                    <a:pt x="8564" y="1904"/>
                    <a:pt x="8760" y="1873"/>
                  </a:cubicBezTo>
                  <a:close/>
                  <a:moveTo>
                    <a:pt x="9098" y="4008"/>
                  </a:moveTo>
                  <a:cubicBezTo>
                    <a:pt x="9327" y="3971"/>
                    <a:pt x="9546" y="4130"/>
                    <a:pt x="9582" y="4359"/>
                  </a:cubicBezTo>
                  <a:lnTo>
                    <a:pt x="10314" y="8984"/>
                  </a:lnTo>
                  <a:cubicBezTo>
                    <a:pt x="10465" y="9019"/>
                    <a:pt x="10626" y="8992"/>
                    <a:pt x="10759" y="9088"/>
                  </a:cubicBezTo>
                  <a:cubicBezTo>
                    <a:pt x="10893" y="9186"/>
                    <a:pt x="10931" y="9343"/>
                    <a:pt x="11011" y="9477"/>
                  </a:cubicBezTo>
                  <a:lnTo>
                    <a:pt x="14460" y="8930"/>
                  </a:lnTo>
                  <a:cubicBezTo>
                    <a:pt x="14689" y="8894"/>
                    <a:pt x="14908" y="9053"/>
                    <a:pt x="14944" y="9282"/>
                  </a:cubicBezTo>
                  <a:cubicBezTo>
                    <a:pt x="14980" y="9511"/>
                    <a:pt x="14822" y="9729"/>
                    <a:pt x="14593" y="9766"/>
                  </a:cubicBezTo>
                  <a:lnTo>
                    <a:pt x="11143" y="10312"/>
                  </a:lnTo>
                  <a:cubicBezTo>
                    <a:pt x="11108" y="10464"/>
                    <a:pt x="11121" y="10625"/>
                    <a:pt x="11024" y="10759"/>
                  </a:cubicBezTo>
                  <a:cubicBezTo>
                    <a:pt x="10636" y="11292"/>
                    <a:pt x="9886" y="11411"/>
                    <a:pt x="9353" y="11024"/>
                  </a:cubicBezTo>
                  <a:cubicBezTo>
                    <a:pt x="8820" y="10636"/>
                    <a:pt x="8701" y="9886"/>
                    <a:pt x="9088" y="9353"/>
                  </a:cubicBezTo>
                  <a:cubicBezTo>
                    <a:pt x="9188" y="9215"/>
                    <a:pt x="9357" y="9195"/>
                    <a:pt x="9495" y="9114"/>
                  </a:cubicBezTo>
                  <a:lnTo>
                    <a:pt x="8762" y="4489"/>
                  </a:lnTo>
                  <a:cubicBezTo>
                    <a:pt x="8726" y="4260"/>
                    <a:pt x="8869" y="4044"/>
                    <a:pt x="9098" y="4008"/>
                  </a:cubicBezTo>
                  <a:close/>
                  <a:moveTo>
                    <a:pt x="2495" y="10476"/>
                  </a:moveTo>
                  <a:cubicBezTo>
                    <a:pt x="2691" y="10446"/>
                    <a:pt x="2898" y="10482"/>
                    <a:pt x="3071" y="10607"/>
                  </a:cubicBezTo>
                  <a:cubicBezTo>
                    <a:pt x="3417" y="10859"/>
                    <a:pt x="3494" y="11345"/>
                    <a:pt x="3243" y="11690"/>
                  </a:cubicBezTo>
                  <a:cubicBezTo>
                    <a:pt x="2992" y="12035"/>
                    <a:pt x="2505" y="12113"/>
                    <a:pt x="2160" y="11862"/>
                  </a:cubicBezTo>
                  <a:cubicBezTo>
                    <a:pt x="1814" y="11610"/>
                    <a:pt x="1737" y="11124"/>
                    <a:pt x="1988" y="10779"/>
                  </a:cubicBezTo>
                  <a:cubicBezTo>
                    <a:pt x="2114" y="10606"/>
                    <a:pt x="2300" y="10507"/>
                    <a:pt x="2495" y="10476"/>
                  </a:cubicBezTo>
                  <a:close/>
                  <a:moveTo>
                    <a:pt x="17392" y="8117"/>
                  </a:moveTo>
                  <a:cubicBezTo>
                    <a:pt x="17587" y="8086"/>
                    <a:pt x="17779" y="8125"/>
                    <a:pt x="17952" y="8250"/>
                  </a:cubicBezTo>
                  <a:cubicBezTo>
                    <a:pt x="18298" y="8502"/>
                    <a:pt x="18375" y="8988"/>
                    <a:pt x="18124" y="9333"/>
                  </a:cubicBezTo>
                  <a:cubicBezTo>
                    <a:pt x="17872" y="9678"/>
                    <a:pt x="17402" y="9753"/>
                    <a:pt x="17056" y="9502"/>
                  </a:cubicBezTo>
                  <a:cubicBezTo>
                    <a:pt x="16711" y="9251"/>
                    <a:pt x="16634" y="8765"/>
                    <a:pt x="16885" y="8419"/>
                  </a:cubicBezTo>
                  <a:cubicBezTo>
                    <a:pt x="17010" y="8247"/>
                    <a:pt x="17196" y="8148"/>
                    <a:pt x="17392" y="8117"/>
                  </a:cubicBezTo>
                  <a:close/>
                  <a:moveTo>
                    <a:pt x="11112" y="16723"/>
                  </a:moveTo>
                  <a:cubicBezTo>
                    <a:pt x="11308" y="16692"/>
                    <a:pt x="11515" y="16728"/>
                    <a:pt x="11688" y="16854"/>
                  </a:cubicBezTo>
                  <a:cubicBezTo>
                    <a:pt x="12033" y="17105"/>
                    <a:pt x="12110" y="17591"/>
                    <a:pt x="11859" y="17937"/>
                  </a:cubicBezTo>
                  <a:cubicBezTo>
                    <a:pt x="11608" y="18282"/>
                    <a:pt x="11122" y="18359"/>
                    <a:pt x="10776" y="18108"/>
                  </a:cubicBezTo>
                  <a:cubicBezTo>
                    <a:pt x="10431" y="17857"/>
                    <a:pt x="10354" y="17371"/>
                    <a:pt x="10605" y="17025"/>
                  </a:cubicBezTo>
                  <a:cubicBezTo>
                    <a:pt x="10730" y="16853"/>
                    <a:pt x="10916" y="16754"/>
                    <a:pt x="11112" y="1672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1" name="Shape 10384">
              <a:extLst>
                <a:ext uri="{FF2B5EF4-FFF2-40B4-BE49-F238E27FC236}">
                  <a16:creationId xmlns="" xmlns:a16="http://schemas.microsoft.com/office/drawing/2014/main" id="{460526F9-0EB6-7843-87E0-751DFDEF773B}"/>
                </a:ext>
              </a:extLst>
            </p:cNvPr>
            <p:cNvSpPr/>
            <p:nvPr/>
          </p:nvSpPr>
          <p:spPr>
            <a:xfrm>
              <a:off x="21178433" y="7084811"/>
              <a:ext cx="603784" cy="7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15" y="0"/>
                  </a:moveTo>
                  <a:lnTo>
                    <a:pt x="0" y="18854"/>
                  </a:lnTo>
                  <a:lnTo>
                    <a:pt x="17786" y="21600"/>
                  </a:lnTo>
                  <a:lnTo>
                    <a:pt x="21600" y="6017"/>
                  </a:lnTo>
                  <a:lnTo>
                    <a:pt x="18300" y="2113"/>
                  </a:lnTo>
                  <a:lnTo>
                    <a:pt x="4615" y="0"/>
                  </a:lnTo>
                  <a:close/>
                  <a:moveTo>
                    <a:pt x="9206" y="5215"/>
                  </a:moveTo>
                  <a:lnTo>
                    <a:pt x="15684" y="6215"/>
                  </a:lnTo>
                  <a:lnTo>
                    <a:pt x="15556" y="6735"/>
                  </a:lnTo>
                  <a:lnTo>
                    <a:pt x="9079" y="5735"/>
                  </a:lnTo>
                  <a:lnTo>
                    <a:pt x="9206" y="5215"/>
                  </a:lnTo>
                  <a:close/>
                  <a:moveTo>
                    <a:pt x="4712" y="9845"/>
                  </a:moveTo>
                  <a:lnTo>
                    <a:pt x="17667" y="11845"/>
                  </a:lnTo>
                  <a:lnTo>
                    <a:pt x="17544" y="12350"/>
                  </a:lnTo>
                  <a:lnTo>
                    <a:pt x="4588" y="10350"/>
                  </a:lnTo>
                  <a:lnTo>
                    <a:pt x="4712" y="9845"/>
                  </a:lnTo>
                  <a:close/>
                  <a:moveTo>
                    <a:pt x="4086" y="12402"/>
                  </a:moveTo>
                  <a:lnTo>
                    <a:pt x="17041" y="14402"/>
                  </a:lnTo>
                  <a:lnTo>
                    <a:pt x="16914" y="14923"/>
                  </a:lnTo>
                  <a:lnTo>
                    <a:pt x="3958" y="12923"/>
                  </a:lnTo>
                  <a:lnTo>
                    <a:pt x="4086" y="12402"/>
                  </a:lnTo>
                  <a:close/>
                  <a:moveTo>
                    <a:pt x="3460" y="14960"/>
                  </a:moveTo>
                  <a:lnTo>
                    <a:pt x="9938" y="15960"/>
                  </a:lnTo>
                  <a:lnTo>
                    <a:pt x="9810" y="16480"/>
                  </a:lnTo>
                  <a:lnTo>
                    <a:pt x="3332" y="15480"/>
                  </a:lnTo>
                  <a:lnTo>
                    <a:pt x="3460" y="149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2" name="Shape 10385">
              <a:extLst>
                <a:ext uri="{FF2B5EF4-FFF2-40B4-BE49-F238E27FC236}">
                  <a16:creationId xmlns="" xmlns:a16="http://schemas.microsoft.com/office/drawing/2014/main" id="{6959C8ED-1A2D-7846-A397-6EBBE7A0AFE4}"/>
                </a:ext>
              </a:extLst>
            </p:cNvPr>
            <p:cNvSpPr/>
            <p:nvPr/>
          </p:nvSpPr>
          <p:spPr>
            <a:xfrm>
              <a:off x="20665447" y="6815808"/>
              <a:ext cx="608340" cy="129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9" y="0"/>
                  </a:moveTo>
                  <a:lnTo>
                    <a:pt x="15512" y="1725"/>
                  </a:lnTo>
                  <a:cubicBezTo>
                    <a:pt x="15654" y="1751"/>
                    <a:pt x="17066" y="2005"/>
                    <a:pt x="17066" y="2005"/>
                  </a:cubicBezTo>
                  <a:lnTo>
                    <a:pt x="16932" y="2169"/>
                  </a:lnTo>
                  <a:lnTo>
                    <a:pt x="15379" y="1889"/>
                  </a:lnTo>
                  <a:lnTo>
                    <a:pt x="14764" y="2643"/>
                  </a:lnTo>
                  <a:cubicBezTo>
                    <a:pt x="14901" y="2667"/>
                    <a:pt x="15906" y="2848"/>
                    <a:pt x="15906" y="2848"/>
                  </a:cubicBezTo>
                  <a:lnTo>
                    <a:pt x="15773" y="3012"/>
                  </a:lnTo>
                  <a:lnTo>
                    <a:pt x="14631" y="2807"/>
                  </a:lnTo>
                  <a:lnTo>
                    <a:pt x="14016" y="3561"/>
                  </a:lnTo>
                  <a:cubicBezTo>
                    <a:pt x="14158" y="3586"/>
                    <a:pt x="15569" y="3841"/>
                    <a:pt x="15569" y="3841"/>
                  </a:cubicBezTo>
                  <a:lnTo>
                    <a:pt x="15436" y="4004"/>
                  </a:lnTo>
                  <a:lnTo>
                    <a:pt x="13883" y="3724"/>
                  </a:lnTo>
                  <a:lnTo>
                    <a:pt x="13267" y="4479"/>
                  </a:lnTo>
                  <a:cubicBezTo>
                    <a:pt x="13404" y="4504"/>
                    <a:pt x="14409" y="4684"/>
                    <a:pt x="14409" y="4684"/>
                  </a:cubicBezTo>
                  <a:lnTo>
                    <a:pt x="14276" y="4848"/>
                  </a:lnTo>
                  <a:lnTo>
                    <a:pt x="13134" y="4643"/>
                  </a:lnTo>
                  <a:lnTo>
                    <a:pt x="12519" y="5397"/>
                  </a:lnTo>
                  <a:cubicBezTo>
                    <a:pt x="12661" y="5422"/>
                    <a:pt x="14072" y="5676"/>
                    <a:pt x="14072" y="5676"/>
                  </a:cubicBezTo>
                  <a:lnTo>
                    <a:pt x="13939" y="5840"/>
                  </a:lnTo>
                  <a:lnTo>
                    <a:pt x="12386" y="5561"/>
                  </a:lnTo>
                  <a:lnTo>
                    <a:pt x="11771" y="6315"/>
                  </a:lnTo>
                  <a:cubicBezTo>
                    <a:pt x="11908" y="6339"/>
                    <a:pt x="12913" y="6520"/>
                    <a:pt x="12913" y="6520"/>
                  </a:cubicBezTo>
                  <a:lnTo>
                    <a:pt x="12780" y="6684"/>
                  </a:lnTo>
                  <a:lnTo>
                    <a:pt x="11638" y="6478"/>
                  </a:lnTo>
                  <a:lnTo>
                    <a:pt x="11023" y="7232"/>
                  </a:lnTo>
                  <a:cubicBezTo>
                    <a:pt x="11164" y="7258"/>
                    <a:pt x="12575" y="7513"/>
                    <a:pt x="12575" y="7513"/>
                  </a:cubicBezTo>
                  <a:lnTo>
                    <a:pt x="12442" y="7677"/>
                  </a:lnTo>
                  <a:lnTo>
                    <a:pt x="10890" y="7396"/>
                  </a:lnTo>
                  <a:lnTo>
                    <a:pt x="10274" y="8151"/>
                  </a:lnTo>
                  <a:cubicBezTo>
                    <a:pt x="10411" y="8176"/>
                    <a:pt x="11416" y="8356"/>
                    <a:pt x="11416" y="8356"/>
                  </a:cubicBezTo>
                  <a:lnTo>
                    <a:pt x="11283" y="8520"/>
                  </a:lnTo>
                  <a:lnTo>
                    <a:pt x="10141" y="8315"/>
                  </a:lnTo>
                  <a:lnTo>
                    <a:pt x="9526" y="9069"/>
                  </a:lnTo>
                  <a:cubicBezTo>
                    <a:pt x="9667" y="9094"/>
                    <a:pt x="11079" y="9348"/>
                    <a:pt x="11079" y="9348"/>
                  </a:cubicBezTo>
                  <a:lnTo>
                    <a:pt x="10946" y="9512"/>
                  </a:lnTo>
                  <a:lnTo>
                    <a:pt x="9392" y="9232"/>
                  </a:lnTo>
                  <a:lnTo>
                    <a:pt x="8778" y="9986"/>
                  </a:lnTo>
                  <a:cubicBezTo>
                    <a:pt x="8914" y="10011"/>
                    <a:pt x="9919" y="10193"/>
                    <a:pt x="9919" y="10193"/>
                  </a:cubicBezTo>
                  <a:lnTo>
                    <a:pt x="9786" y="10355"/>
                  </a:lnTo>
                  <a:lnTo>
                    <a:pt x="8644" y="10150"/>
                  </a:lnTo>
                  <a:lnTo>
                    <a:pt x="8029" y="10905"/>
                  </a:lnTo>
                  <a:cubicBezTo>
                    <a:pt x="8170" y="10930"/>
                    <a:pt x="9582" y="11185"/>
                    <a:pt x="9582" y="11184"/>
                  </a:cubicBezTo>
                  <a:lnTo>
                    <a:pt x="9449" y="11348"/>
                  </a:lnTo>
                  <a:lnTo>
                    <a:pt x="7896" y="11068"/>
                  </a:lnTo>
                  <a:lnTo>
                    <a:pt x="7281" y="11823"/>
                  </a:lnTo>
                  <a:cubicBezTo>
                    <a:pt x="7417" y="11847"/>
                    <a:pt x="8423" y="12028"/>
                    <a:pt x="8423" y="12028"/>
                  </a:cubicBezTo>
                  <a:lnTo>
                    <a:pt x="8289" y="12192"/>
                  </a:lnTo>
                  <a:lnTo>
                    <a:pt x="7147" y="11987"/>
                  </a:lnTo>
                  <a:lnTo>
                    <a:pt x="6533" y="12740"/>
                  </a:lnTo>
                  <a:cubicBezTo>
                    <a:pt x="6674" y="12766"/>
                    <a:pt x="8086" y="13020"/>
                    <a:pt x="8086" y="13020"/>
                  </a:cubicBezTo>
                  <a:lnTo>
                    <a:pt x="7952" y="13184"/>
                  </a:lnTo>
                  <a:lnTo>
                    <a:pt x="6399" y="12904"/>
                  </a:lnTo>
                  <a:lnTo>
                    <a:pt x="5784" y="13659"/>
                  </a:lnTo>
                  <a:cubicBezTo>
                    <a:pt x="5920" y="13684"/>
                    <a:pt x="6926" y="13864"/>
                    <a:pt x="6926" y="13864"/>
                  </a:cubicBezTo>
                  <a:lnTo>
                    <a:pt x="6792" y="14028"/>
                  </a:lnTo>
                  <a:lnTo>
                    <a:pt x="5651" y="13822"/>
                  </a:lnTo>
                  <a:lnTo>
                    <a:pt x="5036" y="14577"/>
                  </a:lnTo>
                  <a:cubicBezTo>
                    <a:pt x="5177" y="14602"/>
                    <a:pt x="6589" y="14856"/>
                    <a:pt x="6589" y="14856"/>
                  </a:cubicBezTo>
                  <a:lnTo>
                    <a:pt x="6455" y="15020"/>
                  </a:lnTo>
                  <a:lnTo>
                    <a:pt x="4902" y="14741"/>
                  </a:lnTo>
                  <a:lnTo>
                    <a:pt x="4288" y="15494"/>
                  </a:lnTo>
                  <a:cubicBezTo>
                    <a:pt x="4424" y="15519"/>
                    <a:pt x="5430" y="15700"/>
                    <a:pt x="5430" y="15700"/>
                  </a:cubicBezTo>
                  <a:lnTo>
                    <a:pt x="5296" y="15863"/>
                  </a:lnTo>
                  <a:lnTo>
                    <a:pt x="4154" y="15658"/>
                  </a:lnTo>
                  <a:lnTo>
                    <a:pt x="3540" y="16412"/>
                  </a:lnTo>
                  <a:cubicBezTo>
                    <a:pt x="3681" y="16437"/>
                    <a:pt x="5093" y="16691"/>
                    <a:pt x="5093" y="16691"/>
                  </a:cubicBezTo>
                  <a:lnTo>
                    <a:pt x="4959" y="16855"/>
                  </a:lnTo>
                  <a:lnTo>
                    <a:pt x="3406" y="16576"/>
                  </a:lnTo>
                  <a:lnTo>
                    <a:pt x="2791" y="17331"/>
                  </a:lnTo>
                  <a:cubicBezTo>
                    <a:pt x="2927" y="17355"/>
                    <a:pt x="3933" y="17536"/>
                    <a:pt x="3933" y="17536"/>
                  </a:cubicBezTo>
                  <a:lnTo>
                    <a:pt x="3799" y="17700"/>
                  </a:lnTo>
                  <a:lnTo>
                    <a:pt x="2658" y="17493"/>
                  </a:lnTo>
                  <a:lnTo>
                    <a:pt x="2042" y="18248"/>
                  </a:lnTo>
                  <a:cubicBezTo>
                    <a:pt x="2184" y="18274"/>
                    <a:pt x="3596" y="18528"/>
                    <a:pt x="3596" y="18528"/>
                  </a:cubicBezTo>
                  <a:lnTo>
                    <a:pt x="3462" y="18692"/>
                  </a:lnTo>
                  <a:lnTo>
                    <a:pt x="1909" y="18412"/>
                  </a:lnTo>
                  <a:lnTo>
                    <a:pt x="1294" y="19166"/>
                  </a:lnTo>
                  <a:cubicBezTo>
                    <a:pt x="1431" y="19191"/>
                    <a:pt x="2436" y="19371"/>
                    <a:pt x="2436" y="19371"/>
                  </a:cubicBezTo>
                  <a:lnTo>
                    <a:pt x="2303" y="19535"/>
                  </a:lnTo>
                  <a:lnTo>
                    <a:pt x="1161" y="19330"/>
                  </a:lnTo>
                  <a:lnTo>
                    <a:pt x="546" y="20084"/>
                  </a:lnTo>
                  <a:cubicBezTo>
                    <a:pt x="688" y="20109"/>
                    <a:pt x="2099" y="20364"/>
                    <a:pt x="2099" y="20364"/>
                  </a:cubicBezTo>
                  <a:lnTo>
                    <a:pt x="1966" y="20527"/>
                  </a:lnTo>
                  <a:lnTo>
                    <a:pt x="413" y="20248"/>
                  </a:lnTo>
                  <a:lnTo>
                    <a:pt x="0" y="20754"/>
                  </a:lnTo>
                  <a:lnTo>
                    <a:pt x="4681" y="21600"/>
                  </a:lnTo>
                  <a:lnTo>
                    <a:pt x="21600" y="846"/>
                  </a:lnTo>
                  <a:lnTo>
                    <a:pt x="16919" y="0"/>
                  </a:lnTo>
                  <a:close/>
                  <a:moveTo>
                    <a:pt x="18807" y="978"/>
                  </a:moveTo>
                  <a:cubicBezTo>
                    <a:pt x="19275" y="1062"/>
                    <a:pt x="19509" y="1308"/>
                    <a:pt x="19330" y="1528"/>
                  </a:cubicBezTo>
                  <a:cubicBezTo>
                    <a:pt x="19151" y="1748"/>
                    <a:pt x="18626" y="1858"/>
                    <a:pt x="18158" y="1774"/>
                  </a:cubicBezTo>
                  <a:cubicBezTo>
                    <a:pt x="17691" y="1689"/>
                    <a:pt x="17457" y="1442"/>
                    <a:pt x="17637" y="1222"/>
                  </a:cubicBezTo>
                  <a:cubicBezTo>
                    <a:pt x="17816" y="1002"/>
                    <a:pt x="18340" y="893"/>
                    <a:pt x="18807" y="9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3" name="Shape 10386">
              <a:extLst>
                <a:ext uri="{FF2B5EF4-FFF2-40B4-BE49-F238E27FC236}">
                  <a16:creationId xmlns="" xmlns:a16="http://schemas.microsoft.com/office/drawing/2014/main" id="{CE7D998C-8DD8-7E46-A102-94D06098E540}"/>
                </a:ext>
              </a:extLst>
            </p:cNvPr>
            <p:cNvSpPr/>
            <p:nvPr/>
          </p:nvSpPr>
          <p:spPr>
            <a:xfrm>
              <a:off x="19887189" y="8018518"/>
              <a:ext cx="374757" cy="41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4" name="Shape 10387">
              <a:extLst>
                <a:ext uri="{FF2B5EF4-FFF2-40B4-BE49-F238E27FC236}">
                  <a16:creationId xmlns="" xmlns:a16="http://schemas.microsoft.com/office/drawing/2014/main" id="{3579D198-F91B-8A4A-9CA7-C67CA4AC8019}"/>
                </a:ext>
              </a:extLst>
            </p:cNvPr>
            <p:cNvSpPr/>
            <p:nvPr/>
          </p:nvSpPr>
          <p:spPr>
            <a:xfrm>
              <a:off x="19258037" y="4159743"/>
              <a:ext cx="657991" cy="40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177"/>
                  </a:moveTo>
                  <a:cubicBezTo>
                    <a:pt x="2527" y="15134"/>
                    <a:pt x="4222" y="12910"/>
                    <a:pt x="5702" y="10575"/>
                  </a:cubicBezTo>
                  <a:cubicBezTo>
                    <a:pt x="6408" y="13676"/>
                    <a:pt x="7362" y="16803"/>
                    <a:pt x="9837" y="17741"/>
                  </a:cubicBezTo>
                  <a:cubicBezTo>
                    <a:pt x="12287" y="18668"/>
                    <a:pt x="13976" y="16590"/>
                    <a:pt x="15426" y="14335"/>
                  </a:cubicBezTo>
                  <a:cubicBezTo>
                    <a:pt x="16134" y="17472"/>
                    <a:pt x="17076" y="20652"/>
                    <a:pt x="19580" y="21600"/>
                  </a:cubicBezTo>
                  <a:lnTo>
                    <a:pt x="19844" y="19777"/>
                  </a:lnTo>
                  <a:cubicBezTo>
                    <a:pt x="17724" y="18974"/>
                    <a:pt x="17025" y="16203"/>
                    <a:pt x="16319" y="12948"/>
                  </a:cubicBezTo>
                  <a:cubicBezTo>
                    <a:pt x="17841" y="10489"/>
                    <a:pt x="19206" y="8437"/>
                    <a:pt x="21352" y="9250"/>
                  </a:cubicBezTo>
                  <a:lnTo>
                    <a:pt x="21600" y="7421"/>
                  </a:lnTo>
                  <a:cubicBezTo>
                    <a:pt x="19073" y="6464"/>
                    <a:pt x="17365" y="8691"/>
                    <a:pt x="15886" y="11025"/>
                  </a:cubicBezTo>
                  <a:cubicBezTo>
                    <a:pt x="15180" y="7926"/>
                    <a:pt x="14217" y="4820"/>
                    <a:pt x="11744" y="3883"/>
                  </a:cubicBezTo>
                  <a:cubicBezTo>
                    <a:pt x="9288" y="2954"/>
                    <a:pt x="7622" y="5034"/>
                    <a:pt x="6170" y="7294"/>
                  </a:cubicBezTo>
                  <a:cubicBezTo>
                    <a:pt x="5461" y="4152"/>
                    <a:pt x="4515" y="950"/>
                    <a:pt x="2007" y="0"/>
                  </a:cubicBezTo>
                  <a:cubicBezTo>
                    <a:pt x="2007" y="0"/>
                    <a:pt x="1755" y="1827"/>
                    <a:pt x="1755" y="1827"/>
                  </a:cubicBezTo>
                  <a:cubicBezTo>
                    <a:pt x="3881" y="2632"/>
                    <a:pt x="4569" y="5413"/>
                    <a:pt x="5277" y="8681"/>
                  </a:cubicBezTo>
                  <a:cubicBezTo>
                    <a:pt x="3758" y="11134"/>
                    <a:pt x="2389" y="13165"/>
                    <a:pt x="247" y="12354"/>
                  </a:cubicBezTo>
                  <a:lnTo>
                    <a:pt x="0" y="14177"/>
                  </a:lnTo>
                  <a:close/>
                  <a:moveTo>
                    <a:pt x="608" y="11260"/>
                  </a:moveTo>
                  <a:cubicBezTo>
                    <a:pt x="982" y="11395"/>
                    <a:pt x="1324" y="11420"/>
                    <a:pt x="1648" y="11361"/>
                  </a:cubicBezTo>
                  <a:cubicBezTo>
                    <a:pt x="1648" y="11361"/>
                    <a:pt x="2736" y="3679"/>
                    <a:pt x="2736" y="3679"/>
                  </a:cubicBezTo>
                  <a:cubicBezTo>
                    <a:pt x="2461" y="3396"/>
                    <a:pt x="2144" y="3178"/>
                    <a:pt x="1771" y="3033"/>
                  </a:cubicBezTo>
                  <a:lnTo>
                    <a:pt x="608" y="11260"/>
                  </a:lnTo>
                  <a:close/>
                  <a:moveTo>
                    <a:pt x="2743" y="10793"/>
                  </a:moveTo>
                  <a:cubicBezTo>
                    <a:pt x="3150" y="10493"/>
                    <a:pt x="3533" y="10048"/>
                    <a:pt x="3917" y="9511"/>
                  </a:cubicBezTo>
                  <a:lnTo>
                    <a:pt x="4287" y="6924"/>
                  </a:lnTo>
                  <a:cubicBezTo>
                    <a:pt x="4087" y="6170"/>
                    <a:pt x="3864" y="5496"/>
                    <a:pt x="3579" y="4938"/>
                  </a:cubicBezTo>
                  <a:lnTo>
                    <a:pt x="2743" y="10793"/>
                  </a:lnTo>
                  <a:close/>
                  <a:moveTo>
                    <a:pt x="6595" y="9188"/>
                  </a:moveTo>
                  <a:cubicBezTo>
                    <a:pt x="8063" y="6828"/>
                    <a:pt x="9414" y="4924"/>
                    <a:pt x="11495" y="5712"/>
                  </a:cubicBezTo>
                  <a:cubicBezTo>
                    <a:pt x="13593" y="6506"/>
                    <a:pt x="14292" y="9219"/>
                    <a:pt x="14990" y="12431"/>
                  </a:cubicBezTo>
                  <a:cubicBezTo>
                    <a:pt x="13526" y="14784"/>
                    <a:pt x="12177" y="16704"/>
                    <a:pt x="10101" y="15917"/>
                  </a:cubicBezTo>
                  <a:cubicBezTo>
                    <a:pt x="8003" y="15123"/>
                    <a:pt x="7294" y="12399"/>
                    <a:pt x="6595" y="9188"/>
                  </a:cubicBezTo>
                  <a:close/>
                  <a:moveTo>
                    <a:pt x="7938" y="11422"/>
                  </a:moveTo>
                  <a:cubicBezTo>
                    <a:pt x="8176" y="12303"/>
                    <a:pt x="8447" y="13084"/>
                    <a:pt x="8788" y="13733"/>
                  </a:cubicBezTo>
                  <a:lnTo>
                    <a:pt x="9770" y="6683"/>
                  </a:lnTo>
                  <a:cubicBezTo>
                    <a:pt x="9292" y="7022"/>
                    <a:pt x="8844" y="7536"/>
                    <a:pt x="8395" y="8157"/>
                  </a:cubicBezTo>
                  <a:lnTo>
                    <a:pt x="7938" y="11422"/>
                  </a:lnTo>
                  <a:close/>
                  <a:moveTo>
                    <a:pt x="9753" y="14444"/>
                  </a:moveTo>
                  <a:cubicBezTo>
                    <a:pt x="9947" y="14585"/>
                    <a:pt x="10156" y="14700"/>
                    <a:pt x="10391" y="14785"/>
                  </a:cubicBezTo>
                  <a:cubicBezTo>
                    <a:pt x="10509" y="14829"/>
                    <a:pt x="10624" y="14858"/>
                    <a:pt x="10737" y="14880"/>
                  </a:cubicBezTo>
                  <a:lnTo>
                    <a:pt x="11912" y="6809"/>
                  </a:lnTo>
                  <a:cubicBezTo>
                    <a:pt x="11804" y="6751"/>
                    <a:pt x="11691" y="6700"/>
                    <a:pt x="11572" y="6657"/>
                  </a:cubicBezTo>
                  <a:cubicBezTo>
                    <a:pt x="11338" y="6572"/>
                    <a:pt x="11118" y="6530"/>
                    <a:pt x="10904" y="6522"/>
                  </a:cubicBezTo>
                  <a:lnTo>
                    <a:pt x="9753" y="14444"/>
                  </a:lnTo>
                  <a:close/>
                  <a:moveTo>
                    <a:pt x="11819" y="15088"/>
                  </a:moveTo>
                  <a:cubicBezTo>
                    <a:pt x="12255" y="14876"/>
                    <a:pt x="12659" y="14511"/>
                    <a:pt x="13056" y="14038"/>
                  </a:cubicBezTo>
                  <a:lnTo>
                    <a:pt x="13679" y="9709"/>
                  </a:lnTo>
                  <a:cubicBezTo>
                    <a:pt x="13451" y="9006"/>
                    <a:pt x="13187" y="8394"/>
                    <a:pt x="12852" y="7898"/>
                  </a:cubicBezTo>
                  <a:lnTo>
                    <a:pt x="11819" y="15088"/>
                  </a:lnTo>
                  <a:close/>
                  <a:moveTo>
                    <a:pt x="17315" y="14655"/>
                  </a:moveTo>
                  <a:cubicBezTo>
                    <a:pt x="17522" y="15364"/>
                    <a:pt x="17751" y="15987"/>
                    <a:pt x="18038" y="16501"/>
                  </a:cubicBezTo>
                  <a:lnTo>
                    <a:pt x="18774" y="10835"/>
                  </a:lnTo>
                  <a:cubicBezTo>
                    <a:pt x="18379" y="11153"/>
                    <a:pt x="18008" y="11606"/>
                    <a:pt x="17639" y="12150"/>
                  </a:cubicBezTo>
                  <a:lnTo>
                    <a:pt x="17315" y="14655"/>
                  </a:lnTo>
                  <a:close/>
                  <a:moveTo>
                    <a:pt x="19142" y="17799"/>
                  </a:moveTo>
                  <a:cubicBezTo>
                    <a:pt x="19411" y="18060"/>
                    <a:pt x="19719" y="18258"/>
                    <a:pt x="20080" y="18383"/>
                  </a:cubicBezTo>
                  <a:lnTo>
                    <a:pt x="21155" y="10467"/>
                  </a:lnTo>
                  <a:cubicBezTo>
                    <a:pt x="20792" y="10352"/>
                    <a:pt x="20458" y="10341"/>
                    <a:pt x="20145" y="10409"/>
                  </a:cubicBezTo>
                  <a:cubicBezTo>
                    <a:pt x="20145" y="10409"/>
                    <a:pt x="19142" y="17799"/>
                    <a:pt x="19142" y="1779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5" name="Shape 10388">
              <a:extLst>
                <a:ext uri="{FF2B5EF4-FFF2-40B4-BE49-F238E27FC236}">
                  <a16:creationId xmlns="" xmlns:a16="http://schemas.microsoft.com/office/drawing/2014/main" id="{A2F66520-D880-084D-8D33-578CDEAE5890}"/>
                </a:ext>
              </a:extLst>
            </p:cNvPr>
            <p:cNvSpPr/>
            <p:nvPr/>
          </p:nvSpPr>
          <p:spPr>
            <a:xfrm>
              <a:off x="18647193" y="4108798"/>
              <a:ext cx="356298" cy="370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6" name="Shape 10389">
              <a:extLst>
                <a:ext uri="{FF2B5EF4-FFF2-40B4-BE49-F238E27FC236}">
                  <a16:creationId xmlns="" xmlns:a16="http://schemas.microsoft.com/office/drawing/2014/main" id="{166B512E-563D-D24F-AB93-37858078436F}"/>
                </a:ext>
              </a:extLst>
            </p:cNvPr>
            <p:cNvSpPr/>
            <p:nvPr/>
          </p:nvSpPr>
          <p:spPr>
            <a:xfrm>
              <a:off x="17493478" y="4180645"/>
              <a:ext cx="832624" cy="54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08" extrusionOk="0">
                  <a:moveTo>
                    <a:pt x="3532" y="6467"/>
                  </a:moveTo>
                  <a:lnTo>
                    <a:pt x="5654" y="19318"/>
                  </a:lnTo>
                  <a:lnTo>
                    <a:pt x="17808" y="14741"/>
                  </a:lnTo>
                  <a:lnTo>
                    <a:pt x="15687" y="1890"/>
                  </a:lnTo>
                  <a:cubicBezTo>
                    <a:pt x="15687" y="1890"/>
                    <a:pt x="3532" y="6467"/>
                    <a:pt x="3532" y="6467"/>
                  </a:cubicBezTo>
                  <a:close/>
                  <a:moveTo>
                    <a:pt x="2391" y="11284"/>
                  </a:moveTo>
                  <a:lnTo>
                    <a:pt x="3148" y="15874"/>
                  </a:lnTo>
                  <a:cubicBezTo>
                    <a:pt x="3190" y="16128"/>
                    <a:pt x="3360" y="16282"/>
                    <a:pt x="3528" y="16218"/>
                  </a:cubicBezTo>
                  <a:cubicBezTo>
                    <a:pt x="3696" y="16155"/>
                    <a:pt x="3798" y="15899"/>
                    <a:pt x="3756" y="15645"/>
                  </a:cubicBezTo>
                  <a:lnTo>
                    <a:pt x="2999" y="11056"/>
                  </a:lnTo>
                  <a:cubicBezTo>
                    <a:pt x="2957" y="10802"/>
                    <a:pt x="2787" y="10648"/>
                    <a:pt x="2619" y="10711"/>
                  </a:cubicBezTo>
                  <a:cubicBezTo>
                    <a:pt x="2451" y="10774"/>
                    <a:pt x="2349" y="11031"/>
                    <a:pt x="2391" y="11284"/>
                  </a:cubicBezTo>
                  <a:close/>
                  <a:moveTo>
                    <a:pt x="19102" y="6941"/>
                  </a:moveTo>
                  <a:cubicBezTo>
                    <a:pt x="18977" y="6181"/>
                    <a:pt x="18467" y="5718"/>
                    <a:pt x="17963" y="5908"/>
                  </a:cubicBezTo>
                  <a:cubicBezTo>
                    <a:pt x="17460" y="6097"/>
                    <a:pt x="17154" y="6868"/>
                    <a:pt x="17279" y="7628"/>
                  </a:cubicBezTo>
                  <a:cubicBezTo>
                    <a:pt x="17405" y="8388"/>
                    <a:pt x="17914" y="8851"/>
                    <a:pt x="18418" y="8661"/>
                  </a:cubicBezTo>
                  <a:cubicBezTo>
                    <a:pt x="18922" y="8472"/>
                    <a:pt x="19228" y="7701"/>
                    <a:pt x="19102" y="6941"/>
                  </a:cubicBezTo>
                  <a:close/>
                  <a:moveTo>
                    <a:pt x="19484" y="1435"/>
                  </a:moveTo>
                  <a:lnTo>
                    <a:pt x="21303" y="12450"/>
                  </a:lnTo>
                  <a:cubicBezTo>
                    <a:pt x="21470" y="13464"/>
                    <a:pt x="21062" y="14490"/>
                    <a:pt x="20390" y="14743"/>
                  </a:cubicBezTo>
                  <a:lnTo>
                    <a:pt x="3374" y="21151"/>
                  </a:lnTo>
                  <a:cubicBezTo>
                    <a:pt x="2703" y="21404"/>
                    <a:pt x="2023" y="20787"/>
                    <a:pt x="1856" y="19773"/>
                  </a:cubicBezTo>
                  <a:lnTo>
                    <a:pt x="37" y="8758"/>
                  </a:lnTo>
                  <a:cubicBezTo>
                    <a:pt x="-130" y="7745"/>
                    <a:pt x="279" y="6718"/>
                    <a:pt x="950" y="6465"/>
                  </a:cubicBezTo>
                  <a:lnTo>
                    <a:pt x="17966" y="57"/>
                  </a:lnTo>
                  <a:cubicBezTo>
                    <a:pt x="18637" y="-196"/>
                    <a:pt x="19317" y="421"/>
                    <a:pt x="19484" y="1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7" name="Shape 10390">
              <a:extLst>
                <a:ext uri="{FF2B5EF4-FFF2-40B4-BE49-F238E27FC236}">
                  <a16:creationId xmlns="" xmlns:a16="http://schemas.microsoft.com/office/drawing/2014/main" id="{BAA55C42-5143-C545-8831-F64B6E1C8DA3}"/>
                </a:ext>
              </a:extLst>
            </p:cNvPr>
            <p:cNvSpPr/>
            <p:nvPr/>
          </p:nvSpPr>
          <p:spPr>
            <a:xfrm>
              <a:off x="18126029" y="6224089"/>
              <a:ext cx="1086985" cy="58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extrusionOk="0">
                  <a:moveTo>
                    <a:pt x="16536" y="15317"/>
                  </a:moveTo>
                  <a:lnTo>
                    <a:pt x="16511" y="12603"/>
                  </a:lnTo>
                  <a:lnTo>
                    <a:pt x="16510" y="12603"/>
                  </a:lnTo>
                  <a:cubicBezTo>
                    <a:pt x="16510" y="12601"/>
                    <a:pt x="16511" y="12598"/>
                    <a:pt x="16511" y="12596"/>
                  </a:cubicBezTo>
                  <a:cubicBezTo>
                    <a:pt x="16497" y="11097"/>
                    <a:pt x="13851" y="9967"/>
                    <a:pt x="10600" y="10073"/>
                  </a:cubicBezTo>
                  <a:cubicBezTo>
                    <a:pt x="7350" y="10179"/>
                    <a:pt x="4727" y="11481"/>
                    <a:pt x="4741" y="12979"/>
                  </a:cubicBezTo>
                  <a:cubicBezTo>
                    <a:pt x="4741" y="12982"/>
                    <a:pt x="4741" y="12984"/>
                    <a:pt x="4741" y="12986"/>
                  </a:cubicBezTo>
                  <a:lnTo>
                    <a:pt x="4741" y="12986"/>
                  </a:lnTo>
                  <a:lnTo>
                    <a:pt x="4744" y="13374"/>
                  </a:lnTo>
                  <a:lnTo>
                    <a:pt x="0" y="9650"/>
                  </a:lnTo>
                  <a:lnTo>
                    <a:pt x="10506" y="0"/>
                  </a:lnTo>
                  <a:lnTo>
                    <a:pt x="21600" y="11274"/>
                  </a:lnTo>
                  <a:cubicBezTo>
                    <a:pt x="21600" y="11274"/>
                    <a:pt x="16536" y="15317"/>
                    <a:pt x="16536" y="15317"/>
                  </a:cubicBezTo>
                  <a:close/>
                  <a:moveTo>
                    <a:pt x="3433" y="20010"/>
                  </a:moveTo>
                  <a:cubicBezTo>
                    <a:pt x="3441" y="20866"/>
                    <a:pt x="3096" y="21572"/>
                    <a:pt x="2663" y="21586"/>
                  </a:cubicBezTo>
                  <a:cubicBezTo>
                    <a:pt x="2229" y="21600"/>
                    <a:pt x="1871" y="20917"/>
                    <a:pt x="1863" y="20061"/>
                  </a:cubicBezTo>
                  <a:cubicBezTo>
                    <a:pt x="1858" y="19488"/>
                    <a:pt x="2012" y="18988"/>
                    <a:pt x="2243" y="18712"/>
                  </a:cubicBezTo>
                  <a:lnTo>
                    <a:pt x="2180" y="11901"/>
                  </a:lnTo>
                  <a:lnTo>
                    <a:pt x="2970" y="12521"/>
                  </a:lnTo>
                  <a:lnTo>
                    <a:pt x="3028" y="18686"/>
                  </a:lnTo>
                  <a:cubicBezTo>
                    <a:pt x="3264" y="18947"/>
                    <a:pt x="3427" y="19437"/>
                    <a:pt x="3433" y="20010"/>
                  </a:cubicBezTo>
                  <a:close/>
                  <a:moveTo>
                    <a:pt x="15799" y="20383"/>
                  </a:moveTo>
                  <a:lnTo>
                    <a:pt x="15729" y="12978"/>
                  </a:lnTo>
                  <a:cubicBezTo>
                    <a:pt x="15274" y="12403"/>
                    <a:pt x="13503" y="11530"/>
                    <a:pt x="10615" y="11624"/>
                  </a:cubicBezTo>
                  <a:cubicBezTo>
                    <a:pt x="7726" y="11718"/>
                    <a:pt x="5972" y="12706"/>
                    <a:pt x="5529" y="13310"/>
                  </a:cubicBezTo>
                  <a:lnTo>
                    <a:pt x="5598" y="20715"/>
                  </a:lnTo>
                  <a:cubicBezTo>
                    <a:pt x="5598" y="20715"/>
                    <a:pt x="15799" y="20383"/>
                    <a:pt x="15799" y="2038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8" name="Shape 10391">
              <a:extLst>
                <a:ext uri="{FF2B5EF4-FFF2-40B4-BE49-F238E27FC236}">
                  <a16:creationId xmlns="" xmlns:a16="http://schemas.microsoft.com/office/drawing/2014/main" id="{29B53499-4B29-524B-9758-E577F42108EA}"/>
                </a:ext>
              </a:extLst>
            </p:cNvPr>
            <p:cNvSpPr/>
            <p:nvPr/>
          </p:nvSpPr>
          <p:spPr>
            <a:xfrm>
              <a:off x="15698642" y="7668426"/>
              <a:ext cx="845763" cy="39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54" y="0"/>
                  </a:moveTo>
                  <a:lnTo>
                    <a:pt x="19029" y="1406"/>
                  </a:lnTo>
                  <a:cubicBezTo>
                    <a:pt x="19054" y="1548"/>
                    <a:pt x="19310" y="2958"/>
                    <a:pt x="19310" y="2958"/>
                  </a:cubicBezTo>
                  <a:lnTo>
                    <a:pt x="19147" y="3091"/>
                  </a:lnTo>
                  <a:lnTo>
                    <a:pt x="18865" y="1540"/>
                  </a:lnTo>
                  <a:lnTo>
                    <a:pt x="18111" y="2155"/>
                  </a:lnTo>
                  <a:cubicBezTo>
                    <a:pt x="18136" y="2291"/>
                    <a:pt x="18318" y="3295"/>
                    <a:pt x="18318" y="3295"/>
                  </a:cubicBezTo>
                  <a:lnTo>
                    <a:pt x="18155" y="3428"/>
                  </a:lnTo>
                  <a:lnTo>
                    <a:pt x="17947" y="2288"/>
                  </a:lnTo>
                  <a:lnTo>
                    <a:pt x="17193" y="2903"/>
                  </a:lnTo>
                  <a:cubicBezTo>
                    <a:pt x="17219" y="3044"/>
                    <a:pt x="17474" y="4455"/>
                    <a:pt x="17474" y="4455"/>
                  </a:cubicBezTo>
                  <a:lnTo>
                    <a:pt x="17311" y="4587"/>
                  </a:lnTo>
                  <a:lnTo>
                    <a:pt x="17030" y="3036"/>
                  </a:lnTo>
                  <a:lnTo>
                    <a:pt x="16275" y="3652"/>
                  </a:lnTo>
                  <a:cubicBezTo>
                    <a:pt x="16299" y="3788"/>
                    <a:pt x="16482" y="4792"/>
                    <a:pt x="16482" y="4792"/>
                  </a:cubicBezTo>
                  <a:lnTo>
                    <a:pt x="16318" y="4925"/>
                  </a:lnTo>
                  <a:lnTo>
                    <a:pt x="16111" y="3785"/>
                  </a:lnTo>
                  <a:lnTo>
                    <a:pt x="15357" y="4400"/>
                  </a:lnTo>
                  <a:cubicBezTo>
                    <a:pt x="15383" y="4541"/>
                    <a:pt x="15639" y="5951"/>
                    <a:pt x="15639" y="5951"/>
                  </a:cubicBezTo>
                  <a:lnTo>
                    <a:pt x="15475" y="6085"/>
                  </a:lnTo>
                  <a:lnTo>
                    <a:pt x="15193" y="4533"/>
                  </a:lnTo>
                  <a:lnTo>
                    <a:pt x="14439" y="5148"/>
                  </a:lnTo>
                  <a:cubicBezTo>
                    <a:pt x="14464" y="5284"/>
                    <a:pt x="14647" y="6288"/>
                    <a:pt x="14647" y="6288"/>
                  </a:cubicBezTo>
                  <a:lnTo>
                    <a:pt x="14483" y="6421"/>
                  </a:lnTo>
                  <a:lnTo>
                    <a:pt x="14275" y="5281"/>
                  </a:lnTo>
                  <a:lnTo>
                    <a:pt x="13522" y="5896"/>
                  </a:lnTo>
                  <a:cubicBezTo>
                    <a:pt x="13547" y="6037"/>
                    <a:pt x="13802" y="7448"/>
                    <a:pt x="13802" y="7448"/>
                  </a:cubicBezTo>
                  <a:lnTo>
                    <a:pt x="13638" y="7582"/>
                  </a:lnTo>
                  <a:lnTo>
                    <a:pt x="13358" y="6029"/>
                  </a:lnTo>
                  <a:lnTo>
                    <a:pt x="12603" y="6645"/>
                  </a:lnTo>
                  <a:cubicBezTo>
                    <a:pt x="12628" y="6781"/>
                    <a:pt x="12810" y="7785"/>
                    <a:pt x="12810" y="7785"/>
                  </a:cubicBezTo>
                  <a:lnTo>
                    <a:pt x="12646" y="7919"/>
                  </a:lnTo>
                  <a:lnTo>
                    <a:pt x="12439" y="6778"/>
                  </a:lnTo>
                  <a:lnTo>
                    <a:pt x="11685" y="7393"/>
                  </a:lnTo>
                  <a:cubicBezTo>
                    <a:pt x="11711" y="7534"/>
                    <a:pt x="11967" y="8944"/>
                    <a:pt x="11967" y="8944"/>
                  </a:cubicBezTo>
                  <a:lnTo>
                    <a:pt x="11803" y="9078"/>
                  </a:lnTo>
                  <a:lnTo>
                    <a:pt x="11521" y="7527"/>
                  </a:lnTo>
                  <a:lnTo>
                    <a:pt x="10768" y="8141"/>
                  </a:lnTo>
                  <a:cubicBezTo>
                    <a:pt x="10792" y="8277"/>
                    <a:pt x="10974" y="9282"/>
                    <a:pt x="10974" y="9282"/>
                  </a:cubicBezTo>
                  <a:lnTo>
                    <a:pt x="10811" y="9415"/>
                  </a:lnTo>
                  <a:lnTo>
                    <a:pt x="10604" y="8275"/>
                  </a:lnTo>
                  <a:lnTo>
                    <a:pt x="9849" y="8890"/>
                  </a:lnTo>
                  <a:cubicBezTo>
                    <a:pt x="9874" y="9031"/>
                    <a:pt x="10131" y="10441"/>
                    <a:pt x="10131" y="10441"/>
                  </a:cubicBezTo>
                  <a:lnTo>
                    <a:pt x="9967" y="10575"/>
                  </a:lnTo>
                  <a:lnTo>
                    <a:pt x="9686" y="9023"/>
                  </a:lnTo>
                  <a:lnTo>
                    <a:pt x="8931" y="9638"/>
                  </a:lnTo>
                  <a:cubicBezTo>
                    <a:pt x="8956" y="9774"/>
                    <a:pt x="9139" y="10778"/>
                    <a:pt x="9139" y="10778"/>
                  </a:cubicBezTo>
                  <a:lnTo>
                    <a:pt x="8975" y="10912"/>
                  </a:lnTo>
                  <a:lnTo>
                    <a:pt x="8767" y="9772"/>
                  </a:lnTo>
                  <a:lnTo>
                    <a:pt x="8014" y="10386"/>
                  </a:lnTo>
                  <a:cubicBezTo>
                    <a:pt x="8039" y="10527"/>
                    <a:pt x="8295" y="11937"/>
                    <a:pt x="8295" y="11937"/>
                  </a:cubicBezTo>
                  <a:lnTo>
                    <a:pt x="8131" y="12071"/>
                  </a:lnTo>
                  <a:lnTo>
                    <a:pt x="7850" y="10520"/>
                  </a:lnTo>
                  <a:lnTo>
                    <a:pt x="7095" y="11135"/>
                  </a:lnTo>
                  <a:cubicBezTo>
                    <a:pt x="7120" y="11271"/>
                    <a:pt x="7302" y="12275"/>
                    <a:pt x="7302" y="12275"/>
                  </a:cubicBezTo>
                  <a:lnTo>
                    <a:pt x="7138" y="12409"/>
                  </a:lnTo>
                  <a:lnTo>
                    <a:pt x="6932" y="11268"/>
                  </a:lnTo>
                  <a:lnTo>
                    <a:pt x="6177" y="11883"/>
                  </a:lnTo>
                  <a:cubicBezTo>
                    <a:pt x="6203" y="12024"/>
                    <a:pt x="6459" y="13435"/>
                    <a:pt x="6459" y="13435"/>
                  </a:cubicBezTo>
                  <a:lnTo>
                    <a:pt x="6295" y="13568"/>
                  </a:lnTo>
                  <a:lnTo>
                    <a:pt x="6013" y="12017"/>
                  </a:lnTo>
                  <a:lnTo>
                    <a:pt x="5260" y="12631"/>
                  </a:lnTo>
                  <a:cubicBezTo>
                    <a:pt x="5284" y="12768"/>
                    <a:pt x="5467" y="13771"/>
                    <a:pt x="5467" y="13771"/>
                  </a:cubicBezTo>
                  <a:lnTo>
                    <a:pt x="5303" y="13905"/>
                  </a:lnTo>
                  <a:lnTo>
                    <a:pt x="5096" y="12765"/>
                  </a:lnTo>
                  <a:lnTo>
                    <a:pt x="4342" y="13379"/>
                  </a:lnTo>
                  <a:cubicBezTo>
                    <a:pt x="4367" y="13521"/>
                    <a:pt x="4624" y="14931"/>
                    <a:pt x="4624" y="14931"/>
                  </a:cubicBezTo>
                  <a:lnTo>
                    <a:pt x="4460" y="15064"/>
                  </a:lnTo>
                  <a:lnTo>
                    <a:pt x="4178" y="13513"/>
                  </a:lnTo>
                  <a:lnTo>
                    <a:pt x="3423" y="14128"/>
                  </a:lnTo>
                  <a:cubicBezTo>
                    <a:pt x="3448" y="14265"/>
                    <a:pt x="3630" y="15269"/>
                    <a:pt x="3630" y="15269"/>
                  </a:cubicBezTo>
                  <a:lnTo>
                    <a:pt x="3467" y="15402"/>
                  </a:lnTo>
                  <a:lnTo>
                    <a:pt x="3260" y="14261"/>
                  </a:lnTo>
                  <a:lnTo>
                    <a:pt x="2505" y="14876"/>
                  </a:lnTo>
                  <a:cubicBezTo>
                    <a:pt x="2531" y="15018"/>
                    <a:pt x="2787" y="16428"/>
                    <a:pt x="2787" y="16428"/>
                  </a:cubicBezTo>
                  <a:lnTo>
                    <a:pt x="2623" y="16561"/>
                  </a:lnTo>
                  <a:lnTo>
                    <a:pt x="2342" y="15010"/>
                  </a:lnTo>
                  <a:lnTo>
                    <a:pt x="1588" y="15625"/>
                  </a:lnTo>
                  <a:cubicBezTo>
                    <a:pt x="1613" y="15761"/>
                    <a:pt x="1795" y="16765"/>
                    <a:pt x="1795" y="16765"/>
                  </a:cubicBezTo>
                  <a:lnTo>
                    <a:pt x="1631" y="16898"/>
                  </a:lnTo>
                  <a:lnTo>
                    <a:pt x="1424" y="15758"/>
                  </a:lnTo>
                  <a:lnTo>
                    <a:pt x="670" y="16373"/>
                  </a:lnTo>
                  <a:cubicBezTo>
                    <a:pt x="696" y="16514"/>
                    <a:pt x="951" y="17925"/>
                    <a:pt x="951" y="17925"/>
                  </a:cubicBezTo>
                  <a:lnTo>
                    <a:pt x="788" y="18057"/>
                  </a:lnTo>
                  <a:lnTo>
                    <a:pt x="506" y="16506"/>
                  </a:lnTo>
                  <a:lnTo>
                    <a:pt x="0" y="16919"/>
                  </a:lnTo>
                  <a:lnTo>
                    <a:pt x="846" y="21600"/>
                  </a:lnTo>
                  <a:lnTo>
                    <a:pt x="21600" y="4681"/>
                  </a:lnTo>
                  <a:lnTo>
                    <a:pt x="20754" y="0"/>
                  </a:lnTo>
                  <a:close/>
                  <a:moveTo>
                    <a:pt x="20622" y="2793"/>
                  </a:moveTo>
                  <a:cubicBezTo>
                    <a:pt x="20707" y="3260"/>
                    <a:pt x="20598" y="3784"/>
                    <a:pt x="20378" y="3963"/>
                  </a:cubicBezTo>
                  <a:cubicBezTo>
                    <a:pt x="20158" y="4143"/>
                    <a:pt x="19911" y="3909"/>
                    <a:pt x="19826" y="3442"/>
                  </a:cubicBezTo>
                  <a:cubicBezTo>
                    <a:pt x="19742" y="2974"/>
                    <a:pt x="19852" y="2449"/>
                    <a:pt x="20072" y="2270"/>
                  </a:cubicBezTo>
                  <a:cubicBezTo>
                    <a:pt x="20292" y="2091"/>
                    <a:pt x="20538" y="2325"/>
                    <a:pt x="20622" y="279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59" name="Shape 10392">
              <a:extLst>
                <a:ext uri="{FF2B5EF4-FFF2-40B4-BE49-F238E27FC236}">
                  <a16:creationId xmlns="" xmlns:a16="http://schemas.microsoft.com/office/drawing/2014/main" id="{CBFF8817-FB88-BA40-9EA5-90F786FAD9A3}"/>
                </a:ext>
              </a:extLst>
            </p:cNvPr>
            <p:cNvSpPr/>
            <p:nvPr/>
          </p:nvSpPr>
          <p:spPr>
            <a:xfrm>
              <a:off x="19920630" y="5193310"/>
              <a:ext cx="339475" cy="405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96"/>
                  </a:moveTo>
                  <a:lnTo>
                    <a:pt x="1727" y="21600"/>
                  </a:lnTo>
                  <a:lnTo>
                    <a:pt x="21600" y="20435"/>
                  </a:lnTo>
                  <a:lnTo>
                    <a:pt x="20172" y="3324"/>
                  </a:lnTo>
                  <a:lnTo>
                    <a:pt x="15291" y="0"/>
                  </a:lnTo>
                  <a:lnTo>
                    <a:pt x="0" y="896"/>
                  </a:lnTo>
                  <a:close/>
                  <a:moveTo>
                    <a:pt x="6715" y="5294"/>
                  </a:moveTo>
                  <a:lnTo>
                    <a:pt x="13953" y="4870"/>
                  </a:lnTo>
                  <a:lnTo>
                    <a:pt x="14001" y="5441"/>
                  </a:lnTo>
                  <a:lnTo>
                    <a:pt x="6763" y="5865"/>
                  </a:lnTo>
                  <a:lnTo>
                    <a:pt x="6715" y="5294"/>
                  </a:lnTo>
                  <a:close/>
                  <a:moveTo>
                    <a:pt x="3566" y="11139"/>
                  </a:moveTo>
                  <a:lnTo>
                    <a:pt x="18042" y="10291"/>
                  </a:lnTo>
                  <a:lnTo>
                    <a:pt x="18088" y="10846"/>
                  </a:lnTo>
                  <a:lnTo>
                    <a:pt x="3613" y="11694"/>
                  </a:lnTo>
                  <a:lnTo>
                    <a:pt x="3566" y="11139"/>
                  </a:lnTo>
                  <a:close/>
                  <a:moveTo>
                    <a:pt x="3801" y="13947"/>
                  </a:moveTo>
                  <a:lnTo>
                    <a:pt x="18276" y="13099"/>
                  </a:lnTo>
                  <a:lnTo>
                    <a:pt x="18324" y="13670"/>
                  </a:lnTo>
                  <a:lnTo>
                    <a:pt x="3848" y="14519"/>
                  </a:lnTo>
                  <a:lnTo>
                    <a:pt x="3801" y="13947"/>
                  </a:lnTo>
                  <a:close/>
                  <a:moveTo>
                    <a:pt x="4035" y="16756"/>
                  </a:moveTo>
                  <a:lnTo>
                    <a:pt x="11273" y="16332"/>
                  </a:lnTo>
                  <a:lnTo>
                    <a:pt x="11320" y="16903"/>
                  </a:lnTo>
                  <a:lnTo>
                    <a:pt x="4083" y="17327"/>
                  </a:lnTo>
                  <a:lnTo>
                    <a:pt x="4035" y="167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0" name="Shape 10393">
              <a:extLst>
                <a:ext uri="{FF2B5EF4-FFF2-40B4-BE49-F238E27FC236}">
                  <a16:creationId xmlns="" xmlns:a16="http://schemas.microsoft.com/office/drawing/2014/main" id="{7B2AD367-DB5C-3442-A92F-069F2BDD9FFF}"/>
                </a:ext>
              </a:extLst>
            </p:cNvPr>
            <p:cNvSpPr/>
            <p:nvPr/>
          </p:nvSpPr>
          <p:spPr>
            <a:xfrm>
              <a:off x="18570303" y="9049764"/>
              <a:ext cx="924785" cy="88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8914" y="18801"/>
                  </a:moveTo>
                  <a:lnTo>
                    <a:pt x="4785" y="21600"/>
                  </a:lnTo>
                  <a:lnTo>
                    <a:pt x="4816" y="16426"/>
                  </a:lnTo>
                  <a:cubicBezTo>
                    <a:pt x="4816" y="16426"/>
                    <a:pt x="8914" y="18801"/>
                    <a:pt x="8914" y="18801"/>
                  </a:cubicBezTo>
                  <a:close/>
                  <a:moveTo>
                    <a:pt x="13648" y="9886"/>
                  </a:moveTo>
                  <a:cubicBezTo>
                    <a:pt x="14256" y="10473"/>
                    <a:pt x="14710" y="11017"/>
                    <a:pt x="14897" y="11332"/>
                  </a:cubicBezTo>
                  <a:cubicBezTo>
                    <a:pt x="15850" y="10515"/>
                    <a:pt x="17245" y="10354"/>
                    <a:pt x="18616" y="11148"/>
                  </a:cubicBezTo>
                  <a:cubicBezTo>
                    <a:pt x="20411" y="12189"/>
                    <a:pt x="21595" y="16528"/>
                    <a:pt x="21595" y="16528"/>
                  </a:cubicBezTo>
                  <a:cubicBezTo>
                    <a:pt x="21595" y="16528"/>
                    <a:pt x="21592" y="16527"/>
                    <a:pt x="21588" y="16526"/>
                  </a:cubicBezTo>
                  <a:cubicBezTo>
                    <a:pt x="21592" y="16529"/>
                    <a:pt x="21593" y="16531"/>
                    <a:pt x="21593" y="16531"/>
                  </a:cubicBezTo>
                  <a:cubicBezTo>
                    <a:pt x="21593" y="16531"/>
                    <a:pt x="17444" y="17785"/>
                    <a:pt x="15649" y="16745"/>
                  </a:cubicBezTo>
                  <a:cubicBezTo>
                    <a:pt x="14292" y="15958"/>
                    <a:pt x="13682" y="14654"/>
                    <a:pt x="13824" y="13387"/>
                  </a:cubicBezTo>
                  <a:cubicBezTo>
                    <a:pt x="13475" y="13392"/>
                    <a:pt x="12782" y="13278"/>
                    <a:pt x="11970" y="13046"/>
                  </a:cubicBezTo>
                  <a:lnTo>
                    <a:pt x="9286" y="18101"/>
                  </a:lnTo>
                  <a:lnTo>
                    <a:pt x="5188" y="15725"/>
                  </a:lnTo>
                  <a:lnTo>
                    <a:pt x="7746" y="10909"/>
                  </a:lnTo>
                  <a:cubicBezTo>
                    <a:pt x="5611" y="9358"/>
                    <a:pt x="2500" y="6818"/>
                    <a:pt x="1282" y="5700"/>
                  </a:cubicBezTo>
                  <a:cubicBezTo>
                    <a:pt x="139" y="4651"/>
                    <a:pt x="14" y="4208"/>
                    <a:pt x="8" y="4074"/>
                  </a:cubicBezTo>
                  <a:cubicBezTo>
                    <a:pt x="-5" y="4066"/>
                    <a:pt x="-1" y="4060"/>
                    <a:pt x="9" y="4052"/>
                  </a:cubicBezTo>
                  <a:cubicBezTo>
                    <a:pt x="10" y="4035"/>
                    <a:pt x="13" y="4026"/>
                    <a:pt x="13" y="4026"/>
                  </a:cubicBezTo>
                  <a:cubicBezTo>
                    <a:pt x="143" y="3970"/>
                    <a:pt x="568" y="3846"/>
                    <a:pt x="2025" y="4303"/>
                  </a:cubicBezTo>
                  <a:cubicBezTo>
                    <a:pt x="3577" y="4790"/>
                    <a:pt x="7287" y="6203"/>
                    <a:pt x="9677" y="7273"/>
                  </a:cubicBezTo>
                  <a:lnTo>
                    <a:pt x="11818" y="3240"/>
                  </a:lnTo>
                  <a:lnTo>
                    <a:pt x="15917" y="5613"/>
                  </a:lnTo>
                  <a:cubicBezTo>
                    <a:pt x="15917" y="5613"/>
                    <a:pt x="13648" y="9886"/>
                    <a:pt x="13648" y="9886"/>
                  </a:cubicBezTo>
                  <a:close/>
                  <a:moveTo>
                    <a:pt x="12197" y="2525"/>
                  </a:moveTo>
                  <a:lnTo>
                    <a:pt x="13538" y="0"/>
                  </a:lnTo>
                  <a:lnTo>
                    <a:pt x="17637" y="2372"/>
                  </a:lnTo>
                  <a:lnTo>
                    <a:pt x="16296" y="4898"/>
                  </a:lnTo>
                  <a:cubicBezTo>
                    <a:pt x="16296" y="4898"/>
                    <a:pt x="12197" y="2525"/>
                    <a:pt x="12197" y="25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1" name="Shape 10394">
              <a:extLst>
                <a:ext uri="{FF2B5EF4-FFF2-40B4-BE49-F238E27FC236}">
                  <a16:creationId xmlns="" xmlns:a16="http://schemas.microsoft.com/office/drawing/2014/main" id="{FD9E1F63-D1B9-F24C-A933-4166B5BECF3B}"/>
                </a:ext>
              </a:extLst>
            </p:cNvPr>
            <p:cNvSpPr/>
            <p:nvPr/>
          </p:nvSpPr>
          <p:spPr>
            <a:xfrm>
              <a:off x="15885964" y="8065581"/>
              <a:ext cx="555246" cy="54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extrusionOk="0">
                  <a:moveTo>
                    <a:pt x="0" y="6005"/>
                  </a:moveTo>
                  <a:lnTo>
                    <a:pt x="2577" y="11807"/>
                  </a:lnTo>
                  <a:cubicBezTo>
                    <a:pt x="2577" y="11807"/>
                    <a:pt x="3706" y="12286"/>
                    <a:pt x="4255" y="11343"/>
                  </a:cubicBezTo>
                  <a:cubicBezTo>
                    <a:pt x="4860" y="10297"/>
                    <a:pt x="7052" y="9212"/>
                    <a:pt x="8001" y="11472"/>
                  </a:cubicBezTo>
                  <a:cubicBezTo>
                    <a:pt x="8949" y="13731"/>
                    <a:pt x="7204" y="14700"/>
                    <a:pt x="5987" y="14655"/>
                  </a:cubicBezTo>
                  <a:cubicBezTo>
                    <a:pt x="4886" y="14615"/>
                    <a:pt x="4270" y="15618"/>
                    <a:pt x="4270" y="15618"/>
                  </a:cubicBezTo>
                  <a:lnTo>
                    <a:pt x="6927" y="21600"/>
                  </a:lnTo>
                  <a:lnTo>
                    <a:pt x="11852" y="19189"/>
                  </a:lnTo>
                  <a:cubicBezTo>
                    <a:pt x="11852" y="19189"/>
                    <a:pt x="11984" y="18276"/>
                    <a:pt x="11207" y="17738"/>
                  </a:cubicBezTo>
                  <a:cubicBezTo>
                    <a:pt x="10263" y="17087"/>
                    <a:pt x="9280" y="15038"/>
                    <a:pt x="11605" y="13899"/>
                  </a:cubicBezTo>
                  <a:cubicBezTo>
                    <a:pt x="13931" y="12761"/>
                    <a:pt x="14808" y="14792"/>
                    <a:pt x="14617" y="16180"/>
                  </a:cubicBezTo>
                  <a:cubicBezTo>
                    <a:pt x="14474" y="17220"/>
                    <a:pt x="15221" y="17540"/>
                    <a:pt x="15221" y="17540"/>
                  </a:cubicBezTo>
                  <a:lnTo>
                    <a:pt x="19368" y="15510"/>
                  </a:lnTo>
                  <a:cubicBezTo>
                    <a:pt x="19368" y="15510"/>
                    <a:pt x="17338" y="11290"/>
                    <a:pt x="17019" y="10076"/>
                  </a:cubicBezTo>
                  <a:cubicBezTo>
                    <a:pt x="16676" y="8775"/>
                    <a:pt x="18369" y="8955"/>
                    <a:pt x="18673" y="8964"/>
                  </a:cubicBezTo>
                  <a:cubicBezTo>
                    <a:pt x="20424" y="9020"/>
                    <a:pt x="21600" y="7510"/>
                    <a:pt x="20656" y="5385"/>
                  </a:cubicBezTo>
                  <a:cubicBezTo>
                    <a:pt x="19712" y="3260"/>
                    <a:pt x="17321" y="3778"/>
                    <a:pt x="16643" y="5120"/>
                  </a:cubicBezTo>
                  <a:cubicBezTo>
                    <a:pt x="16139" y="6117"/>
                    <a:pt x="15546" y="6529"/>
                    <a:pt x="15164" y="5995"/>
                  </a:cubicBezTo>
                  <a:cubicBezTo>
                    <a:pt x="14272" y="4748"/>
                    <a:pt x="12268" y="0"/>
                    <a:pt x="12268" y="0"/>
                  </a:cubicBezTo>
                  <a:lnTo>
                    <a:pt x="8380" y="1903"/>
                  </a:lnTo>
                  <a:cubicBezTo>
                    <a:pt x="8380" y="1903"/>
                    <a:pt x="8041" y="3203"/>
                    <a:pt x="8973" y="3711"/>
                  </a:cubicBezTo>
                  <a:cubicBezTo>
                    <a:pt x="10375" y="4474"/>
                    <a:pt x="10679" y="6519"/>
                    <a:pt x="8834" y="7423"/>
                  </a:cubicBezTo>
                  <a:cubicBezTo>
                    <a:pt x="6988" y="8326"/>
                    <a:pt x="5715" y="6969"/>
                    <a:pt x="5997" y="5295"/>
                  </a:cubicBezTo>
                  <a:cubicBezTo>
                    <a:pt x="6154" y="4357"/>
                    <a:pt x="5083" y="3527"/>
                    <a:pt x="5083" y="3527"/>
                  </a:cubicBezTo>
                  <a:cubicBezTo>
                    <a:pt x="5083" y="3527"/>
                    <a:pt x="0" y="6005"/>
                    <a:pt x="0" y="600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2" name="Shape 10395">
              <a:extLst>
                <a:ext uri="{FF2B5EF4-FFF2-40B4-BE49-F238E27FC236}">
                  <a16:creationId xmlns="" xmlns:a16="http://schemas.microsoft.com/office/drawing/2014/main" id="{32421A43-6338-964F-825B-7DE78C7263C1}"/>
                </a:ext>
              </a:extLst>
            </p:cNvPr>
            <p:cNvSpPr/>
            <p:nvPr/>
          </p:nvSpPr>
          <p:spPr>
            <a:xfrm>
              <a:off x="19111148" y="4676595"/>
              <a:ext cx="447512" cy="47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3" name="Shape 10396">
              <a:extLst>
                <a:ext uri="{FF2B5EF4-FFF2-40B4-BE49-F238E27FC236}">
                  <a16:creationId xmlns="" xmlns:a16="http://schemas.microsoft.com/office/drawing/2014/main" id="{7D880B4B-82BD-904C-8A93-3E98444914B2}"/>
                </a:ext>
              </a:extLst>
            </p:cNvPr>
            <p:cNvSpPr/>
            <p:nvPr/>
          </p:nvSpPr>
          <p:spPr>
            <a:xfrm>
              <a:off x="17914973" y="5805187"/>
              <a:ext cx="454602" cy="423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4" name="Shape 10397">
              <a:extLst>
                <a:ext uri="{FF2B5EF4-FFF2-40B4-BE49-F238E27FC236}">
                  <a16:creationId xmlns="" xmlns:a16="http://schemas.microsoft.com/office/drawing/2014/main" id="{DC7C4004-7FBB-034D-8EBC-111BD69E570F}"/>
                </a:ext>
              </a:extLst>
            </p:cNvPr>
            <p:cNvSpPr/>
            <p:nvPr/>
          </p:nvSpPr>
          <p:spPr>
            <a:xfrm>
              <a:off x="21365322" y="6512088"/>
              <a:ext cx="416893" cy="44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5" name="Shape 10398">
              <a:extLst>
                <a:ext uri="{FF2B5EF4-FFF2-40B4-BE49-F238E27FC236}">
                  <a16:creationId xmlns="" xmlns:a16="http://schemas.microsoft.com/office/drawing/2014/main" id="{D7E5DDC6-0A7E-694B-B348-106DE7C192B4}"/>
                </a:ext>
              </a:extLst>
            </p:cNvPr>
            <p:cNvSpPr/>
            <p:nvPr/>
          </p:nvSpPr>
          <p:spPr>
            <a:xfrm>
              <a:off x="18043549" y="10579592"/>
              <a:ext cx="978355" cy="640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6" name="Shape 10399">
              <a:extLst>
                <a:ext uri="{FF2B5EF4-FFF2-40B4-BE49-F238E27FC236}">
                  <a16:creationId xmlns="" xmlns:a16="http://schemas.microsoft.com/office/drawing/2014/main" id="{CFEBA4F9-E523-164F-9FCD-CE3DDEE3929C}"/>
                </a:ext>
              </a:extLst>
            </p:cNvPr>
            <p:cNvSpPr/>
            <p:nvPr/>
          </p:nvSpPr>
          <p:spPr>
            <a:xfrm>
              <a:off x="15648472" y="6834637"/>
              <a:ext cx="742675" cy="77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147" y="16723"/>
                  </a:moveTo>
                  <a:lnTo>
                    <a:pt x="0" y="16809"/>
                  </a:lnTo>
                  <a:lnTo>
                    <a:pt x="2774" y="12622"/>
                  </a:lnTo>
                  <a:cubicBezTo>
                    <a:pt x="2774" y="12622"/>
                    <a:pt x="5147" y="16723"/>
                    <a:pt x="5147" y="16723"/>
                  </a:cubicBezTo>
                  <a:close/>
                  <a:moveTo>
                    <a:pt x="14076" y="11989"/>
                  </a:moveTo>
                  <a:cubicBezTo>
                    <a:pt x="14302" y="12788"/>
                    <a:pt x="14417" y="13471"/>
                    <a:pt x="14416" y="13825"/>
                  </a:cubicBezTo>
                  <a:cubicBezTo>
                    <a:pt x="15694" y="13667"/>
                    <a:pt x="17017" y="14276"/>
                    <a:pt x="17811" y="15648"/>
                  </a:cubicBezTo>
                  <a:cubicBezTo>
                    <a:pt x="18851" y="17445"/>
                    <a:pt x="17597" y="21598"/>
                    <a:pt x="17597" y="21598"/>
                  </a:cubicBezTo>
                  <a:cubicBezTo>
                    <a:pt x="17597" y="21598"/>
                    <a:pt x="17595" y="21596"/>
                    <a:pt x="17592" y="21593"/>
                  </a:cubicBezTo>
                  <a:cubicBezTo>
                    <a:pt x="17594" y="21598"/>
                    <a:pt x="17594" y="21600"/>
                    <a:pt x="17594" y="21600"/>
                  </a:cubicBezTo>
                  <a:cubicBezTo>
                    <a:pt x="17594" y="21600"/>
                    <a:pt x="13250" y="20419"/>
                    <a:pt x="12210" y="18622"/>
                  </a:cubicBezTo>
                  <a:cubicBezTo>
                    <a:pt x="11424" y="17264"/>
                    <a:pt x="11576" y="15881"/>
                    <a:pt x="12373" y="14927"/>
                  </a:cubicBezTo>
                  <a:cubicBezTo>
                    <a:pt x="12061" y="14746"/>
                    <a:pt x="11508" y="14286"/>
                    <a:pt x="10910" y="13667"/>
                  </a:cubicBezTo>
                  <a:lnTo>
                    <a:pt x="5848" y="16352"/>
                  </a:lnTo>
                  <a:lnTo>
                    <a:pt x="3475" y="12249"/>
                  </a:lnTo>
                  <a:lnTo>
                    <a:pt x="8299" y="9692"/>
                  </a:lnTo>
                  <a:cubicBezTo>
                    <a:pt x="7229" y="7299"/>
                    <a:pt x="5819" y="3586"/>
                    <a:pt x="5332" y="2032"/>
                  </a:cubicBezTo>
                  <a:cubicBezTo>
                    <a:pt x="4875" y="574"/>
                    <a:pt x="5000" y="148"/>
                    <a:pt x="5066" y="36"/>
                  </a:cubicBezTo>
                  <a:cubicBezTo>
                    <a:pt x="5058" y="23"/>
                    <a:pt x="5065" y="20"/>
                    <a:pt x="5078" y="19"/>
                  </a:cubicBezTo>
                  <a:cubicBezTo>
                    <a:pt x="5088" y="6"/>
                    <a:pt x="5095" y="0"/>
                    <a:pt x="5095" y="0"/>
                  </a:cubicBezTo>
                  <a:cubicBezTo>
                    <a:pt x="5240" y="24"/>
                    <a:pt x="5683" y="148"/>
                    <a:pt x="6732" y="1292"/>
                  </a:cubicBezTo>
                  <a:cubicBezTo>
                    <a:pt x="7850" y="2510"/>
                    <a:pt x="10390" y="5624"/>
                    <a:pt x="11941" y="7761"/>
                  </a:cubicBezTo>
                  <a:lnTo>
                    <a:pt x="15980" y="5619"/>
                  </a:lnTo>
                  <a:lnTo>
                    <a:pt x="18355" y="9720"/>
                  </a:lnTo>
                  <a:cubicBezTo>
                    <a:pt x="18355" y="9720"/>
                    <a:pt x="14076" y="11989"/>
                    <a:pt x="14076" y="11989"/>
                  </a:cubicBezTo>
                  <a:close/>
                  <a:moveTo>
                    <a:pt x="16695" y="5238"/>
                  </a:moveTo>
                  <a:lnTo>
                    <a:pt x="19224" y="3898"/>
                  </a:lnTo>
                  <a:lnTo>
                    <a:pt x="21600" y="7999"/>
                  </a:lnTo>
                  <a:lnTo>
                    <a:pt x="19071" y="9339"/>
                  </a:lnTo>
                  <a:cubicBezTo>
                    <a:pt x="19071" y="9339"/>
                    <a:pt x="16695" y="5238"/>
                    <a:pt x="16695" y="52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7" name="Shape 10400">
              <a:extLst>
                <a:ext uri="{FF2B5EF4-FFF2-40B4-BE49-F238E27FC236}">
                  <a16:creationId xmlns="" xmlns:a16="http://schemas.microsoft.com/office/drawing/2014/main" id="{E6A5775F-1595-384A-80F5-7BD95539A7D8}"/>
                </a:ext>
              </a:extLst>
            </p:cNvPr>
            <p:cNvSpPr/>
            <p:nvPr/>
          </p:nvSpPr>
          <p:spPr>
            <a:xfrm>
              <a:off x="19723607" y="10276650"/>
              <a:ext cx="536497" cy="8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8" name="Shape 10401">
              <a:extLst>
                <a:ext uri="{FF2B5EF4-FFF2-40B4-BE49-F238E27FC236}">
                  <a16:creationId xmlns="" xmlns:a16="http://schemas.microsoft.com/office/drawing/2014/main" id="{AD2947B4-1EB6-6A43-86C1-1CFCE123BA9E}"/>
                </a:ext>
              </a:extLst>
            </p:cNvPr>
            <p:cNvSpPr/>
            <p:nvPr/>
          </p:nvSpPr>
          <p:spPr>
            <a:xfrm>
              <a:off x="15572266" y="10142128"/>
              <a:ext cx="479514" cy="33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69" name="Shape 10402">
              <a:extLst>
                <a:ext uri="{FF2B5EF4-FFF2-40B4-BE49-F238E27FC236}">
                  <a16:creationId xmlns="" xmlns:a16="http://schemas.microsoft.com/office/drawing/2014/main" id="{20FB67EE-764C-CD4A-983C-585D97EC8C47}"/>
                </a:ext>
              </a:extLst>
            </p:cNvPr>
            <p:cNvSpPr/>
            <p:nvPr/>
          </p:nvSpPr>
          <p:spPr>
            <a:xfrm>
              <a:off x="17794266" y="9180909"/>
              <a:ext cx="602583" cy="64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0" name="Shape 10403">
              <a:extLst>
                <a:ext uri="{FF2B5EF4-FFF2-40B4-BE49-F238E27FC236}">
                  <a16:creationId xmlns="" xmlns:a16="http://schemas.microsoft.com/office/drawing/2014/main" id="{0AF8EA2E-AA1B-554A-8342-FBD61229489A}"/>
                </a:ext>
              </a:extLst>
            </p:cNvPr>
            <p:cNvSpPr/>
            <p:nvPr/>
          </p:nvSpPr>
          <p:spPr>
            <a:xfrm>
              <a:off x="17048178" y="9717416"/>
              <a:ext cx="707905" cy="70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7" h="18957" extrusionOk="0">
                  <a:moveTo>
                    <a:pt x="5474" y="890"/>
                  </a:moveTo>
                  <a:cubicBezTo>
                    <a:pt x="729" y="3103"/>
                    <a:pt x="-1322" y="8738"/>
                    <a:pt x="890" y="13482"/>
                  </a:cubicBezTo>
                  <a:cubicBezTo>
                    <a:pt x="3103" y="18227"/>
                    <a:pt x="8738" y="20278"/>
                    <a:pt x="13482" y="18066"/>
                  </a:cubicBezTo>
                  <a:cubicBezTo>
                    <a:pt x="18227" y="15853"/>
                    <a:pt x="20278" y="10218"/>
                    <a:pt x="18066" y="5474"/>
                  </a:cubicBezTo>
                  <a:cubicBezTo>
                    <a:pt x="15853" y="729"/>
                    <a:pt x="10218" y="-1322"/>
                    <a:pt x="5474" y="890"/>
                  </a:cubicBezTo>
                  <a:close/>
                  <a:moveTo>
                    <a:pt x="6178" y="2402"/>
                  </a:moveTo>
                  <a:cubicBezTo>
                    <a:pt x="6348" y="2323"/>
                    <a:pt x="6545" y="2302"/>
                    <a:pt x="6734" y="2371"/>
                  </a:cubicBezTo>
                  <a:cubicBezTo>
                    <a:pt x="7112" y="2509"/>
                    <a:pt x="7308" y="2929"/>
                    <a:pt x="7170" y="3307"/>
                  </a:cubicBezTo>
                  <a:cubicBezTo>
                    <a:pt x="7033" y="3685"/>
                    <a:pt x="6612" y="3882"/>
                    <a:pt x="6234" y="3744"/>
                  </a:cubicBezTo>
                  <a:cubicBezTo>
                    <a:pt x="5856" y="3606"/>
                    <a:pt x="5660" y="3186"/>
                    <a:pt x="5798" y="2808"/>
                  </a:cubicBezTo>
                  <a:cubicBezTo>
                    <a:pt x="5866" y="2618"/>
                    <a:pt x="6009" y="2481"/>
                    <a:pt x="6178" y="2402"/>
                  </a:cubicBezTo>
                  <a:close/>
                  <a:moveTo>
                    <a:pt x="7039" y="4248"/>
                  </a:moveTo>
                  <a:cubicBezTo>
                    <a:pt x="7237" y="4156"/>
                    <a:pt x="7476" y="4242"/>
                    <a:pt x="7569" y="4441"/>
                  </a:cubicBezTo>
                  <a:lnTo>
                    <a:pt x="9434" y="8440"/>
                  </a:lnTo>
                  <a:cubicBezTo>
                    <a:pt x="9580" y="8433"/>
                    <a:pt x="9718" y="8366"/>
                    <a:pt x="9863" y="8419"/>
                  </a:cubicBezTo>
                  <a:cubicBezTo>
                    <a:pt x="10010" y="8472"/>
                    <a:pt x="10085" y="8605"/>
                    <a:pt x="10192" y="8705"/>
                  </a:cubicBezTo>
                  <a:lnTo>
                    <a:pt x="13175" y="7314"/>
                  </a:lnTo>
                  <a:cubicBezTo>
                    <a:pt x="13373" y="7222"/>
                    <a:pt x="13612" y="7309"/>
                    <a:pt x="13705" y="7507"/>
                  </a:cubicBezTo>
                  <a:cubicBezTo>
                    <a:pt x="13797" y="7705"/>
                    <a:pt x="13710" y="7944"/>
                    <a:pt x="13512" y="8037"/>
                  </a:cubicBezTo>
                  <a:lnTo>
                    <a:pt x="10529" y="9427"/>
                  </a:lnTo>
                  <a:cubicBezTo>
                    <a:pt x="10537" y="9574"/>
                    <a:pt x="10591" y="9717"/>
                    <a:pt x="10537" y="9863"/>
                  </a:cubicBezTo>
                  <a:cubicBezTo>
                    <a:pt x="10325" y="10447"/>
                    <a:pt x="9676" y="10750"/>
                    <a:pt x="9092" y="10537"/>
                  </a:cubicBezTo>
                  <a:cubicBezTo>
                    <a:pt x="8509" y="10325"/>
                    <a:pt x="8206" y="9676"/>
                    <a:pt x="8419" y="9092"/>
                  </a:cubicBezTo>
                  <a:cubicBezTo>
                    <a:pt x="8474" y="8942"/>
                    <a:pt x="8621" y="8880"/>
                    <a:pt x="8725" y="8771"/>
                  </a:cubicBezTo>
                  <a:lnTo>
                    <a:pt x="6860" y="4771"/>
                  </a:lnTo>
                  <a:cubicBezTo>
                    <a:pt x="6767" y="4573"/>
                    <a:pt x="6841" y="4340"/>
                    <a:pt x="7039" y="4248"/>
                  </a:cubicBezTo>
                  <a:close/>
                  <a:moveTo>
                    <a:pt x="2738" y="11823"/>
                  </a:moveTo>
                  <a:cubicBezTo>
                    <a:pt x="2908" y="11744"/>
                    <a:pt x="3105" y="11723"/>
                    <a:pt x="3294" y="11792"/>
                  </a:cubicBezTo>
                  <a:cubicBezTo>
                    <a:pt x="3672" y="11930"/>
                    <a:pt x="3868" y="12350"/>
                    <a:pt x="3730" y="12728"/>
                  </a:cubicBezTo>
                  <a:cubicBezTo>
                    <a:pt x="3593" y="13106"/>
                    <a:pt x="3172" y="13302"/>
                    <a:pt x="2794" y="13165"/>
                  </a:cubicBezTo>
                  <a:cubicBezTo>
                    <a:pt x="2416" y="13027"/>
                    <a:pt x="2220" y="12607"/>
                    <a:pt x="2358" y="12228"/>
                  </a:cubicBezTo>
                  <a:cubicBezTo>
                    <a:pt x="2426" y="12039"/>
                    <a:pt x="2569" y="11902"/>
                    <a:pt x="2738" y="11823"/>
                  </a:cubicBezTo>
                  <a:close/>
                  <a:moveTo>
                    <a:pt x="15620" y="5816"/>
                  </a:moveTo>
                  <a:cubicBezTo>
                    <a:pt x="15789" y="5737"/>
                    <a:pt x="15973" y="5722"/>
                    <a:pt x="16162" y="5791"/>
                  </a:cubicBezTo>
                  <a:cubicBezTo>
                    <a:pt x="16540" y="5929"/>
                    <a:pt x="16736" y="6349"/>
                    <a:pt x="16598" y="6728"/>
                  </a:cubicBezTo>
                  <a:cubicBezTo>
                    <a:pt x="16461" y="7106"/>
                    <a:pt x="16054" y="7296"/>
                    <a:pt x="15675" y="7158"/>
                  </a:cubicBezTo>
                  <a:cubicBezTo>
                    <a:pt x="15297" y="7020"/>
                    <a:pt x="15101" y="6600"/>
                    <a:pt x="15239" y="6222"/>
                  </a:cubicBezTo>
                  <a:cubicBezTo>
                    <a:pt x="15308" y="6033"/>
                    <a:pt x="15451" y="5895"/>
                    <a:pt x="15620" y="5816"/>
                  </a:cubicBezTo>
                  <a:close/>
                  <a:moveTo>
                    <a:pt x="12166" y="15243"/>
                  </a:moveTo>
                  <a:cubicBezTo>
                    <a:pt x="12335" y="15164"/>
                    <a:pt x="12533" y="15143"/>
                    <a:pt x="12722" y="15212"/>
                  </a:cubicBezTo>
                  <a:cubicBezTo>
                    <a:pt x="13100" y="15350"/>
                    <a:pt x="13296" y="15770"/>
                    <a:pt x="13158" y="16148"/>
                  </a:cubicBezTo>
                  <a:cubicBezTo>
                    <a:pt x="13021" y="16526"/>
                    <a:pt x="12600" y="16723"/>
                    <a:pt x="12222" y="16585"/>
                  </a:cubicBezTo>
                  <a:cubicBezTo>
                    <a:pt x="11844" y="16447"/>
                    <a:pt x="11648" y="16027"/>
                    <a:pt x="11785" y="15649"/>
                  </a:cubicBezTo>
                  <a:cubicBezTo>
                    <a:pt x="11854" y="15460"/>
                    <a:pt x="11997" y="15322"/>
                    <a:pt x="12166" y="1524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1" name="Shape 10404">
              <a:extLst>
                <a:ext uri="{FF2B5EF4-FFF2-40B4-BE49-F238E27FC236}">
                  <a16:creationId xmlns="" xmlns:a16="http://schemas.microsoft.com/office/drawing/2014/main" id="{478396A8-1A87-3443-91E0-692BDE4109B7}"/>
                </a:ext>
              </a:extLst>
            </p:cNvPr>
            <p:cNvSpPr/>
            <p:nvPr/>
          </p:nvSpPr>
          <p:spPr>
            <a:xfrm>
              <a:off x="18977015" y="9915662"/>
              <a:ext cx="660489" cy="68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2" name="Shape 10405">
              <a:extLst>
                <a:ext uri="{FF2B5EF4-FFF2-40B4-BE49-F238E27FC236}">
                  <a16:creationId xmlns="" xmlns:a16="http://schemas.microsoft.com/office/drawing/2014/main" id="{3BB8F6D9-53BB-1044-A7B0-87516C0F4ECD}"/>
                </a:ext>
              </a:extLst>
            </p:cNvPr>
            <p:cNvSpPr/>
            <p:nvPr/>
          </p:nvSpPr>
          <p:spPr>
            <a:xfrm>
              <a:off x="17273284" y="10887438"/>
              <a:ext cx="673802" cy="40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89" extrusionOk="0">
                  <a:moveTo>
                    <a:pt x="5099" y="1723"/>
                  </a:moveTo>
                  <a:lnTo>
                    <a:pt x="3700" y="16273"/>
                  </a:lnTo>
                  <a:lnTo>
                    <a:pt x="16313" y="19565"/>
                  </a:lnTo>
                  <a:lnTo>
                    <a:pt x="17712" y="5015"/>
                  </a:lnTo>
                  <a:cubicBezTo>
                    <a:pt x="17712" y="5015"/>
                    <a:pt x="5099" y="1723"/>
                    <a:pt x="5099" y="1723"/>
                  </a:cubicBezTo>
                  <a:close/>
                  <a:moveTo>
                    <a:pt x="2757" y="5906"/>
                  </a:moveTo>
                  <a:lnTo>
                    <a:pt x="2258" y="11102"/>
                  </a:lnTo>
                  <a:cubicBezTo>
                    <a:pt x="2230" y="11389"/>
                    <a:pt x="2349" y="11659"/>
                    <a:pt x="2523" y="11704"/>
                  </a:cubicBezTo>
                  <a:cubicBezTo>
                    <a:pt x="2697" y="11750"/>
                    <a:pt x="2861" y="11554"/>
                    <a:pt x="2889" y="11267"/>
                  </a:cubicBezTo>
                  <a:lnTo>
                    <a:pt x="3388" y="6071"/>
                  </a:lnTo>
                  <a:cubicBezTo>
                    <a:pt x="3416" y="5784"/>
                    <a:pt x="3297" y="5514"/>
                    <a:pt x="3123" y="5469"/>
                  </a:cubicBezTo>
                  <a:cubicBezTo>
                    <a:pt x="2949" y="5423"/>
                    <a:pt x="2785" y="5619"/>
                    <a:pt x="2757" y="5906"/>
                  </a:cubicBezTo>
                  <a:close/>
                  <a:moveTo>
                    <a:pt x="19585" y="12429"/>
                  </a:moveTo>
                  <a:cubicBezTo>
                    <a:pt x="19668" y="11568"/>
                    <a:pt x="19311" y="10759"/>
                    <a:pt x="18789" y="10623"/>
                  </a:cubicBezTo>
                  <a:cubicBezTo>
                    <a:pt x="18266" y="10487"/>
                    <a:pt x="17776" y="11074"/>
                    <a:pt x="17693" y="11935"/>
                  </a:cubicBezTo>
                  <a:cubicBezTo>
                    <a:pt x="17610" y="12796"/>
                    <a:pt x="17967" y="13604"/>
                    <a:pt x="18489" y="13741"/>
                  </a:cubicBezTo>
                  <a:cubicBezTo>
                    <a:pt x="19012" y="13877"/>
                    <a:pt x="19502" y="13289"/>
                    <a:pt x="19585" y="12429"/>
                  </a:cubicBezTo>
                  <a:close/>
                  <a:moveTo>
                    <a:pt x="21396" y="7042"/>
                  </a:moveTo>
                  <a:lnTo>
                    <a:pt x="20197" y="19513"/>
                  </a:lnTo>
                  <a:cubicBezTo>
                    <a:pt x="20087" y="20661"/>
                    <a:pt x="19433" y="21444"/>
                    <a:pt x="18736" y="21262"/>
                  </a:cubicBezTo>
                  <a:lnTo>
                    <a:pt x="1078" y="16653"/>
                  </a:lnTo>
                  <a:cubicBezTo>
                    <a:pt x="381" y="16472"/>
                    <a:pt x="-94" y="15394"/>
                    <a:pt x="16" y="14246"/>
                  </a:cubicBezTo>
                  <a:lnTo>
                    <a:pt x="1215" y="1775"/>
                  </a:lnTo>
                  <a:cubicBezTo>
                    <a:pt x="1325" y="627"/>
                    <a:pt x="1979" y="-156"/>
                    <a:pt x="2676" y="26"/>
                  </a:cubicBezTo>
                  <a:lnTo>
                    <a:pt x="20334" y="4635"/>
                  </a:lnTo>
                  <a:cubicBezTo>
                    <a:pt x="21031" y="4816"/>
                    <a:pt x="21506" y="5894"/>
                    <a:pt x="21396" y="704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3" name="Shape 10406">
              <a:extLst>
                <a:ext uri="{FF2B5EF4-FFF2-40B4-BE49-F238E27FC236}">
                  <a16:creationId xmlns="" xmlns:a16="http://schemas.microsoft.com/office/drawing/2014/main" id="{D85CBAE4-D540-0B45-AF3C-6CEF9939AE38}"/>
                </a:ext>
              </a:extLst>
            </p:cNvPr>
            <p:cNvSpPr/>
            <p:nvPr/>
          </p:nvSpPr>
          <p:spPr>
            <a:xfrm>
              <a:off x="19982176" y="9778729"/>
              <a:ext cx="656775" cy="60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254" extrusionOk="0">
                  <a:moveTo>
                    <a:pt x="14806" y="20802"/>
                  </a:moveTo>
                  <a:cubicBezTo>
                    <a:pt x="16771" y="20078"/>
                    <a:pt x="18497" y="18506"/>
                    <a:pt x="19509" y="16252"/>
                  </a:cubicBezTo>
                  <a:cubicBezTo>
                    <a:pt x="21534" y="11744"/>
                    <a:pt x="19954" y="6226"/>
                    <a:pt x="15980" y="3929"/>
                  </a:cubicBezTo>
                  <a:cubicBezTo>
                    <a:pt x="12750" y="2062"/>
                    <a:pt x="8929" y="2896"/>
                    <a:pt x="6525" y="5695"/>
                  </a:cubicBezTo>
                  <a:cubicBezTo>
                    <a:pt x="6494" y="5619"/>
                    <a:pt x="6446" y="5549"/>
                    <a:pt x="6387" y="5489"/>
                  </a:cubicBezTo>
                  <a:lnTo>
                    <a:pt x="1181" y="167"/>
                  </a:lnTo>
                  <a:cubicBezTo>
                    <a:pt x="946" y="-73"/>
                    <a:pt x="582" y="-53"/>
                    <a:pt x="370" y="214"/>
                  </a:cubicBezTo>
                  <a:lnTo>
                    <a:pt x="146" y="499"/>
                  </a:lnTo>
                  <a:cubicBezTo>
                    <a:pt x="-66" y="765"/>
                    <a:pt x="-44" y="1177"/>
                    <a:pt x="192" y="1417"/>
                  </a:cubicBezTo>
                  <a:lnTo>
                    <a:pt x="5396" y="6733"/>
                  </a:lnTo>
                  <a:cubicBezTo>
                    <a:pt x="5480" y="6818"/>
                    <a:pt x="5581" y="6859"/>
                    <a:pt x="5685" y="6879"/>
                  </a:cubicBezTo>
                  <a:cubicBezTo>
                    <a:pt x="5480" y="7214"/>
                    <a:pt x="5286" y="7560"/>
                    <a:pt x="5118" y="7933"/>
                  </a:cubicBezTo>
                  <a:cubicBezTo>
                    <a:pt x="3093" y="12441"/>
                    <a:pt x="4673" y="17959"/>
                    <a:pt x="8647" y="20256"/>
                  </a:cubicBezTo>
                  <a:cubicBezTo>
                    <a:pt x="10634" y="21405"/>
                    <a:pt x="12840" y="21527"/>
                    <a:pt x="14806" y="20802"/>
                  </a:cubicBezTo>
                  <a:close/>
                  <a:moveTo>
                    <a:pt x="14414" y="19435"/>
                  </a:moveTo>
                  <a:cubicBezTo>
                    <a:pt x="12758" y="20045"/>
                    <a:pt x="10896" y="19937"/>
                    <a:pt x="9221" y="18969"/>
                  </a:cubicBezTo>
                  <a:cubicBezTo>
                    <a:pt x="5873" y="17034"/>
                    <a:pt x="4542" y="12385"/>
                    <a:pt x="6248" y="8586"/>
                  </a:cubicBezTo>
                  <a:cubicBezTo>
                    <a:pt x="7954" y="4788"/>
                    <a:pt x="12052" y="3277"/>
                    <a:pt x="15400" y="5212"/>
                  </a:cubicBezTo>
                  <a:cubicBezTo>
                    <a:pt x="18748" y="7148"/>
                    <a:pt x="20080" y="11797"/>
                    <a:pt x="18374" y="15596"/>
                  </a:cubicBezTo>
                  <a:cubicBezTo>
                    <a:pt x="17521" y="17495"/>
                    <a:pt x="16070" y="18824"/>
                    <a:pt x="14414" y="194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4" name="Shape 10407">
              <a:extLst>
                <a:ext uri="{FF2B5EF4-FFF2-40B4-BE49-F238E27FC236}">
                  <a16:creationId xmlns="" xmlns:a16="http://schemas.microsoft.com/office/drawing/2014/main" id="{86AE349F-392C-E147-B53B-66A33577A57F}"/>
                </a:ext>
              </a:extLst>
            </p:cNvPr>
            <p:cNvSpPr/>
            <p:nvPr/>
          </p:nvSpPr>
          <p:spPr>
            <a:xfrm>
              <a:off x="18095556" y="9920122"/>
              <a:ext cx="474749" cy="52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5" name="Shape 10408">
              <a:extLst>
                <a:ext uri="{FF2B5EF4-FFF2-40B4-BE49-F238E27FC236}">
                  <a16:creationId xmlns="" xmlns:a16="http://schemas.microsoft.com/office/drawing/2014/main" id="{11A9FBDF-5A1F-9548-A692-1392C4258526}"/>
                </a:ext>
              </a:extLst>
            </p:cNvPr>
            <p:cNvSpPr/>
            <p:nvPr/>
          </p:nvSpPr>
          <p:spPr>
            <a:xfrm>
              <a:off x="19553061" y="9077456"/>
              <a:ext cx="359032" cy="41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6" name="Shape 10409">
              <a:extLst>
                <a:ext uri="{FF2B5EF4-FFF2-40B4-BE49-F238E27FC236}">
                  <a16:creationId xmlns="" xmlns:a16="http://schemas.microsoft.com/office/drawing/2014/main" id="{552AA24B-9B75-5246-B356-7E9B07A482AB}"/>
                </a:ext>
              </a:extLst>
            </p:cNvPr>
            <p:cNvSpPr/>
            <p:nvPr/>
          </p:nvSpPr>
          <p:spPr>
            <a:xfrm>
              <a:off x="19907349" y="4497805"/>
              <a:ext cx="422982" cy="47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4" extrusionOk="0">
                  <a:moveTo>
                    <a:pt x="8090" y="6610"/>
                  </a:moveTo>
                  <a:lnTo>
                    <a:pt x="8090" y="3934"/>
                  </a:lnTo>
                  <a:lnTo>
                    <a:pt x="19378" y="1852"/>
                  </a:lnTo>
                  <a:lnTo>
                    <a:pt x="19378" y="4528"/>
                  </a:lnTo>
                  <a:cubicBezTo>
                    <a:pt x="19378" y="4528"/>
                    <a:pt x="8090" y="6610"/>
                    <a:pt x="8090" y="6610"/>
                  </a:cubicBezTo>
                  <a:close/>
                  <a:moveTo>
                    <a:pt x="21057" y="0"/>
                  </a:moveTo>
                  <a:lnTo>
                    <a:pt x="6411" y="2701"/>
                  </a:lnTo>
                  <a:lnTo>
                    <a:pt x="6411" y="15495"/>
                  </a:lnTo>
                  <a:cubicBezTo>
                    <a:pt x="5363" y="15254"/>
                    <a:pt x="3972" y="15448"/>
                    <a:pt x="2666" y="16104"/>
                  </a:cubicBezTo>
                  <a:cubicBezTo>
                    <a:pt x="567" y="17160"/>
                    <a:pt x="-518" y="19009"/>
                    <a:pt x="244" y="20236"/>
                  </a:cubicBezTo>
                  <a:cubicBezTo>
                    <a:pt x="1005" y="21462"/>
                    <a:pt x="3325" y="21600"/>
                    <a:pt x="5425" y="20544"/>
                  </a:cubicBezTo>
                  <a:cubicBezTo>
                    <a:pt x="7005" y="19749"/>
                    <a:pt x="8010" y="18505"/>
                    <a:pt x="8085" y="17416"/>
                  </a:cubicBezTo>
                  <a:lnTo>
                    <a:pt x="8090" y="17416"/>
                  </a:lnTo>
                  <a:lnTo>
                    <a:pt x="8090" y="8152"/>
                  </a:lnTo>
                  <a:lnTo>
                    <a:pt x="19378" y="6070"/>
                  </a:lnTo>
                  <a:lnTo>
                    <a:pt x="19378" y="10758"/>
                  </a:lnTo>
                  <a:cubicBezTo>
                    <a:pt x="18330" y="10518"/>
                    <a:pt x="16941" y="10712"/>
                    <a:pt x="15636" y="11368"/>
                  </a:cubicBezTo>
                  <a:cubicBezTo>
                    <a:pt x="13536" y="12424"/>
                    <a:pt x="12452" y="14273"/>
                    <a:pt x="13213" y="15499"/>
                  </a:cubicBezTo>
                  <a:cubicBezTo>
                    <a:pt x="13975" y="16725"/>
                    <a:pt x="16295" y="16863"/>
                    <a:pt x="18395" y="15807"/>
                  </a:cubicBezTo>
                  <a:cubicBezTo>
                    <a:pt x="20060" y="14970"/>
                    <a:pt x="21082" y="13635"/>
                    <a:pt x="21056" y="12506"/>
                  </a:cubicBezTo>
                  <a:lnTo>
                    <a:pt x="21057" y="12506"/>
                  </a:lnTo>
                  <a:cubicBezTo>
                    <a:pt x="21057" y="12506"/>
                    <a:pt x="21057" y="0"/>
                    <a:pt x="21057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7" name="Shape 10410">
              <a:extLst>
                <a:ext uri="{FF2B5EF4-FFF2-40B4-BE49-F238E27FC236}">
                  <a16:creationId xmlns="" xmlns:a16="http://schemas.microsoft.com/office/drawing/2014/main" id="{C9E2B2BB-F997-3E4B-81F7-30E7D99F7AF3}"/>
                </a:ext>
              </a:extLst>
            </p:cNvPr>
            <p:cNvSpPr/>
            <p:nvPr/>
          </p:nvSpPr>
          <p:spPr>
            <a:xfrm>
              <a:off x="16605913" y="7050896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8" name="Shape 10411">
              <a:extLst>
                <a:ext uri="{FF2B5EF4-FFF2-40B4-BE49-F238E27FC236}">
                  <a16:creationId xmlns="" xmlns:a16="http://schemas.microsoft.com/office/drawing/2014/main" id="{99642537-F36F-3C46-B770-61CB9EB07EA1}"/>
                </a:ext>
              </a:extLst>
            </p:cNvPr>
            <p:cNvSpPr/>
            <p:nvPr/>
          </p:nvSpPr>
          <p:spPr>
            <a:xfrm>
              <a:off x="17109012" y="5013808"/>
              <a:ext cx="413677" cy="5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79" name="Shape 10412">
              <a:extLst>
                <a:ext uri="{FF2B5EF4-FFF2-40B4-BE49-F238E27FC236}">
                  <a16:creationId xmlns="" xmlns:a16="http://schemas.microsoft.com/office/drawing/2014/main" id="{526F1D24-9CDF-F740-9E76-0E15CBAC17B6}"/>
                </a:ext>
              </a:extLst>
            </p:cNvPr>
            <p:cNvSpPr/>
            <p:nvPr/>
          </p:nvSpPr>
          <p:spPr>
            <a:xfrm>
              <a:off x="16082433" y="4790078"/>
              <a:ext cx="583511" cy="41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0" name="Shape 10413">
              <a:extLst>
                <a:ext uri="{FF2B5EF4-FFF2-40B4-BE49-F238E27FC236}">
                  <a16:creationId xmlns="" xmlns:a16="http://schemas.microsoft.com/office/drawing/2014/main" id="{997663D8-7FC6-7240-B7CB-6FBC7DCC5F25}"/>
                </a:ext>
              </a:extLst>
            </p:cNvPr>
            <p:cNvSpPr/>
            <p:nvPr/>
          </p:nvSpPr>
          <p:spPr>
            <a:xfrm>
              <a:off x="21000318" y="5616838"/>
              <a:ext cx="437119" cy="309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1" name="Shape 10414">
              <a:extLst>
                <a:ext uri="{FF2B5EF4-FFF2-40B4-BE49-F238E27FC236}">
                  <a16:creationId xmlns="" xmlns:a16="http://schemas.microsoft.com/office/drawing/2014/main" id="{2F4D5458-18B8-1B42-939E-A7F189BCA382}"/>
                </a:ext>
              </a:extLst>
            </p:cNvPr>
            <p:cNvSpPr/>
            <p:nvPr/>
          </p:nvSpPr>
          <p:spPr>
            <a:xfrm>
              <a:off x="14548058" y="8927501"/>
              <a:ext cx="446855" cy="49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2" name="Shape 10415">
              <a:extLst>
                <a:ext uri="{FF2B5EF4-FFF2-40B4-BE49-F238E27FC236}">
                  <a16:creationId xmlns="" xmlns:a16="http://schemas.microsoft.com/office/drawing/2014/main" id="{6C962610-9EC2-4A47-9017-3223B9A6768A}"/>
                </a:ext>
              </a:extLst>
            </p:cNvPr>
            <p:cNvSpPr/>
            <p:nvPr/>
          </p:nvSpPr>
          <p:spPr>
            <a:xfrm>
              <a:off x="19258837" y="11958731"/>
              <a:ext cx="567699" cy="676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43" y="12242"/>
                  </a:moveTo>
                  <a:cubicBezTo>
                    <a:pt x="19543" y="12836"/>
                    <a:pt x="18964" y="13322"/>
                    <a:pt x="18257" y="13322"/>
                  </a:cubicBezTo>
                  <a:lnTo>
                    <a:pt x="3343" y="13322"/>
                  </a:lnTo>
                  <a:cubicBezTo>
                    <a:pt x="2636" y="13322"/>
                    <a:pt x="2057" y="12836"/>
                    <a:pt x="2057" y="12242"/>
                  </a:cubicBezTo>
                  <a:lnTo>
                    <a:pt x="2057" y="4322"/>
                  </a:lnTo>
                  <a:cubicBezTo>
                    <a:pt x="2057" y="3728"/>
                    <a:pt x="2636" y="3242"/>
                    <a:pt x="3343" y="3242"/>
                  </a:cubicBezTo>
                  <a:lnTo>
                    <a:pt x="18257" y="3242"/>
                  </a:lnTo>
                  <a:cubicBezTo>
                    <a:pt x="18964" y="3242"/>
                    <a:pt x="19543" y="3728"/>
                    <a:pt x="19543" y="4322"/>
                  </a:cubicBezTo>
                  <a:cubicBezTo>
                    <a:pt x="19543" y="4322"/>
                    <a:pt x="19543" y="12242"/>
                    <a:pt x="19543" y="12242"/>
                  </a:cubicBezTo>
                  <a:close/>
                  <a:moveTo>
                    <a:pt x="17743" y="18146"/>
                  </a:moveTo>
                  <a:cubicBezTo>
                    <a:pt x="16891" y="18146"/>
                    <a:pt x="16200" y="17566"/>
                    <a:pt x="16200" y="16850"/>
                  </a:cubicBezTo>
                  <a:cubicBezTo>
                    <a:pt x="16200" y="16134"/>
                    <a:pt x="16891" y="15554"/>
                    <a:pt x="17743" y="15554"/>
                  </a:cubicBezTo>
                  <a:cubicBezTo>
                    <a:pt x="18594" y="15554"/>
                    <a:pt x="19285" y="16134"/>
                    <a:pt x="19285" y="16850"/>
                  </a:cubicBezTo>
                  <a:cubicBezTo>
                    <a:pt x="19285" y="17566"/>
                    <a:pt x="18594" y="18146"/>
                    <a:pt x="17743" y="18146"/>
                  </a:cubicBezTo>
                  <a:close/>
                  <a:moveTo>
                    <a:pt x="3857" y="18146"/>
                  </a:moveTo>
                  <a:cubicBezTo>
                    <a:pt x="3005" y="18146"/>
                    <a:pt x="2315" y="17566"/>
                    <a:pt x="2315" y="16850"/>
                  </a:cubicBezTo>
                  <a:cubicBezTo>
                    <a:pt x="2315" y="16134"/>
                    <a:pt x="3005" y="15554"/>
                    <a:pt x="3857" y="15554"/>
                  </a:cubicBezTo>
                  <a:cubicBezTo>
                    <a:pt x="4709" y="15554"/>
                    <a:pt x="5400" y="16134"/>
                    <a:pt x="5400" y="16850"/>
                  </a:cubicBezTo>
                  <a:cubicBezTo>
                    <a:pt x="5400" y="17566"/>
                    <a:pt x="4709" y="18146"/>
                    <a:pt x="3857" y="18146"/>
                  </a:cubicBezTo>
                  <a:close/>
                  <a:moveTo>
                    <a:pt x="5657" y="1513"/>
                  </a:moveTo>
                  <a:cubicBezTo>
                    <a:pt x="5657" y="1275"/>
                    <a:pt x="5889" y="1081"/>
                    <a:pt x="6171" y="1081"/>
                  </a:cubicBezTo>
                  <a:lnTo>
                    <a:pt x="15429" y="1081"/>
                  </a:lnTo>
                  <a:cubicBezTo>
                    <a:pt x="15711" y="1081"/>
                    <a:pt x="15943" y="1275"/>
                    <a:pt x="15943" y="1513"/>
                  </a:cubicBezTo>
                  <a:lnTo>
                    <a:pt x="15943" y="1729"/>
                  </a:lnTo>
                  <a:cubicBezTo>
                    <a:pt x="15943" y="1967"/>
                    <a:pt x="15711" y="2161"/>
                    <a:pt x="15429" y="2161"/>
                  </a:cubicBezTo>
                  <a:lnTo>
                    <a:pt x="6171" y="2161"/>
                  </a:lnTo>
                  <a:cubicBezTo>
                    <a:pt x="5889" y="2161"/>
                    <a:pt x="5657" y="1967"/>
                    <a:pt x="5657" y="1729"/>
                  </a:cubicBezTo>
                  <a:cubicBezTo>
                    <a:pt x="5657" y="1729"/>
                    <a:pt x="5657" y="1513"/>
                    <a:pt x="5657" y="1513"/>
                  </a:cubicBezTo>
                  <a:close/>
                  <a:moveTo>
                    <a:pt x="20314" y="0"/>
                  </a:moveTo>
                  <a:lnTo>
                    <a:pt x="1286" y="0"/>
                  </a:lnTo>
                  <a:cubicBezTo>
                    <a:pt x="579" y="0"/>
                    <a:pt x="0" y="486"/>
                    <a:pt x="0" y="1080"/>
                  </a:cubicBezTo>
                  <a:lnTo>
                    <a:pt x="0" y="18360"/>
                  </a:lnTo>
                  <a:cubicBezTo>
                    <a:pt x="0" y="18954"/>
                    <a:pt x="579" y="19440"/>
                    <a:pt x="1286" y="19440"/>
                  </a:cubicBezTo>
                  <a:lnTo>
                    <a:pt x="1800" y="19440"/>
                  </a:lnTo>
                  <a:cubicBezTo>
                    <a:pt x="1800" y="19440"/>
                    <a:pt x="1800" y="20498"/>
                    <a:pt x="1800" y="20520"/>
                  </a:cubicBezTo>
                  <a:cubicBezTo>
                    <a:pt x="1800" y="21114"/>
                    <a:pt x="2379" y="21600"/>
                    <a:pt x="3086" y="21600"/>
                  </a:cubicBezTo>
                  <a:lnTo>
                    <a:pt x="4629" y="21600"/>
                  </a:lnTo>
                  <a:cubicBezTo>
                    <a:pt x="5336" y="21600"/>
                    <a:pt x="5915" y="21114"/>
                    <a:pt x="5915" y="20520"/>
                  </a:cubicBezTo>
                  <a:cubicBezTo>
                    <a:pt x="5915" y="20498"/>
                    <a:pt x="5915" y="19440"/>
                    <a:pt x="5915" y="19440"/>
                  </a:cubicBezTo>
                  <a:lnTo>
                    <a:pt x="15685" y="19440"/>
                  </a:lnTo>
                  <a:cubicBezTo>
                    <a:pt x="15685" y="19440"/>
                    <a:pt x="15685" y="20498"/>
                    <a:pt x="15685" y="20520"/>
                  </a:cubicBezTo>
                  <a:cubicBezTo>
                    <a:pt x="15685" y="21114"/>
                    <a:pt x="16264" y="21600"/>
                    <a:pt x="16971" y="21600"/>
                  </a:cubicBezTo>
                  <a:lnTo>
                    <a:pt x="18514" y="21600"/>
                  </a:lnTo>
                  <a:cubicBezTo>
                    <a:pt x="19221" y="21600"/>
                    <a:pt x="19800" y="21114"/>
                    <a:pt x="19800" y="20520"/>
                  </a:cubicBezTo>
                  <a:cubicBezTo>
                    <a:pt x="19800" y="20498"/>
                    <a:pt x="19800" y="19440"/>
                    <a:pt x="19800" y="19440"/>
                  </a:cubicBezTo>
                  <a:lnTo>
                    <a:pt x="20314" y="19440"/>
                  </a:lnTo>
                  <a:cubicBezTo>
                    <a:pt x="21021" y="19440"/>
                    <a:pt x="21600" y="18954"/>
                    <a:pt x="21600" y="18360"/>
                  </a:cubicBezTo>
                  <a:lnTo>
                    <a:pt x="21600" y="1080"/>
                  </a:lnTo>
                  <a:cubicBezTo>
                    <a:pt x="21600" y="486"/>
                    <a:pt x="21021" y="0"/>
                    <a:pt x="2031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3" name="Shape 10416">
              <a:extLst>
                <a:ext uri="{FF2B5EF4-FFF2-40B4-BE49-F238E27FC236}">
                  <a16:creationId xmlns="" xmlns:a16="http://schemas.microsoft.com/office/drawing/2014/main" id="{8CD7D188-B194-2C47-8C2D-541D753C3DB5}"/>
                </a:ext>
              </a:extLst>
            </p:cNvPr>
            <p:cNvSpPr/>
            <p:nvPr/>
          </p:nvSpPr>
          <p:spPr>
            <a:xfrm>
              <a:off x="20512929" y="11955407"/>
              <a:ext cx="678678" cy="59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48" extrusionOk="0">
                  <a:moveTo>
                    <a:pt x="1162" y="1839"/>
                  </a:moveTo>
                  <a:cubicBezTo>
                    <a:pt x="454" y="1924"/>
                    <a:pt x="-67" y="2640"/>
                    <a:pt x="7" y="3442"/>
                  </a:cubicBezTo>
                  <a:lnTo>
                    <a:pt x="1557" y="20144"/>
                  </a:lnTo>
                  <a:cubicBezTo>
                    <a:pt x="1631" y="20947"/>
                    <a:pt x="2272" y="21524"/>
                    <a:pt x="2980" y="21440"/>
                  </a:cubicBezTo>
                  <a:lnTo>
                    <a:pt x="19632" y="19456"/>
                  </a:lnTo>
                  <a:cubicBezTo>
                    <a:pt x="20339" y="19372"/>
                    <a:pt x="20850" y="18657"/>
                    <a:pt x="20776" y="17855"/>
                  </a:cubicBezTo>
                  <a:lnTo>
                    <a:pt x="20372" y="13497"/>
                  </a:lnTo>
                  <a:lnTo>
                    <a:pt x="15892" y="14031"/>
                  </a:lnTo>
                  <a:cubicBezTo>
                    <a:pt x="15184" y="14115"/>
                    <a:pt x="14553" y="13536"/>
                    <a:pt x="14479" y="12734"/>
                  </a:cubicBezTo>
                  <a:lnTo>
                    <a:pt x="14209" y="9825"/>
                  </a:lnTo>
                  <a:cubicBezTo>
                    <a:pt x="14135" y="9023"/>
                    <a:pt x="14646" y="8308"/>
                    <a:pt x="15353" y="8224"/>
                  </a:cubicBezTo>
                  <a:lnTo>
                    <a:pt x="19833" y="7690"/>
                  </a:lnTo>
                  <a:lnTo>
                    <a:pt x="19497" y="4062"/>
                  </a:lnTo>
                  <a:cubicBezTo>
                    <a:pt x="19422" y="3260"/>
                    <a:pt x="18790" y="2669"/>
                    <a:pt x="18083" y="2754"/>
                  </a:cubicBezTo>
                  <a:lnTo>
                    <a:pt x="17948" y="1305"/>
                  </a:lnTo>
                  <a:cubicBezTo>
                    <a:pt x="17874" y="503"/>
                    <a:pt x="17243" y="-76"/>
                    <a:pt x="16535" y="8"/>
                  </a:cubicBezTo>
                  <a:lnTo>
                    <a:pt x="1162" y="1839"/>
                  </a:lnTo>
                  <a:close/>
                  <a:moveTo>
                    <a:pt x="1930" y="3213"/>
                  </a:moveTo>
                  <a:lnTo>
                    <a:pt x="15381" y="1611"/>
                  </a:lnTo>
                  <a:cubicBezTo>
                    <a:pt x="15381" y="1611"/>
                    <a:pt x="16670" y="1454"/>
                    <a:pt x="16804" y="2906"/>
                  </a:cubicBezTo>
                  <a:lnTo>
                    <a:pt x="2065" y="4661"/>
                  </a:lnTo>
                  <a:cubicBezTo>
                    <a:pt x="1711" y="4704"/>
                    <a:pt x="1401" y="4420"/>
                    <a:pt x="1364" y="4018"/>
                  </a:cubicBezTo>
                  <a:cubicBezTo>
                    <a:pt x="1327" y="3618"/>
                    <a:pt x="1577" y="3255"/>
                    <a:pt x="1930" y="3213"/>
                  </a:cubicBezTo>
                  <a:close/>
                  <a:moveTo>
                    <a:pt x="16055" y="8878"/>
                  </a:moveTo>
                  <a:cubicBezTo>
                    <a:pt x="15347" y="8963"/>
                    <a:pt x="14836" y="9677"/>
                    <a:pt x="14911" y="10479"/>
                  </a:cubicBezTo>
                  <a:lnTo>
                    <a:pt x="15045" y="11928"/>
                  </a:lnTo>
                  <a:cubicBezTo>
                    <a:pt x="15120" y="12730"/>
                    <a:pt x="15751" y="13309"/>
                    <a:pt x="16458" y="13225"/>
                  </a:cubicBezTo>
                  <a:lnTo>
                    <a:pt x="20304" y="12767"/>
                  </a:lnTo>
                  <a:cubicBezTo>
                    <a:pt x="21012" y="12682"/>
                    <a:pt x="21533" y="11966"/>
                    <a:pt x="21459" y="11164"/>
                  </a:cubicBezTo>
                  <a:lnTo>
                    <a:pt x="21324" y="9716"/>
                  </a:lnTo>
                  <a:cubicBezTo>
                    <a:pt x="21250" y="8913"/>
                    <a:pt x="20608" y="8336"/>
                    <a:pt x="19901" y="8420"/>
                  </a:cubicBezTo>
                  <a:lnTo>
                    <a:pt x="16055" y="8878"/>
                  </a:lnTo>
                  <a:close/>
                  <a:moveTo>
                    <a:pt x="16834" y="10250"/>
                  </a:moveTo>
                  <a:cubicBezTo>
                    <a:pt x="17188" y="10208"/>
                    <a:pt x="17508" y="10491"/>
                    <a:pt x="17545" y="10892"/>
                  </a:cubicBezTo>
                  <a:cubicBezTo>
                    <a:pt x="17582" y="11293"/>
                    <a:pt x="17322" y="11657"/>
                    <a:pt x="16968" y="11699"/>
                  </a:cubicBezTo>
                  <a:cubicBezTo>
                    <a:pt x="16614" y="11741"/>
                    <a:pt x="16293" y="11447"/>
                    <a:pt x="16256" y="11046"/>
                  </a:cubicBezTo>
                  <a:cubicBezTo>
                    <a:pt x="16219" y="10644"/>
                    <a:pt x="16480" y="10293"/>
                    <a:pt x="16834" y="102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4" name="Shape 10417">
              <a:extLst>
                <a:ext uri="{FF2B5EF4-FFF2-40B4-BE49-F238E27FC236}">
                  <a16:creationId xmlns="" xmlns:a16="http://schemas.microsoft.com/office/drawing/2014/main" id="{DE75CAEB-1937-8942-8895-2C9663006587}"/>
                </a:ext>
              </a:extLst>
            </p:cNvPr>
            <p:cNvSpPr/>
            <p:nvPr/>
          </p:nvSpPr>
          <p:spPr>
            <a:xfrm>
              <a:off x="19308419" y="13173056"/>
              <a:ext cx="779626" cy="51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5" name="Shape 10418">
              <a:extLst>
                <a:ext uri="{FF2B5EF4-FFF2-40B4-BE49-F238E27FC236}">
                  <a16:creationId xmlns="" xmlns:a16="http://schemas.microsoft.com/office/drawing/2014/main" id="{E0F78078-00A5-074E-9EF1-AFF917EBAD7E}"/>
                </a:ext>
              </a:extLst>
            </p:cNvPr>
            <p:cNvSpPr/>
            <p:nvPr/>
          </p:nvSpPr>
          <p:spPr>
            <a:xfrm>
              <a:off x="19278047" y="12757726"/>
              <a:ext cx="364916" cy="36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5" extrusionOk="0">
                  <a:moveTo>
                    <a:pt x="5809" y="19810"/>
                  </a:moveTo>
                  <a:lnTo>
                    <a:pt x="0" y="21585"/>
                  </a:lnTo>
                  <a:lnTo>
                    <a:pt x="1723" y="15720"/>
                  </a:lnTo>
                  <a:cubicBezTo>
                    <a:pt x="1723" y="15720"/>
                    <a:pt x="5809" y="19810"/>
                    <a:pt x="5809" y="19810"/>
                  </a:cubicBezTo>
                  <a:close/>
                  <a:moveTo>
                    <a:pt x="14328" y="11295"/>
                  </a:moveTo>
                  <a:cubicBezTo>
                    <a:pt x="14857" y="12169"/>
                    <a:pt x="15219" y="12941"/>
                    <a:pt x="15338" y="13361"/>
                  </a:cubicBezTo>
                  <a:cubicBezTo>
                    <a:pt x="16735" y="12758"/>
                    <a:pt x="18442" y="13050"/>
                    <a:pt x="19809" y="14418"/>
                  </a:cubicBezTo>
                  <a:cubicBezTo>
                    <a:pt x="21600" y="16210"/>
                    <a:pt x="21590" y="21540"/>
                    <a:pt x="21590" y="21540"/>
                  </a:cubicBezTo>
                  <a:cubicBezTo>
                    <a:pt x="21590" y="21540"/>
                    <a:pt x="21587" y="21538"/>
                    <a:pt x="21583" y="21536"/>
                  </a:cubicBezTo>
                  <a:cubicBezTo>
                    <a:pt x="21586" y="21540"/>
                    <a:pt x="21587" y="21543"/>
                    <a:pt x="21587" y="21543"/>
                  </a:cubicBezTo>
                  <a:cubicBezTo>
                    <a:pt x="21587" y="21543"/>
                    <a:pt x="16257" y="21556"/>
                    <a:pt x="14467" y="19765"/>
                  </a:cubicBezTo>
                  <a:cubicBezTo>
                    <a:pt x="13114" y="18410"/>
                    <a:pt x="12816" y="16721"/>
                    <a:pt x="13396" y="15331"/>
                  </a:cubicBezTo>
                  <a:cubicBezTo>
                    <a:pt x="12981" y="15218"/>
                    <a:pt x="12197" y="14852"/>
                    <a:pt x="11308" y="14314"/>
                  </a:cubicBezTo>
                  <a:lnTo>
                    <a:pt x="6478" y="19142"/>
                  </a:lnTo>
                  <a:lnTo>
                    <a:pt x="2392" y="15051"/>
                  </a:lnTo>
                  <a:lnTo>
                    <a:pt x="6994" y="10450"/>
                  </a:lnTo>
                  <a:cubicBezTo>
                    <a:pt x="4968" y="7962"/>
                    <a:pt x="2105" y="4020"/>
                    <a:pt x="1025" y="2336"/>
                  </a:cubicBezTo>
                  <a:cubicBezTo>
                    <a:pt x="11" y="756"/>
                    <a:pt x="7" y="211"/>
                    <a:pt x="44" y="57"/>
                  </a:cubicBezTo>
                  <a:cubicBezTo>
                    <a:pt x="31" y="43"/>
                    <a:pt x="37" y="38"/>
                    <a:pt x="52" y="32"/>
                  </a:cubicBezTo>
                  <a:cubicBezTo>
                    <a:pt x="59" y="13"/>
                    <a:pt x="65" y="4"/>
                    <a:pt x="65" y="4"/>
                  </a:cubicBezTo>
                  <a:cubicBezTo>
                    <a:pt x="237" y="-15"/>
                    <a:pt x="782" y="-11"/>
                    <a:pt x="2361" y="1003"/>
                  </a:cubicBezTo>
                  <a:cubicBezTo>
                    <a:pt x="4043" y="2084"/>
                    <a:pt x="7984" y="4949"/>
                    <a:pt x="10469" y="6978"/>
                  </a:cubicBezTo>
                  <a:lnTo>
                    <a:pt x="14322" y="3125"/>
                  </a:lnTo>
                  <a:lnTo>
                    <a:pt x="18411" y="7213"/>
                  </a:lnTo>
                  <a:cubicBezTo>
                    <a:pt x="18411" y="7213"/>
                    <a:pt x="14328" y="11295"/>
                    <a:pt x="14328" y="11295"/>
                  </a:cubicBezTo>
                  <a:close/>
                  <a:moveTo>
                    <a:pt x="15005" y="2441"/>
                  </a:moveTo>
                  <a:lnTo>
                    <a:pt x="17418" y="30"/>
                  </a:lnTo>
                  <a:lnTo>
                    <a:pt x="21507" y="4118"/>
                  </a:lnTo>
                  <a:lnTo>
                    <a:pt x="19094" y="6530"/>
                  </a:lnTo>
                  <a:cubicBezTo>
                    <a:pt x="19094" y="6530"/>
                    <a:pt x="15005" y="2441"/>
                    <a:pt x="15005" y="24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6" name="Shape 10419">
              <a:extLst>
                <a:ext uri="{FF2B5EF4-FFF2-40B4-BE49-F238E27FC236}">
                  <a16:creationId xmlns="" xmlns:a16="http://schemas.microsoft.com/office/drawing/2014/main" id="{8EB9FCE5-E976-DB45-BEBF-401883232B27}"/>
                </a:ext>
              </a:extLst>
            </p:cNvPr>
            <p:cNvSpPr/>
            <p:nvPr/>
          </p:nvSpPr>
          <p:spPr>
            <a:xfrm>
              <a:off x="18249834" y="13272749"/>
              <a:ext cx="957659" cy="43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793"/>
                  </a:moveTo>
                  <a:cubicBezTo>
                    <a:pt x="2762" y="20896"/>
                    <a:pt x="4229" y="16959"/>
                    <a:pt x="5457" y="12973"/>
                  </a:cubicBezTo>
                  <a:cubicBezTo>
                    <a:pt x="6611" y="16963"/>
                    <a:pt x="8026" y="20867"/>
                    <a:pt x="10731" y="20967"/>
                  </a:cubicBezTo>
                  <a:cubicBezTo>
                    <a:pt x="13410" y="21066"/>
                    <a:pt x="14890" y="17337"/>
                    <a:pt x="16097" y="13477"/>
                  </a:cubicBezTo>
                  <a:cubicBezTo>
                    <a:pt x="17258" y="17515"/>
                    <a:pt x="18668" y="21499"/>
                    <a:pt x="21405" y="21600"/>
                  </a:cubicBezTo>
                  <a:lnTo>
                    <a:pt x="21434" y="18923"/>
                  </a:lnTo>
                  <a:cubicBezTo>
                    <a:pt x="19117" y="18837"/>
                    <a:pt x="18015" y="15307"/>
                    <a:pt x="16841" y="11103"/>
                  </a:cubicBezTo>
                  <a:cubicBezTo>
                    <a:pt x="18096" y="6922"/>
                    <a:pt x="19242" y="3387"/>
                    <a:pt x="21588" y="3475"/>
                  </a:cubicBezTo>
                  <a:lnTo>
                    <a:pt x="21600" y="798"/>
                  </a:lnTo>
                  <a:cubicBezTo>
                    <a:pt x="18838" y="695"/>
                    <a:pt x="17358" y="4641"/>
                    <a:pt x="16130" y="8627"/>
                  </a:cubicBezTo>
                  <a:cubicBezTo>
                    <a:pt x="14977" y="4640"/>
                    <a:pt x="13556" y="770"/>
                    <a:pt x="10852" y="669"/>
                  </a:cubicBezTo>
                  <a:cubicBezTo>
                    <a:pt x="8168" y="570"/>
                    <a:pt x="6711" y="4292"/>
                    <a:pt x="5503" y="8160"/>
                  </a:cubicBezTo>
                  <a:cubicBezTo>
                    <a:pt x="4341" y="4115"/>
                    <a:pt x="2924" y="102"/>
                    <a:pt x="183" y="0"/>
                  </a:cubicBezTo>
                  <a:cubicBezTo>
                    <a:pt x="183" y="0"/>
                    <a:pt x="166" y="2677"/>
                    <a:pt x="166" y="2677"/>
                  </a:cubicBezTo>
                  <a:cubicBezTo>
                    <a:pt x="2490" y="2763"/>
                    <a:pt x="3581" y="6313"/>
                    <a:pt x="4759" y="10534"/>
                  </a:cubicBezTo>
                  <a:cubicBezTo>
                    <a:pt x="3507" y="14705"/>
                    <a:pt x="2353" y="18212"/>
                    <a:pt x="12" y="18125"/>
                  </a:cubicBezTo>
                  <a:lnTo>
                    <a:pt x="0" y="20793"/>
                  </a:lnTo>
                  <a:close/>
                  <a:moveTo>
                    <a:pt x="241" y="16420"/>
                  </a:moveTo>
                  <a:cubicBezTo>
                    <a:pt x="649" y="16425"/>
                    <a:pt x="1008" y="16293"/>
                    <a:pt x="1338" y="16053"/>
                  </a:cubicBezTo>
                  <a:cubicBezTo>
                    <a:pt x="1338" y="16053"/>
                    <a:pt x="1438" y="4786"/>
                    <a:pt x="1438" y="4786"/>
                  </a:cubicBezTo>
                  <a:cubicBezTo>
                    <a:pt x="1113" y="4525"/>
                    <a:pt x="753" y="4374"/>
                    <a:pt x="345" y="4355"/>
                  </a:cubicBezTo>
                  <a:lnTo>
                    <a:pt x="241" y="16420"/>
                  </a:lnTo>
                  <a:close/>
                  <a:moveTo>
                    <a:pt x="2402" y="14724"/>
                  </a:moveTo>
                  <a:cubicBezTo>
                    <a:pt x="2787" y="14105"/>
                    <a:pt x="3126" y="13297"/>
                    <a:pt x="3454" y="12359"/>
                  </a:cubicBezTo>
                  <a:lnTo>
                    <a:pt x="3491" y="8563"/>
                  </a:lnTo>
                  <a:cubicBezTo>
                    <a:pt x="3181" y="7606"/>
                    <a:pt x="2858" y="6774"/>
                    <a:pt x="2485" y="6133"/>
                  </a:cubicBezTo>
                  <a:lnTo>
                    <a:pt x="2402" y="14724"/>
                  </a:lnTo>
                  <a:close/>
                  <a:moveTo>
                    <a:pt x="6201" y="10598"/>
                  </a:moveTo>
                  <a:cubicBezTo>
                    <a:pt x="7413" y="6583"/>
                    <a:pt x="8564" y="3262"/>
                    <a:pt x="10839" y="3346"/>
                  </a:cubicBezTo>
                  <a:cubicBezTo>
                    <a:pt x="13133" y="3431"/>
                    <a:pt x="14226" y="6882"/>
                    <a:pt x="15386" y="11029"/>
                  </a:cubicBezTo>
                  <a:cubicBezTo>
                    <a:pt x="14178" y="15032"/>
                    <a:pt x="13031" y="18375"/>
                    <a:pt x="10761" y="18290"/>
                  </a:cubicBezTo>
                  <a:cubicBezTo>
                    <a:pt x="8467" y="18206"/>
                    <a:pt x="7361" y="14745"/>
                    <a:pt x="6201" y="10598"/>
                  </a:cubicBezTo>
                  <a:close/>
                  <a:moveTo>
                    <a:pt x="7901" y="13065"/>
                  </a:moveTo>
                  <a:cubicBezTo>
                    <a:pt x="8268" y="14180"/>
                    <a:pt x="8656" y="15139"/>
                    <a:pt x="9098" y="15879"/>
                  </a:cubicBezTo>
                  <a:lnTo>
                    <a:pt x="9173" y="5547"/>
                  </a:lnTo>
                  <a:cubicBezTo>
                    <a:pt x="8720" y="6254"/>
                    <a:pt x="8323" y="7192"/>
                    <a:pt x="7938" y="8279"/>
                  </a:cubicBezTo>
                  <a:lnTo>
                    <a:pt x="7901" y="13065"/>
                  </a:lnTo>
                  <a:close/>
                  <a:moveTo>
                    <a:pt x="10199" y="16402"/>
                  </a:moveTo>
                  <a:cubicBezTo>
                    <a:pt x="10421" y="16504"/>
                    <a:pt x="10654" y="16562"/>
                    <a:pt x="10910" y="16567"/>
                  </a:cubicBezTo>
                  <a:cubicBezTo>
                    <a:pt x="11039" y="16569"/>
                    <a:pt x="11163" y="16554"/>
                    <a:pt x="11284" y="16530"/>
                  </a:cubicBezTo>
                  <a:lnTo>
                    <a:pt x="11421" y="4676"/>
                  </a:lnTo>
                  <a:cubicBezTo>
                    <a:pt x="11301" y="4648"/>
                    <a:pt x="11177" y="4632"/>
                    <a:pt x="11047" y="4630"/>
                  </a:cubicBezTo>
                  <a:cubicBezTo>
                    <a:pt x="10792" y="4625"/>
                    <a:pt x="10556" y="4674"/>
                    <a:pt x="10332" y="4767"/>
                  </a:cubicBezTo>
                  <a:lnTo>
                    <a:pt x="10199" y="16402"/>
                  </a:lnTo>
                  <a:close/>
                  <a:moveTo>
                    <a:pt x="12440" y="16292"/>
                  </a:moveTo>
                  <a:cubicBezTo>
                    <a:pt x="12866" y="15783"/>
                    <a:pt x="13237" y="15074"/>
                    <a:pt x="13587" y="14220"/>
                  </a:cubicBezTo>
                  <a:lnTo>
                    <a:pt x="13653" y="7866"/>
                  </a:lnTo>
                  <a:cubicBezTo>
                    <a:pt x="13321" y="6994"/>
                    <a:pt x="12964" y="6269"/>
                    <a:pt x="12548" y="5739"/>
                  </a:cubicBezTo>
                  <a:lnTo>
                    <a:pt x="12440" y="16292"/>
                  </a:lnTo>
                  <a:close/>
                  <a:moveTo>
                    <a:pt x="18109" y="13000"/>
                  </a:moveTo>
                  <a:cubicBezTo>
                    <a:pt x="18420" y="13890"/>
                    <a:pt x="18742" y="14650"/>
                    <a:pt x="19110" y="15228"/>
                  </a:cubicBezTo>
                  <a:lnTo>
                    <a:pt x="19115" y="6949"/>
                  </a:lnTo>
                  <a:cubicBezTo>
                    <a:pt x="18746" y="7587"/>
                    <a:pt x="18420" y="8402"/>
                    <a:pt x="18109" y="9342"/>
                  </a:cubicBezTo>
                  <a:lnTo>
                    <a:pt x="18109" y="13000"/>
                  </a:lnTo>
                  <a:close/>
                  <a:moveTo>
                    <a:pt x="20436" y="16503"/>
                  </a:moveTo>
                  <a:cubicBezTo>
                    <a:pt x="20751" y="16735"/>
                    <a:pt x="21099" y="16863"/>
                    <a:pt x="21492" y="16860"/>
                  </a:cubicBezTo>
                  <a:lnTo>
                    <a:pt x="21546" y="5272"/>
                  </a:lnTo>
                  <a:cubicBezTo>
                    <a:pt x="21153" y="5289"/>
                    <a:pt x="20803" y="5437"/>
                    <a:pt x="20486" y="5684"/>
                  </a:cubicBezTo>
                  <a:cubicBezTo>
                    <a:pt x="20486" y="5684"/>
                    <a:pt x="20436" y="16503"/>
                    <a:pt x="20436" y="1650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7" name="Shape 10420">
              <a:extLst>
                <a:ext uri="{FF2B5EF4-FFF2-40B4-BE49-F238E27FC236}">
                  <a16:creationId xmlns="" xmlns:a16="http://schemas.microsoft.com/office/drawing/2014/main" id="{16AA3257-0526-1244-8D44-0397F75CAF12}"/>
                </a:ext>
              </a:extLst>
            </p:cNvPr>
            <p:cNvSpPr/>
            <p:nvPr/>
          </p:nvSpPr>
          <p:spPr>
            <a:xfrm>
              <a:off x="20962861" y="13425299"/>
              <a:ext cx="410124" cy="29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8" name="Shape 10421">
              <a:extLst>
                <a:ext uri="{FF2B5EF4-FFF2-40B4-BE49-F238E27FC236}">
                  <a16:creationId xmlns="" xmlns:a16="http://schemas.microsoft.com/office/drawing/2014/main" id="{86D1C898-FDE9-8A46-8FC0-E007E5B8EBA7}"/>
                </a:ext>
              </a:extLst>
            </p:cNvPr>
            <p:cNvSpPr/>
            <p:nvPr/>
          </p:nvSpPr>
          <p:spPr>
            <a:xfrm>
              <a:off x="17299512" y="11350027"/>
              <a:ext cx="844727" cy="112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extrusionOk="0">
                  <a:moveTo>
                    <a:pt x="4487" y="2661"/>
                  </a:moveTo>
                  <a:cubicBezTo>
                    <a:pt x="6041" y="1951"/>
                    <a:pt x="7888" y="1570"/>
                    <a:pt x="9828" y="1650"/>
                  </a:cubicBezTo>
                  <a:cubicBezTo>
                    <a:pt x="12550" y="1762"/>
                    <a:pt x="15032" y="2810"/>
                    <a:pt x="16637" y="4507"/>
                  </a:cubicBezTo>
                  <a:cubicBezTo>
                    <a:pt x="17954" y="5855"/>
                    <a:pt x="18616" y="7507"/>
                    <a:pt x="18498" y="9204"/>
                  </a:cubicBezTo>
                  <a:cubicBezTo>
                    <a:pt x="18319" y="11771"/>
                    <a:pt x="16441" y="14049"/>
                    <a:pt x="13531" y="15243"/>
                  </a:cubicBezTo>
                  <a:cubicBezTo>
                    <a:pt x="7170" y="17652"/>
                    <a:pt x="-219" y="13941"/>
                    <a:pt x="5" y="8450"/>
                  </a:cubicBezTo>
                  <a:cubicBezTo>
                    <a:pt x="107" y="5959"/>
                    <a:pt x="1897" y="3846"/>
                    <a:pt x="4487" y="2661"/>
                  </a:cubicBezTo>
                  <a:close/>
                  <a:moveTo>
                    <a:pt x="11927" y="0"/>
                  </a:moveTo>
                  <a:cubicBezTo>
                    <a:pt x="14972" y="550"/>
                    <a:pt x="17565" y="1989"/>
                    <a:pt x="19217" y="4049"/>
                  </a:cubicBezTo>
                  <a:cubicBezTo>
                    <a:pt x="20869" y="6108"/>
                    <a:pt x="21381" y="8545"/>
                    <a:pt x="20673" y="10908"/>
                  </a:cubicBezTo>
                  <a:cubicBezTo>
                    <a:pt x="19872" y="13581"/>
                    <a:pt x="17567" y="15755"/>
                    <a:pt x="14558" y="16945"/>
                  </a:cubicBezTo>
                  <a:cubicBezTo>
                    <a:pt x="13956" y="17183"/>
                    <a:pt x="13322" y="17384"/>
                    <a:pt x="12670" y="17539"/>
                  </a:cubicBezTo>
                  <a:lnTo>
                    <a:pt x="13689" y="19091"/>
                  </a:lnTo>
                  <a:lnTo>
                    <a:pt x="16552" y="17959"/>
                  </a:lnTo>
                  <a:lnTo>
                    <a:pt x="17260" y="19038"/>
                  </a:lnTo>
                  <a:lnTo>
                    <a:pt x="10780" y="21600"/>
                  </a:lnTo>
                  <a:lnTo>
                    <a:pt x="10072" y="20522"/>
                  </a:lnTo>
                  <a:lnTo>
                    <a:pt x="12300" y="19641"/>
                  </a:lnTo>
                  <a:lnTo>
                    <a:pt x="11104" y="17819"/>
                  </a:lnTo>
                  <a:cubicBezTo>
                    <a:pt x="10775" y="17860"/>
                    <a:pt x="10443" y="17889"/>
                    <a:pt x="10107" y="17909"/>
                  </a:cubicBezTo>
                  <a:cubicBezTo>
                    <a:pt x="9771" y="17928"/>
                    <a:pt x="9432" y="17928"/>
                    <a:pt x="9091" y="17924"/>
                  </a:cubicBezTo>
                  <a:lnTo>
                    <a:pt x="9115" y="16720"/>
                  </a:lnTo>
                  <a:cubicBezTo>
                    <a:pt x="13857" y="16783"/>
                    <a:pt x="18085" y="14219"/>
                    <a:pt x="19161" y="10628"/>
                  </a:cubicBezTo>
                  <a:cubicBezTo>
                    <a:pt x="19775" y="8580"/>
                    <a:pt x="19321" y="6477"/>
                    <a:pt x="17889" y="4691"/>
                  </a:cubicBezTo>
                  <a:cubicBezTo>
                    <a:pt x="16457" y="2906"/>
                    <a:pt x="14223" y="1654"/>
                    <a:pt x="11584" y="1178"/>
                  </a:cubicBezTo>
                  <a:lnTo>
                    <a:pt x="11927" y="0"/>
                  </a:lnTo>
                  <a:close/>
                  <a:moveTo>
                    <a:pt x="5394" y="3239"/>
                  </a:moveTo>
                  <a:cubicBezTo>
                    <a:pt x="4971" y="3418"/>
                    <a:pt x="4569" y="3631"/>
                    <a:pt x="4192" y="3867"/>
                  </a:cubicBezTo>
                  <a:cubicBezTo>
                    <a:pt x="4430" y="4003"/>
                    <a:pt x="4673" y="4128"/>
                    <a:pt x="4923" y="4245"/>
                  </a:cubicBezTo>
                  <a:cubicBezTo>
                    <a:pt x="5174" y="4362"/>
                    <a:pt x="5435" y="4472"/>
                    <a:pt x="5696" y="4572"/>
                  </a:cubicBezTo>
                  <a:cubicBezTo>
                    <a:pt x="5840" y="4267"/>
                    <a:pt x="6003" y="3965"/>
                    <a:pt x="6174" y="3669"/>
                  </a:cubicBezTo>
                  <a:cubicBezTo>
                    <a:pt x="6345" y="3372"/>
                    <a:pt x="6521" y="3084"/>
                    <a:pt x="6719" y="2797"/>
                  </a:cubicBezTo>
                  <a:cubicBezTo>
                    <a:pt x="6262" y="2917"/>
                    <a:pt x="5818" y="3060"/>
                    <a:pt x="5394" y="3239"/>
                  </a:cubicBezTo>
                  <a:close/>
                  <a:moveTo>
                    <a:pt x="8111" y="2528"/>
                  </a:moveTo>
                  <a:cubicBezTo>
                    <a:pt x="7815" y="2902"/>
                    <a:pt x="7543" y="3287"/>
                    <a:pt x="7298" y="3681"/>
                  </a:cubicBezTo>
                  <a:cubicBezTo>
                    <a:pt x="7054" y="4074"/>
                    <a:pt x="6836" y="4477"/>
                    <a:pt x="6643" y="4888"/>
                  </a:cubicBezTo>
                  <a:cubicBezTo>
                    <a:pt x="7029" y="4999"/>
                    <a:pt x="7434" y="5094"/>
                    <a:pt x="7836" y="5166"/>
                  </a:cubicBezTo>
                  <a:cubicBezTo>
                    <a:pt x="8238" y="5238"/>
                    <a:pt x="8643" y="5293"/>
                    <a:pt x="9058" y="5327"/>
                  </a:cubicBezTo>
                  <a:lnTo>
                    <a:pt x="9258" y="2461"/>
                  </a:lnTo>
                  <a:cubicBezTo>
                    <a:pt x="9068" y="2462"/>
                    <a:pt x="8871" y="2466"/>
                    <a:pt x="8681" y="2478"/>
                  </a:cubicBezTo>
                  <a:cubicBezTo>
                    <a:pt x="8492" y="2490"/>
                    <a:pt x="8298" y="2506"/>
                    <a:pt x="8111" y="2528"/>
                  </a:cubicBezTo>
                  <a:close/>
                  <a:moveTo>
                    <a:pt x="3332" y="4418"/>
                  </a:moveTo>
                  <a:cubicBezTo>
                    <a:pt x="2706" y="4923"/>
                    <a:pt x="2197" y="5495"/>
                    <a:pt x="1822" y="6116"/>
                  </a:cubicBezTo>
                  <a:cubicBezTo>
                    <a:pt x="1446" y="6736"/>
                    <a:pt x="1199" y="7397"/>
                    <a:pt x="1096" y="8089"/>
                  </a:cubicBezTo>
                  <a:lnTo>
                    <a:pt x="4650" y="8241"/>
                  </a:lnTo>
                  <a:cubicBezTo>
                    <a:pt x="4701" y="7753"/>
                    <a:pt x="4783" y="7263"/>
                    <a:pt x="4900" y="6783"/>
                  </a:cubicBezTo>
                  <a:cubicBezTo>
                    <a:pt x="5017" y="6305"/>
                    <a:pt x="5162" y="5834"/>
                    <a:pt x="5343" y="5367"/>
                  </a:cubicBezTo>
                  <a:cubicBezTo>
                    <a:pt x="4988" y="5238"/>
                    <a:pt x="4643" y="5093"/>
                    <a:pt x="4305" y="4935"/>
                  </a:cubicBezTo>
                  <a:cubicBezTo>
                    <a:pt x="3967" y="4776"/>
                    <a:pt x="3650" y="4606"/>
                    <a:pt x="3332" y="4418"/>
                  </a:cubicBezTo>
                  <a:close/>
                  <a:moveTo>
                    <a:pt x="10293" y="2496"/>
                  </a:moveTo>
                  <a:lnTo>
                    <a:pt x="10092" y="5362"/>
                  </a:lnTo>
                  <a:cubicBezTo>
                    <a:pt x="10477" y="5359"/>
                    <a:pt x="10864" y="5342"/>
                    <a:pt x="11246" y="5304"/>
                  </a:cubicBezTo>
                  <a:cubicBezTo>
                    <a:pt x="11627" y="5267"/>
                    <a:pt x="12001" y="5211"/>
                    <a:pt x="12374" y="5139"/>
                  </a:cubicBezTo>
                  <a:cubicBezTo>
                    <a:pt x="12236" y="4706"/>
                    <a:pt x="12076" y="4278"/>
                    <a:pt x="11881" y="3859"/>
                  </a:cubicBezTo>
                  <a:cubicBezTo>
                    <a:pt x="11686" y="3439"/>
                    <a:pt x="11470" y="3025"/>
                    <a:pt x="11220" y="2622"/>
                  </a:cubicBezTo>
                  <a:cubicBezTo>
                    <a:pt x="11069" y="2594"/>
                    <a:pt x="10904" y="2570"/>
                    <a:pt x="10750" y="2550"/>
                  </a:cubicBezTo>
                  <a:cubicBezTo>
                    <a:pt x="10596" y="2530"/>
                    <a:pt x="10449" y="2511"/>
                    <a:pt x="10293" y="2496"/>
                  </a:cubicBezTo>
                  <a:close/>
                  <a:moveTo>
                    <a:pt x="12546" y="2964"/>
                  </a:moveTo>
                  <a:cubicBezTo>
                    <a:pt x="12714" y="3280"/>
                    <a:pt x="12868" y="3593"/>
                    <a:pt x="13006" y="3918"/>
                  </a:cubicBezTo>
                  <a:cubicBezTo>
                    <a:pt x="13143" y="4242"/>
                    <a:pt x="13264" y="4578"/>
                    <a:pt x="13370" y="4909"/>
                  </a:cubicBezTo>
                  <a:cubicBezTo>
                    <a:pt x="13667" y="4827"/>
                    <a:pt x="13966" y="4724"/>
                    <a:pt x="14251" y="4619"/>
                  </a:cubicBezTo>
                  <a:cubicBezTo>
                    <a:pt x="14537" y="4515"/>
                    <a:pt x="14810" y="4404"/>
                    <a:pt x="15083" y="4279"/>
                  </a:cubicBezTo>
                  <a:cubicBezTo>
                    <a:pt x="14713" y="3995"/>
                    <a:pt x="14316" y="3740"/>
                    <a:pt x="13892" y="3520"/>
                  </a:cubicBezTo>
                  <a:cubicBezTo>
                    <a:pt x="13467" y="3300"/>
                    <a:pt x="13014" y="3118"/>
                    <a:pt x="12546" y="2964"/>
                  </a:cubicBezTo>
                  <a:close/>
                  <a:moveTo>
                    <a:pt x="6314" y="5674"/>
                  </a:moveTo>
                  <a:cubicBezTo>
                    <a:pt x="6153" y="6098"/>
                    <a:pt x="6029" y="6530"/>
                    <a:pt x="5924" y="6964"/>
                  </a:cubicBezTo>
                  <a:cubicBezTo>
                    <a:pt x="5819" y="7399"/>
                    <a:pt x="5732" y="7834"/>
                    <a:pt x="5684" y="8277"/>
                  </a:cubicBezTo>
                  <a:lnTo>
                    <a:pt x="8848" y="8407"/>
                  </a:lnTo>
                  <a:lnTo>
                    <a:pt x="9000" y="6134"/>
                  </a:lnTo>
                  <a:cubicBezTo>
                    <a:pt x="8537" y="6101"/>
                    <a:pt x="8088" y="6045"/>
                    <a:pt x="7639" y="5969"/>
                  </a:cubicBezTo>
                  <a:cubicBezTo>
                    <a:pt x="7191" y="5894"/>
                    <a:pt x="6744" y="5793"/>
                    <a:pt x="6314" y="5674"/>
                  </a:cubicBezTo>
                  <a:close/>
                  <a:moveTo>
                    <a:pt x="1037" y="8896"/>
                  </a:moveTo>
                  <a:cubicBezTo>
                    <a:pt x="1047" y="9594"/>
                    <a:pt x="1206" y="10280"/>
                    <a:pt x="1496" y="10928"/>
                  </a:cubicBezTo>
                  <a:cubicBezTo>
                    <a:pt x="1786" y="11576"/>
                    <a:pt x="2210" y="12192"/>
                    <a:pt x="2764" y="12745"/>
                  </a:cubicBezTo>
                  <a:cubicBezTo>
                    <a:pt x="3007" y="12630"/>
                    <a:pt x="3260" y="12514"/>
                    <a:pt x="3512" y="12414"/>
                  </a:cubicBezTo>
                  <a:cubicBezTo>
                    <a:pt x="3964" y="12235"/>
                    <a:pt x="4426" y="12086"/>
                    <a:pt x="4903" y="11958"/>
                  </a:cubicBezTo>
                  <a:cubicBezTo>
                    <a:pt x="4786" y="11479"/>
                    <a:pt x="4700" y="10999"/>
                    <a:pt x="4648" y="10513"/>
                  </a:cubicBezTo>
                  <a:cubicBezTo>
                    <a:pt x="4597" y="10027"/>
                    <a:pt x="4589" y="9533"/>
                    <a:pt x="4604" y="9043"/>
                  </a:cubicBezTo>
                  <a:lnTo>
                    <a:pt x="1037" y="8896"/>
                  </a:lnTo>
                  <a:close/>
                  <a:moveTo>
                    <a:pt x="10034" y="6170"/>
                  </a:moveTo>
                  <a:lnTo>
                    <a:pt x="9888" y="8452"/>
                  </a:lnTo>
                  <a:lnTo>
                    <a:pt x="12877" y="8570"/>
                  </a:lnTo>
                  <a:cubicBezTo>
                    <a:pt x="12889" y="8129"/>
                    <a:pt x="12873" y="7693"/>
                    <a:pt x="12828" y="7255"/>
                  </a:cubicBezTo>
                  <a:cubicBezTo>
                    <a:pt x="12783" y="6817"/>
                    <a:pt x="12706" y="6382"/>
                    <a:pt x="12605" y="5950"/>
                  </a:cubicBezTo>
                  <a:cubicBezTo>
                    <a:pt x="12185" y="6026"/>
                    <a:pt x="11754" y="6078"/>
                    <a:pt x="11326" y="6116"/>
                  </a:cubicBezTo>
                  <a:cubicBezTo>
                    <a:pt x="10897" y="6154"/>
                    <a:pt x="10465" y="6172"/>
                    <a:pt x="10034" y="6170"/>
                  </a:cubicBezTo>
                  <a:close/>
                  <a:moveTo>
                    <a:pt x="13607" y="5729"/>
                  </a:moveTo>
                  <a:cubicBezTo>
                    <a:pt x="13722" y="6204"/>
                    <a:pt x="13804" y="6683"/>
                    <a:pt x="13855" y="7165"/>
                  </a:cubicBezTo>
                  <a:cubicBezTo>
                    <a:pt x="13906" y="7647"/>
                    <a:pt x="13932" y="8129"/>
                    <a:pt x="13917" y="8615"/>
                  </a:cubicBezTo>
                  <a:lnTo>
                    <a:pt x="17466" y="8758"/>
                  </a:lnTo>
                  <a:cubicBezTo>
                    <a:pt x="17456" y="8067"/>
                    <a:pt x="17305" y="7387"/>
                    <a:pt x="17019" y="6745"/>
                  </a:cubicBezTo>
                  <a:cubicBezTo>
                    <a:pt x="16733" y="6102"/>
                    <a:pt x="16308" y="5496"/>
                    <a:pt x="15763" y="4946"/>
                  </a:cubicBezTo>
                  <a:cubicBezTo>
                    <a:pt x="15538" y="5052"/>
                    <a:pt x="15319" y="5157"/>
                    <a:pt x="15087" y="5249"/>
                  </a:cubicBezTo>
                  <a:cubicBezTo>
                    <a:pt x="14848" y="5343"/>
                    <a:pt x="14597" y="5425"/>
                    <a:pt x="14350" y="5505"/>
                  </a:cubicBezTo>
                  <a:cubicBezTo>
                    <a:pt x="14104" y="5585"/>
                    <a:pt x="13859" y="5663"/>
                    <a:pt x="13607" y="5729"/>
                  </a:cubicBezTo>
                  <a:close/>
                  <a:moveTo>
                    <a:pt x="5626" y="9084"/>
                  </a:moveTo>
                  <a:cubicBezTo>
                    <a:pt x="5614" y="9529"/>
                    <a:pt x="5641" y="9977"/>
                    <a:pt x="5687" y="10418"/>
                  </a:cubicBezTo>
                  <a:cubicBezTo>
                    <a:pt x="5733" y="10859"/>
                    <a:pt x="5801" y="11302"/>
                    <a:pt x="5904" y="11737"/>
                  </a:cubicBezTo>
                  <a:cubicBezTo>
                    <a:pt x="6351" y="11653"/>
                    <a:pt x="6799" y="11583"/>
                    <a:pt x="7255" y="11543"/>
                  </a:cubicBezTo>
                  <a:cubicBezTo>
                    <a:pt x="7711" y="11502"/>
                    <a:pt x="8176" y="11483"/>
                    <a:pt x="8637" y="11488"/>
                  </a:cubicBezTo>
                  <a:lnTo>
                    <a:pt x="8789" y="9215"/>
                  </a:lnTo>
                  <a:lnTo>
                    <a:pt x="5626" y="9084"/>
                  </a:lnTo>
                  <a:close/>
                  <a:moveTo>
                    <a:pt x="9830" y="9260"/>
                  </a:moveTo>
                  <a:lnTo>
                    <a:pt x="9678" y="11533"/>
                  </a:lnTo>
                  <a:cubicBezTo>
                    <a:pt x="10111" y="11566"/>
                    <a:pt x="10539" y="11622"/>
                    <a:pt x="10960" y="11693"/>
                  </a:cubicBezTo>
                  <a:cubicBezTo>
                    <a:pt x="11380" y="11765"/>
                    <a:pt x="11789" y="11857"/>
                    <a:pt x="12195" y="11966"/>
                  </a:cubicBezTo>
                  <a:cubicBezTo>
                    <a:pt x="12354" y="11544"/>
                    <a:pt x="12487" y="11117"/>
                    <a:pt x="12591" y="10685"/>
                  </a:cubicBezTo>
                  <a:cubicBezTo>
                    <a:pt x="12695" y="10253"/>
                    <a:pt x="12771" y="9818"/>
                    <a:pt x="12819" y="9378"/>
                  </a:cubicBezTo>
                  <a:lnTo>
                    <a:pt x="9830" y="9260"/>
                  </a:lnTo>
                  <a:close/>
                  <a:moveTo>
                    <a:pt x="4330" y="13039"/>
                  </a:moveTo>
                  <a:cubicBezTo>
                    <a:pt x="4065" y="13135"/>
                    <a:pt x="3812" y="13241"/>
                    <a:pt x="3558" y="13356"/>
                  </a:cubicBezTo>
                  <a:cubicBezTo>
                    <a:pt x="3906" y="13626"/>
                    <a:pt x="4274" y="13873"/>
                    <a:pt x="4671" y="14087"/>
                  </a:cubicBezTo>
                  <a:cubicBezTo>
                    <a:pt x="5068" y="14300"/>
                    <a:pt x="5484" y="14479"/>
                    <a:pt x="5921" y="14635"/>
                  </a:cubicBezTo>
                  <a:cubicBezTo>
                    <a:pt x="5762" y="14333"/>
                    <a:pt x="5616" y="14028"/>
                    <a:pt x="5485" y="13718"/>
                  </a:cubicBezTo>
                  <a:cubicBezTo>
                    <a:pt x="5354" y="13409"/>
                    <a:pt x="5242" y="13093"/>
                    <a:pt x="5139" y="12778"/>
                  </a:cubicBezTo>
                  <a:cubicBezTo>
                    <a:pt x="4865" y="12856"/>
                    <a:pt x="4595" y="12943"/>
                    <a:pt x="4330" y="13039"/>
                  </a:cubicBezTo>
                  <a:close/>
                  <a:moveTo>
                    <a:pt x="13859" y="9423"/>
                  </a:moveTo>
                  <a:cubicBezTo>
                    <a:pt x="13808" y="9907"/>
                    <a:pt x="13724" y="10381"/>
                    <a:pt x="13609" y="10857"/>
                  </a:cubicBezTo>
                  <a:cubicBezTo>
                    <a:pt x="13493" y="11332"/>
                    <a:pt x="13344" y="11810"/>
                    <a:pt x="13166" y="12273"/>
                  </a:cubicBezTo>
                  <a:cubicBezTo>
                    <a:pt x="13524" y="12401"/>
                    <a:pt x="13875" y="12542"/>
                    <a:pt x="14216" y="12701"/>
                  </a:cubicBezTo>
                  <a:cubicBezTo>
                    <a:pt x="14556" y="12859"/>
                    <a:pt x="14886" y="13034"/>
                    <a:pt x="15207" y="13222"/>
                  </a:cubicBezTo>
                  <a:cubicBezTo>
                    <a:pt x="15824" y="12719"/>
                    <a:pt x="16322" y="12150"/>
                    <a:pt x="16693" y="11534"/>
                  </a:cubicBezTo>
                  <a:cubicBezTo>
                    <a:pt x="17065" y="10917"/>
                    <a:pt x="17305" y="10252"/>
                    <a:pt x="17407" y="9565"/>
                  </a:cubicBezTo>
                  <a:lnTo>
                    <a:pt x="13859" y="9423"/>
                  </a:lnTo>
                  <a:close/>
                  <a:moveTo>
                    <a:pt x="6129" y="12538"/>
                  </a:moveTo>
                  <a:cubicBezTo>
                    <a:pt x="6265" y="12963"/>
                    <a:pt x="6431" y="13384"/>
                    <a:pt x="6622" y="13795"/>
                  </a:cubicBezTo>
                  <a:cubicBezTo>
                    <a:pt x="6812" y="14207"/>
                    <a:pt x="7039" y="14613"/>
                    <a:pt x="7283" y="15009"/>
                  </a:cubicBezTo>
                  <a:cubicBezTo>
                    <a:pt x="7466" y="15045"/>
                    <a:pt x="7639" y="15073"/>
                    <a:pt x="7825" y="15099"/>
                  </a:cubicBezTo>
                  <a:cubicBezTo>
                    <a:pt x="8012" y="15126"/>
                    <a:pt x="8207" y="15149"/>
                    <a:pt x="8397" y="15166"/>
                  </a:cubicBezTo>
                  <a:lnTo>
                    <a:pt x="8585" y="12305"/>
                  </a:lnTo>
                  <a:cubicBezTo>
                    <a:pt x="8171" y="12305"/>
                    <a:pt x="7764" y="12319"/>
                    <a:pt x="7353" y="12359"/>
                  </a:cubicBezTo>
                  <a:cubicBezTo>
                    <a:pt x="6944" y="12398"/>
                    <a:pt x="6529" y="12460"/>
                    <a:pt x="6129" y="12538"/>
                  </a:cubicBezTo>
                  <a:close/>
                  <a:moveTo>
                    <a:pt x="9626" y="12350"/>
                  </a:moveTo>
                  <a:lnTo>
                    <a:pt x="9425" y="15216"/>
                  </a:lnTo>
                  <a:cubicBezTo>
                    <a:pt x="9582" y="15214"/>
                    <a:pt x="9737" y="15203"/>
                    <a:pt x="9894" y="15194"/>
                  </a:cubicBezTo>
                  <a:cubicBezTo>
                    <a:pt x="10050" y="15186"/>
                    <a:pt x="10213" y="15175"/>
                    <a:pt x="10368" y="15159"/>
                  </a:cubicBezTo>
                  <a:cubicBezTo>
                    <a:pt x="10671" y="14778"/>
                    <a:pt x="10949" y="14389"/>
                    <a:pt x="11199" y="13988"/>
                  </a:cubicBezTo>
                  <a:cubicBezTo>
                    <a:pt x="11449" y="13586"/>
                    <a:pt x="11670" y="13171"/>
                    <a:pt x="11866" y="12752"/>
                  </a:cubicBezTo>
                  <a:cubicBezTo>
                    <a:pt x="11505" y="12651"/>
                    <a:pt x="11137" y="12565"/>
                    <a:pt x="10763" y="12497"/>
                  </a:cubicBezTo>
                  <a:cubicBezTo>
                    <a:pt x="10389" y="12429"/>
                    <a:pt x="10011" y="12384"/>
                    <a:pt x="9626" y="12350"/>
                  </a:cubicBezTo>
                  <a:close/>
                  <a:moveTo>
                    <a:pt x="12825" y="13064"/>
                  </a:moveTo>
                  <a:cubicBezTo>
                    <a:pt x="12674" y="13385"/>
                    <a:pt x="12510" y="13697"/>
                    <a:pt x="12329" y="14009"/>
                  </a:cubicBezTo>
                  <a:cubicBezTo>
                    <a:pt x="12148" y="14321"/>
                    <a:pt x="11954" y="14631"/>
                    <a:pt x="11743" y="14932"/>
                  </a:cubicBezTo>
                  <a:cubicBezTo>
                    <a:pt x="12192" y="14825"/>
                    <a:pt x="12634" y="14684"/>
                    <a:pt x="13055" y="14518"/>
                  </a:cubicBezTo>
                  <a:cubicBezTo>
                    <a:pt x="13547" y="14324"/>
                    <a:pt x="14011" y="14095"/>
                    <a:pt x="14443" y="13829"/>
                  </a:cubicBezTo>
                  <a:cubicBezTo>
                    <a:pt x="14187" y="13681"/>
                    <a:pt x="13927" y="13541"/>
                    <a:pt x="13658" y="13413"/>
                  </a:cubicBezTo>
                  <a:cubicBezTo>
                    <a:pt x="13389" y="13285"/>
                    <a:pt x="13107" y="13170"/>
                    <a:pt x="12825" y="130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89" name="Shape 10422">
              <a:extLst>
                <a:ext uri="{FF2B5EF4-FFF2-40B4-BE49-F238E27FC236}">
                  <a16:creationId xmlns="" xmlns:a16="http://schemas.microsoft.com/office/drawing/2014/main" id="{4AE52105-3AC3-1E4D-8D56-6C33DD462C2B}"/>
                </a:ext>
              </a:extLst>
            </p:cNvPr>
            <p:cNvSpPr/>
            <p:nvPr/>
          </p:nvSpPr>
          <p:spPr>
            <a:xfrm>
              <a:off x="20005513" y="11848666"/>
              <a:ext cx="466518" cy="53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307" y="15970"/>
                  </a:lnTo>
                  <a:lnTo>
                    <a:pt x="6112" y="19464"/>
                  </a:lnTo>
                  <a:cubicBezTo>
                    <a:pt x="6112" y="19464"/>
                    <a:pt x="0" y="21600"/>
                    <a:pt x="0" y="21600"/>
                  </a:cubicBezTo>
                  <a:close/>
                  <a:moveTo>
                    <a:pt x="6773" y="18782"/>
                  </a:moveTo>
                  <a:lnTo>
                    <a:pt x="1968" y="15288"/>
                  </a:lnTo>
                  <a:lnTo>
                    <a:pt x="13737" y="3150"/>
                  </a:lnTo>
                  <a:lnTo>
                    <a:pt x="18545" y="6642"/>
                  </a:lnTo>
                  <a:cubicBezTo>
                    <a:pt x="18545" y="6642"/>
                    <a:pt x="6773" y="18782"/>
                    <a:pt x="6773" y="18782"/>
                  </a:cubicBezTo>
                  <a:close/>
                  <a:moveTo>
                    <a:pt x="19218" y="5946"/>
                  </a:moveTo>
                  <a:lnTo>
                    <a:pt x="14411" y="2455"/>
                  </a:lnTo>
                  <a:lnTo>
                    <a:pt x="16792" y="0"/>
                  </a:lnTo>
                  <a:lnTo>
                    <a:pt x="21600" y="3492"/>
                  </a:lnTo>
                  <a:cubicBezTo>
                    <a:pt x="21600" y="3492"/>
                    <a:pt x="19218" y="5946"/>
                    <a:pt x="19218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0" name="Shape 10423">
              <a:extLst>
                <a:ext uri="{FF2B5EF4-FFF2-40B4-BE49-F238E27FC236}">
                  <a16:creationId xmlns="" xmlns:a16="http://schemas.microsoft.com/office/drawing/2014/main" id="{14F78A87-6F13-F14E-8200-52B12409A5BE}"/>
                </a:ext>
              </a:extLst>
            </p:cNvPr>
            <p:cNvSpPr/>
            <p:nvPr/>
          </p:nvSpPr>
          <p:spPr>
            <a:xfrm>
              <a:off x="20278364" y="10951879"/>
              <a:ext cx="600731" cy="83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1" name="Shape 10424">
              <a:extLst>
                <a:ext uri="{FF2B5EF4-FFF2-40B4-BE49-F238E27FC236}">
                  <a16:creationId xmlns="" xmlns:a16="http://schemas.microsoft.com/office/drawing/2014/main" id="{A5EE6BEB-003C-6B45-90A6-0F4A22F462AA}"/>
                </a:ext>
              </a:extLst>
            </p:cNvPr>
            <p:cNvSpPr/>
            <p:nvPr/>
          </p:nvSpPr>
          <p:spPr>
            <a:xfrm>
              <a:off x="18922347" y="11328122"/>
              <a:ext cx="534330" cy="5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2" name="Shape 10425">
              <a:extLst>
                <a:ext uri="{FF2B5EF4-FFF2-40B4-BE49-F238E27FC236}">
                  <a16:creationId xmlns="" xmlns:a16="http://schemas.microsoft.com/office/drawing/2014/main" id="{6EDED48E-F723-7447-8FD6-BB04760ACEA7}"/>
                </a:ext>
              </a:extLst>
            </p:cNvPr>
            <p:cNvSpPr/>
            <p:nvPr/>
          </p:nvSpPr>
          <p:spPr>
            <a:xfrm>
              <a:off x="18412450" y="12553817"/>
              <a:ext cx="745366" cy="62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66" y="8645"/>
                  </a:moveTo>
                  <a:cubicBezTo>
                    <a:pt x="12912" y="8819"/>
                    <a:pt x="12183" y="8233"/>
                    <a:pt x="12037" y="7337"/>
                  </a:cubicBezTo>
                  <a:cubicBezTo>
                    <a:pt x="11891" y="6440"/>
                    <a:pt x="12382" y="5571"/>
                    <a:pt x="13136" y="5397"/>
                  </a:cubicBezTo>
                  <a:cubicBezTo>
                    <a:pt x="13888" y="5223"/>
                    <a:pt x="14617" y="5809"/>
                    <a:pt x="14763" y="6705"/>
                  </a:cubicBezTo>
                  <a:cubicBezTo>
                    <a:pt x="14909" y="7602"/>
                    <a:pt x="14418" y="8471"/>
                    <a:pt x="13666" y="8645"/>
                  </a:cubicBezTo>
                  <a:close/>
                  <a:moveTo>
                    <a:pt x="9893" y="16176"/>
                  </a:moveTo>
                  <a:lnTo>
                    <a:pt x="7167" y="16807"/>
                  </a:lnTo>
                  <a:lnTo>
                    <a:pt x="6637" y="13559"/>
                  </a:lnTo>
                  <a:lnTo>
                    <a:pt x="9363" y="12928"/>
                  </a:lnTo>
                  <a:cubicBezTo>
                    <a:pt x="9363" y="12928"/>
                    <a:pt x="9893" y="16176"/>
                    <a:pt x="9893" y="16176"/>
                  </a:cubicBezTo>
                  <a:close/>
                  <a:moveTo>
                    <a:pt x="5604" y="17169"/>
                  </a:moveTo>
                  <a:lnTo>
                    <a:pt x="2878" y="17800"/>
                  </a:lnTo>
                  <a:lnTo>
                    <a:pt x="2348" y="14552"/>
                  </a:lnTo>
                  <a:lnTo>
                    <a:pt x="5074" y="13921"/>
                  </a:lnTo>
                  <a:cubicBezTo>
                    <a:pt x="5074" y="13921"/>
                    <a:pt x="5604" y="17169"/>
                    <a:pt x="5604" y="17169"/>
                  </a:cubicBezTo>
                  <a:close/>
                  <a:moveTo>
                    <a:pt x="12498" y="1492"/>
                  </a:moveTo>
                  <a:lnTo>
                    <a:pt x="7003" y="11626"/>
                  </a:lnTo>
                  <a:lnTo>
                    <a:pt x="694" y="13086"/>
                  </a:lnTo>
                  <a:lnTo>
                    <a:pt x="2084" y="21600"/>
                  </a:lnTo>
                  <a:lnTo>
                    <a:pt x="13469" y="18964"/>
                  </a:lnTo>
                  <a:lnTo>
                    <a:pt x="12369" y="12224"/>
                  </a:lnTo>
                  <a:lnTo>
                    <a:pt x="15993" y="11385"/>
                  </a:lnTo>
                  <a:lnTo>
                    <a:pt x="17093" y="18125"/>
                  </a:lnTo>
                  <a:lnTo>
                    <a:pt x="21600" y="17082"/>
                  </a:lnTo>
                  <a:lnTo>
                    <a:pt x="20219" y="8622"/>
                  </a:lnTo>
                  <a:lnTo>
                    <a:pt x="20832" y="8481"/>
                  </a:lnTo>
                  <a:cubicBezTo>
                    <a:pt x="20832" y="8481"/>
                    <a:pt x="12498" y="1492"/>
                    <a:pt x="12498" y="1492"/>
                  </a:cubicBezTo>
                  <a:close/>
                  <a:moveTo>
                    <a:pt x="20572" y="6974"/>
                  </a:moveTo>
                  <a:lnTo>
                    <a:pt x="20663" y="7533"/>
                  </a:lnTo>
                  <a:lnTo>
                    <a:pt x="12346" y="559"/>
                  </a:lnTo>
                  <a:lnTo>
                    <a:pt x="6626" y="11107"/>
                  </a:lnTo>
                  <a:lnTo>
                    <a:pt x="0" y="12641"/>
                  </a:lnTo>
                  <a:lnTo>
                    <a:pt x="3130" y="6656"/>
                  </a:lnTo>
                  <a:lnTo>
                    <a:pt x="9437" y="5195"/>
                  </a:lnTo>
                  <a:lnTo>
                    <a:pt x="12254" y="0"/>
                  </a:lnTo>
                  <a:cubicBezTo>
                    <a:pt x="12254" y="0"/>
                    <a:pt x="20572" y="6974"/>
                    <a:pt x="20572" y="697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3" name="Shape 10426">
              <a:extLst>
                <a:ext uri="{FF2B5EF4-FFF2-40B4-BE49-F238E27FC236}">
                  <a16:creationId xmlns="" xmlns:a16="http://schemas.microsoft.com/office/drawing/2014/main" id="{C3204057-CD19-EB4F-9044-0494AC74E228}"/>
                </a:ext>
              </a:extLst>
            </p:cNvPr>
            <p:cNvSpPr/>
            <p:nvPr/>
          </p:nvSpPr>
          <p:spPr>
            <a:xfrm>
              <a:off x="17735944" y="12437854"/>
              <a:ext cx="513456" cy="632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1" extrusionOk="0">
                  <a:moveTo>
                    <a:pt x="12205" y="0"/>
                  </a:moveTo>
                  <a:cubicBezTo>
                    <a:pt x="11720" y="1"/>
                    <a:pt x="11326" y="320"/>
                    <a:pt x="11326" y="713"/>
                  </a:cubicBezTo>
                  <a:lnTo>
                    <a:pt x="11325" y="2819"/>
                  </a:lnTo>
                  <a:cubicBezTo>
                    <a:pt x="11950" y="2747"/>
                    <a:pt x="12537" y="2740"/>
                    <a:pt x="13081" y="2776"/>
                  </a:cubicBezTo>
                  <a:lnTo>
                    <a:pt x="13083" y="713"/>
                  </a:lnTo>
                  <a:cubicBezTo>
                    <a:pt x="13083" y="320"/>
                    <a:pt x="12690" y="1"/>
                    <a:pt x="12205" y="0"/>
                  </a:cubicBezTo>
                  <a:close/>
                  <a:moveTo>
                    <a:pt x="18280" y="1334"/>
                  </a:moveTo>
                  <a:cubicBezTo>
                    <a:pt x="17859" y="1138"/>
                    <a:pt x="17322" y="1255"/>
                    <a:pt x="17079" y="1596"/>
                  </a:cubicBezTo>
                  <a:lnTo>
                    <a:pt x="15817" y="3366"/>
                  </a:lnTo>
                  <a:cubicBezTo>
                    <a:pt x="16385" y="3577"/>
                    <a:pt x="16889" y="3826"/>
                    <a:pt x="17333" y="4087"/>
                  </a:cubicBezTo>
                  <a:lnTo>
                    <a:pt x="18600" y="2308"/>
                  </a:lnTo>
                  <a:cubicBezTo>
                    <a:pt x="18843" y="1966"/>
                    <a:pt x="18700" y="1531"/>
                    <a:pt x="18280" y="1334"/>
                  </a:cubicBezTo>
                  <a:close/>
                  <a:moveTo>
                    <a:pt x="879" y="9125"/>
                  </a:moveTo>
                  <a:cubicBezTo>
                    <a:pt x="394" y="9126"/>
                    <a:pt x="0" y="9445"/>
                    <a:pt x="0" y="9839"/>
                  </a:cubicBezTo>
                  <a:cubicBezTo>
                    <a:pt x="0" y="10232"/>
                    <a:pt x="393" y="10551"/>
                    <a:pt x="879" y="10551"/>
                  </a:cubicBezTo>
                  <a:lnTo>
                    <a:pt x="3404" y="10550"/>
                  </a:lnTo>
                  <a:cubicBezTo>
                    <a:pt x="3351" y="10107"/>
                    <a:pt x="3343" y="9629"/>
                    <a:pt x="3405" y="9124"/>
                  </a:cubicBezTo>
                  <a:cubicBezTo>
                    <a:pt x="3405" y="9124"/>
                    <a:pt x="879" y="9125"/>
                    <a:pt x="879" y="9125"/>
                  </a:cubicBezTo>
                  <a:close/>
                  <a:moveTo>
                    <a:pt x="2851" y="4649"/>
                  </a:moveTo>
                  <a:cubicBezTo>
                    <a:pt x="2431" y="4453"/>
                    <a:pt x="1894" y="4570"/>
                    <a:pt x="1651" y="4911"/>
                  </a:cubicBezTo>
                  <a:cubicBezTo>
                    <a:pt x="1408" y="5251"/>
                    <a:pt x="1552" y="5687"/>
                    <a:pt x="1973" y="5884"/>
                  </a:cubicBezTo>
                  <a:lnTo>
                    <a:pt x="4171" y="6912"/>
                  </a:lnTo>
                  <a:cubicBezTo>
                    <a:pt x="4408" y="6513"/>
                    <a:pt x="4715" y="6106"/>
                    <a:pt x="5109" y="5706"/>
                  </a:cubicBezTo>
                  <a:cubicBezTo>
                    <a:pt x="5109" y="5706"/>
                    <a:pt x="2851" y="4649"/>
                    <a:pt x="2851" y="4649"/>
                  </a:cubicBezTo>
                  <a:close/>
                  <a:moveTo>
                    <a:pt x="6118" y="1310"/>
                  </a:moveTo>
                  <a:cubicBezTo>
                    <a:pt x="5698" y="1506"/>
                    <a:pt x="5553" y="1942"/>
                    <a:pt x="5795" y="2283"/>
                  </a:cubicBezTo>
                  <a:lnTo>
                    <a:pt x="7150" y="4186"/>
                  </a:lnTo>
                  <a:cubicBezTo>
                    <a:pt x="7326" y="4088"/>
                    <a:pt x="8471" y="3556"/>
                    <a:pt x="8675" y="3478"/>
                  </a:cubicBezTo>
                  <a:lnTo>
                    <a:pt x="7318" y="1570"/>
                  </a:lnTo>
                  <a:cubicBezTo>
                    <a:pt x="7075" y="1229"/>
                    <a:pt x="6538" y="1113"/>
                    <a:pt x="6118" y="1310"/>
                  </a:cubicBezTo>
                  <a:close/>
                  <a:moveTo>
                    <a:pt x="18708" y="6478"/>
                  </a:moveTo>
                  <a:cubicBezTo>
                    <a:pt x="17247" y="4749"/>
                    <a:pt x="13396" y="2259"/>
                    <a:pt x="8417" y="4592"/>
                  </a:cubicBezTo>
                  <a:cubicBezTo>
                    <a:pt x="8416" y="4592"/>
                    <a:pt x="8415" y="4593"/>
                    <a:pt x="8414" y="4593"/>
                  </a:cubicBezTo>
                  <a:cubicBezTo>
                    <a:pt x="8414" y="4593"/>
                    <a:pt x="8413" y="4593"/>
                    <a:pt x="8413" y="4594"/>
                  </a:cubicBezTo>
                  <a:cubicBezTo>
                    <a:pt x="8412" y="4594"/>
                    <a:pt x="8411" y="4594"/>
                    <a:pt x="8411" y="4595"/>
                  </a:cubicBezTo>
                  <a:cubicBezTo>
                    <a:pt x="8410" y="4595"/>
                    <a:pt x="8409" y="4595"/>
                    <a:pt x="8409" y="4596"/>
                  </a:cubicBezTo>
                  <a:cubicBezTo>
                    <a:pt x="3429" y="6929"/>
                    <a:pt x="4160" y="10880"/>
                    <a:pt x="5276" y="12771"/>
                  </a:cubicBezTo>
                  <a:cubicBezTo>
                    <a:pt x="6289" y="14473"/>
                    <a:pt x="8765" y="15342"/>
                    <a:pt x="9094" y="15507"/>
                  </a:cubicBezTo>
                  <a:cubicBezTo>
                    <a:pt x="9630" y="15775"/>
                    <a:pt x="12317" y="16498"/>
                    <a:pt x="13014" y="17370"/>
                  </a:cubicBezTo>
                  <a:cubicBezTo>
                    <a:pt x="13975" y="18570"/>
                    <a:pt x="14185" y="18516"/>
                    <a:pt x="15033" y="18314"/>
                  </a:cubicBezTo>
                  <a:cubicBezTo>
                    <a:pt x="15896" y="18109"/>
                    <a:pt x="19095" y="16611"/>
                    <a:pt x="19745" y="16106"/>
                  </a:cubicBezTo>
                  <a:cubicBezTo>
                    <a:pt x="20384" y="15611"/>
                    <a:pt x="20547" y="15491"/>
                    <a:pt x="19747" y="14216"/>
                  </a:cubicBezTo>
                  <a:cubicBezTo>
                    <a:pt x="19165" y="13290"/>
                    <a:pt x="19737" y="11040"/>
                    <a:pt x="19718" y="10529"/>
                  </a:cubicBezTo>
                  <a:cubicBezTo>
                    <a:pt x="19707" y="10216"/>
                    <a:pt x="20017" y="8041"/>
                    <a:pt x="18708" y="6478"/>
                  </a:cubicBezTo>
                  <a:close/>
                  <a:moveTo>
                    <a:pt x="21272" y="17648"/>
                  </a:moveTo>
                  <a:cubicBezTo>
                    <a:pt x="21133" y="17452"/>
                    <a:pt x="20824" y="17385"/>
                    <a:pt x="20583" y="17498"/>
                  </a:cubicBezTo>
                  <a:lnTo>
                    <a:pt x="16099" y="19599"/>
                  </a:lnTo>
                  <a:cubicBezTo>
                    <a:pt x="15858" y="19712"/>
                    <a:pt x="15775" y="19962"/>
                    <a:pt x="15914" y="20158"/>
                  </a:cubicBezTo>
                  <a:lnTo>
                    <a:pt x="15914" y="20158"/>
                  </a:lnTo>
                  <a:cubicBezTo>
                    <a:pt x="16053" y="20353"/>
                    <a:pt x="16361" y="20420"/>
                    <a:pt x="16603" y="20307"/>
                  </a:cubicBezTo>
                  <a:lnTo>
                    <a:pt x="21087" y="18206"/>
                  </a:lnTo>
                  <a:cubicBezTo>
                    <a:pt x="21328" y="18093"/>
                    <a:pt x="21411" y="17843"/>
                    <a:pt x="21272" y="17648"/>
                  </a:cubicBezTo>
                  <a:cubicBezTo>
                    <a:pt x="21272" y="17648"/>
                    <a:pt x="21272" y="17648"/>
                    <a:pt x="21272" y="17648"/>
                  </a:cubicBezTo>
                  <a:close/>
                  <a:moveTo>
                    <a:pt x="20584" y="16680"/>
                  </a:moveTo>
                  <a:cubicBezTo>
                    <a:pt x="20445" y="16485"/>
                    <a:pt x="20136" y="16418"/>
                    <a:pt x="19895" y="16531"/>
                  </a:cubicBezTo>
                  <a:lnTo>
                    <a:pt x="15411" y="18632"/>
                  </a:lnTo>
                  <a:cubicBezTo>
                    <a:pt x="15170" y="18745"/>
                    <a:pt x="15087" y="18995"/>
                    <a:pt x="15226" y="19190"/>
                  </a:cubicBezTo>
                  <a:lnTo>
                    <a:pt x="15226" y="19190"/>
                  </a:lnTo>
                  <a:cubicBezTo>
                    <a:pt x="15365" y="19386"/>
                    <a:pt x="15673" y="19453"/>
                    <a:pt x="15915" y="19340"/>
                  </a:cubicBezTo>
                  <a:lnTo>
                    <a:pt x="20399" y="17239"/>
                  </a:lnTo>
                  <a:cubicBezTo>
                    <a:pt x="20640" y="17126"/>
                    <a:pt x="20723" y="16876"/>
                    <a:pt x="20584" y="16680"/>
                  </a:cubicBezTo>
                  <a:cubicBezTo>
                    <a:pt x="20584" y="16680"/>
                    <a:pt x="20584" y="16680"/>
                    <a:pt x="20584" y="16680"/>
                  </a:cubicBezTo>
                  <a:close/>
                  <a:moveTo>
                    <a:pt x="17079" y="20429"/>
                  </a:moveTo>
                  <a:lnTo>
                    <a:pt x="20979" y="18602"/>
                  </a:lnTo>
                  <a:cubicBezTo>
                    <a:pt x="21600" y="19474"/>
                    <a:pt x="21230" y="20591"/>
                    <a:pt x="20153" y="21095"/>
                  </a:cubicBezTo>
                  <a:cubicBezTo>
                    <a:pt x="19076" y="21600"/>
                    <a:pt x="17700" y="21302"/>
                    <a:pt x="17079" y="204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4" name="Shape 10427">
              <a:extLst>
                <a:ext uri="{FF2B5EF4-FFF2-40B4-BE49-F238E27FC236}">
                  <a16:creationId xmlns="" xmlns:a16="http://schemas.microsoft.com/office/drawing/2014/main" id="{53EC67A4-4647-7C43-A486-3C2A0AF05158}"/>
                </a:ext>
              </a:extLst>
            </p:cNvPr>
            <p:cNvSpPr/>
            <p:nvPr/>
          </p:nvSpPr>
          <p:spPr>
            <a:xfrm>
              <a:off x="18227288" y="11702041"/>
              <a:ext cx="536497" cy="85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5" name="Shape 10428">
              <a:extLst>
                <a:ext uri="{FF2B5EF4-FFF2-40B4-BE49-F238E27FC236}">
                  <a16:creationId xmlns="" xmlns:a16="http://schemas.microsoft.com/office/drawing/2014/main" id="{61E32D06-306D-674A-99C1-47CBA06D6C01}"/>
                </a:ext>
              </a:extLst>
            </p:cNvPr>
            <p:cNvSpPr/>
            <p:nvPr/>
          </p:nvSpPr>
          <p:spPr>
            <a:xfrm>
              <a:off x="20222346" y="13053979"/>
              <a:ext cx="570427" cy="64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254" extrusionOk="0">
                  <a:moveTo>
                    <a:pt x="8090" y="6610"/>
                  </a:moveTo>
                  <a:lnTo>
                    <a:pt x="8090" y="3934"/>
                  </a:lnTo>
                  <a:lnTo>
                    <a:pt x="19378" y="1852"/>
                  </a:lnTo>
                  <a:lnTo>
                    <a:pt x="19378" y="4528"/>
                  </a:lnTo>
                  <a:cubicBezTo>
                    <a:pt x="19378" y="4528"/>
                    <a:pt x="8090" y="6610"/>
                    <a:pt x="8090" y="6610"/>
                  </a:cubicBezTo>
                  <a:close/>
                  <a:moveTo>
                    <a:pt x="21057" y="0"/>
                  </a:moveTo>
                  <a:lnTo>
                    <a:pt x="6411" y="2701"/>
                  </a:lnTo>
                  <a:lnTo>
                    <a:pt x="6411" y="15495"/>
                  </a:lnTo>
                  <a:cubicBezTo>
                    <a:pt x="5363" y="15254"/>
                    <a:pt x="3972" y="15448"/>
                    <a:pt x="2666" y="16104"/>
                  </a:cubicBezTo>
                  <a:cubicBezTo>
                    <a:pt x="567" y="17160"/>
                    <a:pt x="-518" y="19009"/>
                    <a:pt x="244" y="20236"/>
                  </a:cubicBezTo>
                  <a:cubicBezTo>
                    <a:pt x="1005" y="21462"/>
                    <a:pt x="3325" y="21600"/>
                    <a:pt x="5425" y="20544"/>
                  </a:cubicBezTo>
                  <a:cubicBezTo>
                    <a:pt x="7005" y="19749"/>
                    <a:pt x="8010" y="18505"/>
                    <a:pt x="8085" y="17416"/>
                  </a:cubicBezTo>
                  <a:lnTo>
                    <a:pt x="8090" y="17416"/>
                  </a:lnTo>
                  <a:lnTo>
                    <a:pt x="8090" y="8152"/>
                  </a:lnTo>
                  <a:lnTo>
                    <a:pt x="19378" y="6070"/>
                  </a:lnTo>
                  <a:lnTo>
                    <a:pt x="19378" y="10758"/>
                  </a:lnTo>
                  <a:cubicBezTo>
                    <a:pt x="18330" y="10518"/>
                    <a:pt x="16941" y="10712"/>
                    <a:pt x="15636" y="11368"/>
                  </a:cubicBezTo>
                  <a:cubicBezTo>
                    <a:pt x="13536" y="12424"/>
                    <a:pt x="12452" y="14273"/>
                    <a:pt x="13213" y="15499"/>
                  </a:cubicBezTo>
                  <a:cubicBezTo>
                    <a:pt x="13975" y="16725"/>
                    <a:pt x="16295" y="16863"/>
                    <a:pt x="18395" y="15807"/>
                  </a:cubicBezTo>
                  <a:cubicBezTo>
                    <a:pt x="20060" y="14970"/>
                    <a:pt x="21082" y="13635"/>
                    <a:pt x="21056" y="12506"/>
                  </a:cubicBezTo>
                  <a:lnTo>
                    <a:pt x="21057" y="12506"/>
                  </a:lnTo>
                  <a:cubicBezTo>
                    <a:pt x="21057" y="12506"/>
                    <a:pt x="21057" y="0"/>
                    <a:pt x="21057" y="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6" name="Shape 10429">
              <a:extLst>
                <a:ext uri="{FF2B5EF4-FFF2-40B4-BE49-F238E27FC236}">
                  <a16:creationId xmlns="" xmlns:a16="http://schemas.microsoft.com/office/drawing/2014/main" id="{FF362F89-41C0-1747-BC0A-63F20F027F73}"/>
                </a:ext>
              </a:extLst>
            </p:cNvPr>
            <p:cNvSpPr/>
            <p:nvPr/>
          </p:nvSpPr>
          <p:spPr>
            <a:xfrm>
              <a:off x="20917823" y="12545727"/>
              <a:ext cx="387029" cy="55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7" name="Shape 10430">
              <a:extLst>
                <a:ext uri="{FF2B5EF4-FFF2-40B4-BE49-F238E27FC236}">
                  <a16:creationId xmlns="" xmlns:a16="http://schemas.microsoft.com/office/drawing/2014/main" id="{172BB3D4-993F-2C43-9F54-BC7E28E06661}"/>
                </a:ext>
              </a:extLst>
            </p:cNvPr>
            <p:cNvSpPr/>
            <p:nvPr/>
          </p:nvSpPr>
          <p:spPr>
            <a:xfrm>
              <a:off x="15503343" y="5283845"/>
              <a:ext cx="387479" cy="44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64" y="0"/>
                  </a:moveTo>
                  <a:lnTo>
                    <a:pt x="0" y="14712"/>
                  </a:lnTo>
                  <a:lnTo>
                    <a:pt x="12786" y="21600"/>
                  </a:lnTo>
                  <a:lnTo>
                    <a:pt x="21600" y="9440"/>
                  </a:lnTo>
                  <a:lnTo>
                    <a:pt x="20503" y="5300"/>
                  </a:lnTo>
                  <a:lnTo>
                    <a:pt x="10664" y="0"/>
                  </a:lnTo>
                  <a:close/>
                  <a:moveTo>
                    <a:pt x="12273" y="5578"/>
                  </a:moveTo>
                  <a:lnTo>
                    <a:pt x="16930" y="8086"/>
                  </a:lnTo>
                  <a:lnTo>
                    <a:pt x="16635" y="8492"/>
                  </a:lnTo>
                  <a:lnTo>
                    <a:pt x="11979" y="5984"/>
                  </a:lnTo>
                  <a:lnTo>
                    <a:pt x="12273" y="5578"/>
                  </a:lnTo>
                  <a:close/>
                  <a:moveTo>
                    <a:pt x="7043" y="8326"/>
                  </a:moveTo>
                  <a:lnTo>
                    <a:pt x="16357" y="13343"/>
                  </a:lnTo>
                  <a:lnTo>
                    <a:pt x="16071" y="13738"/>
                  </a:lnTo>
                  <a:lnTo>
                    <a:pt x="6757" y="8721"/>
                  </a:lnTo>
                  <a:lnTo>
                    <a:pt x="7043" y="8326"/>
                  </a:lnTo>
                  <a:close/>
                  <a:moveTo>
                    <a:pt x="5596" y="10322"/>
                  </a:moveTo>
                  <a:lnTo>
                    <a:pt x="14910" y="15339"/>
                  </a:lnTo>
                  <a:lnTo>
                    <a:pt x="14616" y="15745"/>
                  </a:lnTo>
                  <a:lnTo>
                    <a:pt x="5302" y="10728"/>
                  </a:lnTo>
                  <a:lnTo>
                    <a:pt x="5596" y="10322"/>
                  </a:lnTo>
                  <a:close/>
                  <a:moveTo>
                    <a:pt x="4150" y="12318"/>
                  </a:moveTo>
                  <a:lnTo>
                    <a:pt x="8807" y="14826"/>
                  </a:lnTo>
                  <a:lnTo>
                    <a:pt x="8512" y="15232"/>
                  </a:lnTo>
                  <a:lnTo>
                    <a:pt x="3856" y="12724"/>
                  </a:lnTo>
                  <a:lnTo>
                    <a:pt x="4150" y="123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8" name="Shape 10431">
              <a:extLst>
                <a:ext uri="{FF2B5EF4-FFF2-40B4-BE49-F238E27FC236}">
                  <a16:creationId xmlns="" xmlns:a16="http://schemas.microsoft.com/office/drawing/2014/main" id="{7BD82372-CE18-5C48-94D7-D9A10616F1CA}"/>
                </a:ext>
              </a:extLst>
            </p:cNvPr>
            <p:cNvSpPr/>
            <p:nvPr/>
          </p:nvSpPr>
          <p:spPr>
            <a:xfrm>
              <a:off x="15809852" y="8962276"/>
              <a:ext cx="461009" cy="97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19" y="0"/>
                  </a:moveTo>
                  <a:lnTo>
                    <a:pt x="15512" y="1725"/>
                  </a:lnTo>
                  <a:cubicBezTo>
                    <a:pt x="15654" y="1751"/>
                    <a:pt x="17066" y="2005"/>
                    <a:pt x="17066" y="2005"/>
                  </a:cubicBezTo>
                  <a:lnTo>
                    <a:pt x="16932" y="2169"/>
                  </a:lnTo>
                  <a:lnTo>
                    <a:pt x="15379" y="1889"/>
                  </a:lnTo>
                  <a:lnTo>
                    <a:pt x="14764" y="2643"/>
                  </a:lnTo>
                  <a:cubicBezTo>
                    <a:pt x="14901" y="2667"/>
                    <a:pt x="15906" y="2848"/>
                    <a:pt x="15906" y="2848"/>
                  </a:cubicBezTo>
                  <a:lnTo>
                    <a:pt x="15773" y="3012"/>
                  </a:lnTo>
                  <a:lnTo>
                    <a:pt x="14631" y="2807"/>
                  </a:lnTo>
                  <a:lnTo>
                    <a:pt x="14016" y="3561"/>
                  </a:lnTo>
                  <a:cubicBezTo>
                    <a:pt x="14158" y="3586"/>
                    <a:pt x="15569" y="3841"/>
                    <a:pt x="15569" y="3841"/>
                  </a:cubicBezTo>
                  <a:lnTo>
                    <a:pt x="15436" y="4004"/>
                  </a:lnTo>
                  <a:lnTo>
                    <a:pt x="13883" y="3724"/>
                  </a:lnTo>
                  <a:lnTo>
                    <a:pt x="13267" y="4479"/>
                  </a:lnTo>
                  <a:cubicBezTo>
                    <a:pt x="13404" y="4504"/>
                    <a:pt x="14409" y="4684"/>
                    <a:pt x="14409" y="4684"/>
                  </a:cubicBezTo>
                  <a:lnTo>
                    <a:pt x="14276" y="4848"/>
                  </a:lnTo>
                  <a:lnTo>
                    <a:pt x="13134" y="4643"/>
                  </a:lnTo>
                  <a:lnTo>
                    <a:pt x="12519" y="5397"/>
                  </a:lnTo>
                  <a:cubicBezTo>
                    <a:pt x="12661" y="5422"/>
                    <a:pt x="14072" y="5676"/>
                    <a:pt x="14072" y="5676"/>
                  </a:cubicBezTo>
                  <a:lnTo>
                    <a:pt x="13939" y="5840"/>
                  </a:lnTo>
                  <a:lnTo>
                    <a:pt x="12386" y="5561"/>
                  </a:lnTo>
                  <a:lnTo>
                    <a:pt x="11771" y="6315"/>
                  </a:lnTo>
                  <a:cubicBezTo>
                    <a:pt x="11908" y="6339"/>
                    <a:pt x="12913" y="6520"/>
                    <a:pt x="12913" y="6520"/>
                  </a:cubicBezTo>
                  <a:lnTo>
                    <a:pt x="12780" y="6684"/>
                  </a:lnTo>
                  <a:lnTo>
                    <a:pt x="11638" y="6478"/>
                  </a:lnTo>
                  <a:lnTo>
                    <a:pt x="11023" y="7232"/>
                  </a:lnTo>
                  <a:cubicBezTo>
                    <a:pt x="11164" y="7258"/>
                    <a:pt x="12575" y="7513"/>
                    <a:pt x="12575" y="7513"/>
                  </a:cubicBezTo>
                  <a:lnTo>
                    <a:pt x="12442" y="7677"/>
                  </a:lnTo>
                  <a:lnTo>
                    <a:pt x="10890" y="7396"/>
                  </a:lnTo>
                  <a:lnTo>
                    <a:pt x="10274" y="8151"/>
                  </a:lnTo>
                  <a:cubicBezTo>
                    <a:pt x="10411" y="8176"/>
                    <a:pt x="11416" y="8356"/>
                    <a:pt x="11416" y="8356"/>
                  </a:cubicBezTo>
                  <a:lnTo>
                    <a:pt x="11283" y="8520"/>
                  </a:lnTo>
                  <a:lnTo>
                    <a:pt x="10141" y="8315"/>
                  </a:lnTo>
                  <a:lnTo>
                    <a:pt x="9526" y="9069"/>
                  </a:lnTo>
                  <a:cubicBezTo>
                    <a:pt x="9667" y="9094"/>
                    <a:pt x="11079" y="9348"/>
                    <a:pt x="11079" y="9348"/>
                  </a:cubicBezTo>
                  <a:lnTo>
                    <a:pt x="10946" y="9512"/>
                  </a:lnTo>
                  <a:lnTo>
                    <a:pt x="9392" y="9232"/>
                  </a:lnTo>
                  <a:lnTo>
                    <a:pt x="8778" y="9986"/>
                  </a:lnTo>
                  <a:cubicBezTo>
                    <a:pt x="8914" y="10011"/>
                    <a:pt x="9919" y="10193"/>
                    <a:pt x="9919" y="10193"/>
                  </a:cubicBezTo>
                  <a:lnTo>
                    <a:pt x="9786" y="10355"/>
                  </a:lnTo>
                  <a:lnTo>
                    <a:pt x="8644" y="10150"/>
                  </a:lnTo>
                  <a:lnTo>
                    <a:pt x="8029" y="10905"/>
                  </a:lnTo>
                  <a:cubicBezTo>
                    <a:pt x="8170" y="10930"/>
                    <a:pt x="9582" y="11185"/>
                    <a:pt x="9582" y="11184"/>
                  </a:cubicBezTo>
                  <a:lnTo>
                    <a:pt x="9449" y="11348"/>
                  </a:lnTo>
                  <a:lnTo>
                    <a:pt x="7896" y="11068"/>
                  </a:lnTo>
                  <a:lnTo>
                    <a:pt x="7281" y="11823"/>
                  </a:lnTo>
                  <a:cubicBezTo>
                    <a:pt x="7417" y="11847"/>
                    <a:pt x="8423" y="12028"/>
                    <a:pt x="8423" y="12028"/>
                  </a:cubicBezTo>
                  <a:lnTo>
                    <a:pt x="8289" y="12192"/>
                  </a:lnTo>
                  <a:lnTo>
                    <a:pt x="7147" y="11987"/>
                  </a:lnTo>
                  <a:lnTo>
                    <a:pt x="6533" y="12740"/>
                  </a:lnTo>
                  <a:cubicBezTo>
                    <a:pt x="6674" y="12766"/>
                    <a:pt x="8086" y="13020"/>
                    <a:pt x="8086" y="13020"/>
                  </a:cubicBezTo>
                  <a:lnTo>
                    <a:pt x="7952" y="13184"/>
                  </a:lnTo>
                  <a:lnTo>
                    <a:pt x="6399" y="12904"/>
                  </a:lnTo>
                  <a:lnTo>
                    <a:pt x="5784" y="13659"/>
                  </a:lnTo>
                  <a:cubicBezTo>
                    <a:pt x="5920" y="13684"/>
                    <a:pt x="6926" y="13864"/>
                    <a:pt x="6926" y="13864"/>
                  </a:cubicBezTo>
                  <a:lnTo>
                    <a:pt x="6792" y="14028"/>
                  </a:lnTo>
                  <a:lnTo>
                    <a:pt x="5651" y="13822"/>
                  </a:lnTo>
                  <a:lnTo>
                    <a:pt x="5036" y="14577"/>
                  </a:lnTo>
                  <a:cubicBezTo>
                    <a:pt x="5177" y="14602"/>
                    <a:pt x="6589" y="14856"/>
                    <a:pt x="6589" y="14856"/>
                  </a:cubicBezTo>
                  <a:lnTo>
                    <a:pt x="6455" y="15020"/>
                  </a:lnTo>
                  <a:lnTo>
                    <a:pt x="4902" y="14741"/>
                  </a:lnTo>
                  <a:lnTo>
                    <a:pt x="4288" y="15494"/>
                  </a:lnTo>
                  <a:cubicBezTo>
                    <a:pt x="4424" y="15519"/>
                    <a:pt x="5430" y="15700"/>
                    <a:pt x="5430" y="15700"/>
                  </a:cubicBezTo>
                  <a:lnTo>
                    <a:pt x="5296" y="15863"/>
                  </a:lnTo>
                  <a:lnTo>
                    <a:pt x="4154" y="15658"/>
                  </a:lnTo>
                  <a:lnTo>
                    <a:pt x="3540" y="16412"/>
                  </a:lnTo>
                  <a:cubicBezTo>
                    <a:pt x="3681" y="16437"/>
                    <a:pt x="5093" y="16691"/>
                    <a:pt x="5093" y="16691"/>
                  </a:cubicBezTo>
                  <a:lnTo>
                    <a:pt x="4959" y="16855"/>
                  </a:lnTo>
                  <a:lnTo>
                    <a:pt x="3406" y="16576"/>
                  </a:lnTo>
                  <a:lnTo>
                    <a:pt x="2791" y="17331"/>
                  </a:lnTo>
                  <a:cubicBezTo>
                    <a:pt x="2927" y="17355"/>
                    <a:pt x="3933" y="17536"/>
                    <a:pt x="3933" y="17536"/>
                  </a:cubicBezTo>
                  <a:lnTo>
                    <a:pt x="3799" y="17700"/>
                  </a:lnTo>
                  <a:lnTo>
                    <a:pt x="2658" y="17493"/>
                  </a:lnTo>
                  <a:lnTo>
                    <a:pt x="2042" y="18248"/>
                  </a:lnTo>
                  <a:cubicBezTo>
                    <a:pt x="2184" y="18274"/>
                    <a:pt x="3596" y="18528"/>
                    <a:pt x="3596" y="18528"/>
                  </a:cubicBezTo>
                  <a:lnTo>
                    <a:pt x="3462" y="18692"/>
                  </a:lnTo>
                  <a:lnTo>
                    <a:pt x="1909" y="18412"/>
                  </a:lnTo>
                  <a:lnTo>
                    <a:pt x="1294" y="19166"/>
                  </a:lnTo>
                  <a:cubicBezTo>
                    <a:pt x="1431" y="19191"/>
                    <a:pt x="2436" y="19371"/>
                    <a:pt x="2436" y="19371"/>
                  </a:cubicBezTo>
                  <a:lnTo>
                    <a:pt x="2303" y="19535"/>
                  </a:lnTo>
                  <a:lnTo>
                    <a:pt x="1161" y="19330"/>
                  </a:lnTo>
                  <a:lnTo>
                    <a:pt x="546" y="20084"/>
                  </a:lnTo>
                  <a:cubicBezTo>
                    <a:pt x="688" y="20109"/>
                    <a:pt x="2099" y="20364"/>
                    <a:pt x="2099" y="20364"/>
                  </a:cubicBezTo>
                  <a:lnTo>
                    <a:pt x="1966" y="20527"/>
                  </a:lnTo>
                  <a:lnTo>
                    <a:pt x="413" y="20248"/>
                  </a:lnTo>
                  <a:lnTo>
                    <a:pt x="0" y="20754"/>
                  </a:lnTo>
                  <a:lnTo>
                    <a:pt x="4681" y="21600"/>
                  </a:lnTo>
                  <a:lnTo>
                    <a:pt x="21600" y="846"/>
                  </a:lnTo>
                  <a:lnTo>
                    <a:pt x="16919" y="0"/>
                  </a:lnTo>
                  <a:close/>
                  <a:moveTo>
                    <a:pt x="18807" y="978"/>
                  </a:moveTo>
                  <a:cubicBezTo>
                    <a:pt x="19275" y="1062"/>
                    <a:pt x="19509" y="1308"/>
                    <a:pt x="19330" y="1528"/>
                  </a:cubicBezTo>
                  <a:cubicBezTo>
                    <a:pt x="19151" y="1748"/>
                    <a:pt x="18626" y="1858"/>
                    <a:pt x="18158" y="1774"/>
                  </a:cubicBezTo>
                  <a:cubicBezTo>
                    <a:pt x="17691" y="1689"/>
                    <a:pt x="17457" y="1442"/>
                    <a:pt x="17637" y="1222"/>
                  </a:cubicBezTo>
                  <a:cubicBezTo>
                    <a:pt x="17816" y="1002"/>
                    <a:pt x="18340" y="893"/>
                    <a:pt x="18807" y="9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99" name="Shape 10432">
              <a:extLst>
                <a:ext uri="{FF2B5EF4-FFF2-40B4-BE49-F238E27FC236}">
                  <a16:creationId xmlns="" xmlns:a16="http://schemas.microsoft.com/office/drawing/2014/main" id="{60E605C0-C58E-F740-A46A-53472EB0E750}"/>
                </a:ext>
              </a:extLst>
            </p:cNvPr>
            <p:cNvSpPr/>
            <p:nvPr/>
          </p:nvSpPr>
          <p:spPr>
            <a:xfrm>
              <a:off x="21191605" y="12910829"/>
              <a:ext cx="410124" cy="45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0" name="Shape 10433">
              <a:extLst>
                <a:ext uri="{FF2B5EF4-FFF2-40B4-BE49-F238E27FC236}">
                  <a16:creationId xmlns="" xmlns:a16="http://schemas.microsoft.com/office/drawing/2014/main" id="{84715818-E132-DA49-AFA9-40FCD04BD352}"/>
                </a:ext>
              </a:extLst>
            </p:cNvPr>
            <p:cNvSpPr/>
            <p:nvPr/>
          </p:nvSpPr>
          <p:spPr>
            <a:xfrm>
              <a:off x="19604389" y="11273229"/>
              <a:ext cx="550222" cy="52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extrusionOk="0">
                  <a:moveTo>
                    <a:pt x="8914" y="18801"/>
                  </a:moveTo>
                  <a:lnTo>
                    <a:pt x="4785" y="21600"/>
                  </a:lnTo>
                  <a:lnTo>
                    <a:pt x="4816" y="16426"/>
                  </a:lnTo>
                  <a:cubicBezTo>
                    <a:pt x="4816" y="16426"/>
                    <a:pt x="8914" y="18801"/>
                    <a:pt x="8914" y="18801"/>
                  </a:cubicBezTo>
                  <a:close/>
                  <a:moveTo>
                    <a:pt x="13648" y="9886"/>
                  </a:moveTo>
                  <a:cubicBezTo>
                    <a:pt x="14256" y="10473"/>
                    <a:pt x="14710" y="11017"/>
                    <a:pt x="14897" y="11332"/>
                  </a:cubicBezTo>
                  <a:cubicBezTo>
                    <a:pt x="15850" y="10515"/>
                    <a:pt x="17245" y="10354"/>
                    <a:pt x="18616" y="11148"/>
                  </a:cubicBezTo>
                  <a:cubicBezTo>
                    <a:pt x="20411" y="12189"/>
                    <a:pt x="21595" y="16528"/>
                    <a:pt x="21595" y="16528"/>
                  </a:cubicBezTo>
                  <a:cubicBezTo>
                    <a:pt x="21595" y="16528"/>
                    <a:pt x="21592" y="16527"/>
                    <a:pt x="21588" y="16526"/>
                  </a:cubicBezTo>
                  <a:cubicBezTo>
                    <a:pt x="21592" y="16529"/>
                    <a:pt x="21593" y="16531"/>
                    <a:pt x="21593" y="16531"/>
                  </a:cubicBezTo>
                  <a:cubicBezTo>
                    <a:pt x="21593" y="16531"/>
                    <a:pt x="17444" y="17785"/>
                    <a:pt x="15649" y="16745"/>
                  </a:cubicBezTo>
                  <a:cubicBezTo>
                    <a:pt x="14292" y="15958"/>
                    <a:pt x="13682" y="14654"/>
                    <a:pt x="13824" y="13387"/>
                  </a:cubicBezTo>
                  <a:cubicBezTo>
                    <a:pt x="13475" y="13392"/>
                    <a:pt x="12782" y="13278"/>
                    <a:pt x="11970" y="13046"/>
                  </a:cubicBezTo>
                  <a:lnTo>
                    <a:pt x="9286" y="18101"/>
                  </a:lnTo>
                  <a:lnTo>
                    <a:pt x="5188" y="15725"/>
                  </a:lnTo>
                  <a:lnTo>
                    <a:pt x="7746" y="10909"/>
                  </a:lnTo>
                  <a:cubicBezTo>
                    <a:pt x="5611" y="9358"/>
                    <a:pt x="2500" y="6818"/>
                    <a:pt x="1282" y="5700"/>
                  </a:cubicBezTo>
                  <a:cubicBezTo>
                    <a:pt x="139" y="4651"/>
                    <a:pt x="14" y="4208"/>
                    <a:pt x="8" y="4074"/>
                  </a:cubicBezTo>
                  <a:cubicBezTo>
                    <a:pt x="-5" y="4066"/>
                    <a:pt x="-1" y="4060"/>
                    <a:pt x="9" y="4052"/>
                  </a:cubicBezTo>
                  <a:cubicBezTo>
                    <a:pt x="10" y="4035"/>
                    <a:pt x="13" y="4026"/>
                    <a:pt x="13" y="4026"/>
                  </a:cubicBezTo>
                  <a:cubicBezTo>
                    <a:pt x="143" y="3970"/>
                    <a:pt x="568" y="3846"/>
                    <a:pt x="2025" y="4303"/>
                  </a:cubicBezTo>
                  <a:cubicBezTo>
                    <a:pt x="3577" y="4790"/>
                    <a:pt x="7287" y="6203"/>
                    <a:pt x="9677" y="7273"/>
                  </a:cubicBezTo>
                  <a:lnTo>
                    <a:pt x="11818" y="3240"/>
                  </a:lnTo>
                  <a:lnTo>
                    <a:pt x="15917" y="5613"/>
                  </a:lnTo>
                  <a:cubicBezTo>
                    <a:pt x="15917" y="5613"/>
                    <a:pt x="13648" y="9886"/>
                    <a:pt x="13648" y="9886"/>
                  </a:cubicBezTo>
                  <a:close/>
                  <a:moveTo>
                    <a:pt x="12197" y="2525"/>
                  </a:moveTo>
                  <a:lnTo>
                    <a:pt x="13538" y="0"/>
                  </a:lnTo>
                  <a:lnTo>
                    <a:pt x="17637" y="2372"/>
                  </a:lnTo>
                  <a:lnTo>
                    <a:pt x="16296" y="4898"/>
                  </a:lnTo>
                  <a:cubicBezTo>
                    <a:pt x="16296" y="4898"/>
                    <a:pt x="12197" y="2525"/>
                    <a:pt x="12197" y="25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1" name="Shape 10434">
              <a:extLst>
                <a:ext uri="{FF2B5EF4-FFF2-40B4-BE49-F238E27FC236}">
                  <a16:creationId xmlns="" xmlns:a16="http://schemas.microsoft.com/office/drawing/2014/main" id="{0AF0E82B-AF6A-6B40-874C-E3B469EBD4EB}"/>
                </a:ext>
              </a:extLst>
            </p:cNvPr>
            <p:cNvSpPr/>
            <p:nvPr/>
          </p:nvSpPr>
          <p:spPr>
            <a:xfrm>
              <a:off x="17735944" y="13251073"/>
              <a:ext cx="392649" cy="42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2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2" name="Shape 10435">
              <a:extLst>
                <a:ext uri="{FF2B5EF4-FFF2-40B4-BE49-F238E27FC236}">
                  <a16:creationId xmlns="" xmlns:a16="http://schemas.microsoft.com/office/drawing/2014/main" id="{4FBBAB7F-ED23-6A43-904D-38E80F24742C}"/>
                </a:ext>
              </a:extLst>
            </p:cNvPr>
            <p:cNvSpPr/>
            <p:nvPr/>
          </p:nvSpPr>
          <p:spPr>
            <a:xfrm>
              <a:off x="17721874" y="12822423"/>
              <a:ext cx="359032" cy="41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293" y="15970"/>
                  </a:lnTo>
                  <a:lnTo>
                    <a:pt x="15488" y="19464"/>
                  </a:lnTo>
                  <a:cubicBezTo>
                    <a:pt x="15488" y="19464"/>
                    <a:pt x="21600" y="21600"/>
                    <a:pt x="21600" y="21600"/>
                  </a:cubicBezTo>
                  <a:close/>
                  <a:moveTo>
                    <a:pt x="14827" y="18782"/>
                  </a:moveTo>
                  <a:lnTo>
                    <a:pt x="19632" y="15288"/>
                  </a:lnTo>
                  <a:lnTo>
                    <a:pt x="7863" y="3150"/>
                  </a:lnTo>
                  <a:lnTo>
                    <a:pt x="3055" y="6642"/>
                  </a:lnTo>
                  <a:cubicBezTo>
                    <a:pt x="3055" y="6642"/>
                    <a:pt x="14827" y="18782"/>
                    <a:pt x="14827" y="18782"/>
                  </a:cubicBezTo>
                  <a:close/>
                  <a:moveTo>
                    <a:pt x="2382" y="5946"/>
                  </a:moveTo>
                  <a:lnTo>
                    <a:pt x="7189" y="2455"/>
                  </a:lnTo>
                  <a:lnTo>
                    <a:pt x="4808" y="0"/>
                  </a:lnTo>
                  <a:lnTo>
                    <a:pt x="0" y="3492"/>
                  </a:lnTo>
                  <a:cubicBezTo>
                    <a:pt x="0" y="3492"/>
                    <a:pt x="2382" y="5946"/>
                    <a:pt x="2382" y="59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3" name="Shape 10436">
              <a:extLst>
                <a:ext uri="{FF2B5EF4-FFF2-40B4-BE49-F238E27FC236}">
                  <a16:creationId xmlns="" xmlns:a16="http://schemas.microsoft.com/office/drawing/2014/main" id="{3DCD9EA2-D048-9043-A157-997BC56BD80C}"/>
                </a:ext>
              </a:extLst>
            </p:cNvPr>
            <p:cNvSpPr/>
            <p:nvPr/>
          </p:nvSpPr>
          <p:spPr>
            <a:xfrm>
              <a:off x="18877036" y="12145369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4" name="Shape 10437">
              <a:extLst>
                <a:ext uri="{FF2B5EF4-FFF2-40B4-BE49-F238E27FC236}">
                  <a16:creationId xmlns="" xmlns:a16="http://schemas.microsoft.com/office/drawing/2014/main" id="{A5691162-1B9A-E44B-B07F-2D2838776ECD}"/>
                </a:ext>
              </a:extLst>
            </p:cNvPr>
            <p:cNvSpPr/>
            <p:nvPr/>
          </p:nvSpPr>
          <p:spPr>
            <a:xfrm>
              <a:off x="21489022" y="13379422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5" name="Shape 10438">
              <a:extLst>
                <a:ext uri="{FF2B5EF4-FFF2-40B4-BE49-F238E27FC236}">
                  <a16:creationId xmlns="" xmlns:a16="http://schemas.microsoft.com/office/drawing/2014/main" id="{5A1FE574-9AB3-564E-8214-6C7FB11719A1}"/>
                </a:ext>
              </a:extLst>
            </p:cNvPr>
            <p:cNvSpPr/>
            <p:nvPr/>
          </p:nvSpPr>
          <p:spPr>
            <a:xfrm>
              <a:off x="15223803" y="10656379"/>
              <a:ext cx="1231113" cy="102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059" extrusionOk="0">
                  <a:moveTo>
                    <a:pt x="5067" y="1749"/>
                  </a:moveTo>
                  <a:cubicBezTo>
                    <a:pt x="3889" y="2785"/>
                    <a:pt x="2937" y="4241"/>
                    <a:pt x="2399" y="6003"/>
                  </a:cubicBezTo>
                  <a:cubicBezTo>
                    <a:pt x="1643" y="8477"/>
                    <a:pt x="1865" y="11193"/>
                    <a:pt x="2990" y="13443"/>
                  </a:cubicBezTo>
                  <a:cubicBezTo>
                    <a:pt x="3870" y="15269"/>
                    <a:pt x="5250" y="16660"/>
                    <a:pt x="6922" y="17380"/>
                  </a:cubicBezTo>
                  <a:cubicBezTo>
                    <a:pt x="9451" y="18469"/>
                    <a:pt x="12240" y="17907"/>
                    <a:pt x="14313" y="15902"/>
                  </a:cubicBezTo>
                  <a:cubicBezTo>
                    <a:pt x="18651" y="11419"/>
                    <a:pt x="17421" y="3049"/>
                    <a:pt x="12063" y="579"/>
                  </a:cubicBezTo>
                  <a:cubicBezTo>
                    <a:pt x="9632" y="-541"/>
                    <a:pt x="7029" y="23"/>
                    <a:pt x="5067" y="1749"/>
                  </a:cubicBezTo>
                  <a:close/>
                  <a:moveTo>
                    <a:pt x="144" y="7068"/>
                  </a:moveTo>
                  <a:cubicBezTo>
                    <a:pt x="-293" y="10041"/>
                    <a:pt x="271" y="13044"/>
                    <a:pt x="1730" y="15514"/>
                  </a:cubicBezTo>
                  <a:cubicBezTo>
                    <a:pt x="3189" y="17983"/>
                    <a:pt x="5373" y="19622"/>
                    <a:pt x="7873" y="20141"/>
                  </a:cubicBezTo>
                  <a:cubicBezTo>
                    <a:pt x="10701" y="20728"/>
                    <a:pt x="13525" y="19736"/>
                    <a:pt x="15626" y="17641"/>
                  </a:cubicBezTo>
                  <a:cubicBezTo>
                    <a:pt x="16046" y="17222"/>
                    <a:pt x="16441" y="16756"/>
                    <a:pt x="16797" y="16252"/>
                  </a:cubicBezTo>
                  <a:lnTo>
                    <a:pt x="17968" y="17912"/>
                  </a:lnTo>
                  <a:lnTo>
                    <a:pt x="15970" y="19906"/>
                  </a:lnTo>
                  <a:lnTo>
                    <a:pt x="16784" y="21059"/>
                  </a:lnTo>
                  <a:lnTo>
                    <a:pt x="21307" y="16546"/>
                  </a:lnTo>
                  <a:lnTo>
                    <a:pt x="20493" y="15393"/>
                  </a:lnTo>
                  <a:lnTo>
                    <a:pt x="18938" y="16945"/>
                  </a:lnTo>
                  <a:lnTo>
                    <a:pt x="17563" y="14996"/>
                  </a:lnTo>
                  <a:cubicBezTo>
                    <a:pt x="17707" y="14724"/>
                    <a:pt x="17841" y="14443"/>
                    <a:pt x="17966" y="14154"/>
                  </a:cubicBezTo>
                  <a:cubicBezTo>
                    <a:pt x="18091" y="13865"/>
                    <a:pt x="18199" y="13564"/>
                    <a:pt x="18303" y="13258"/>
                  </a:cubicBezTo>
                  <a:lnTo>
                    <a:pt x="17136" y="12695"/>
                  </a:lnTo>
                  <a:cubicBezTo>
                    <a:pt x="15692" y="16940"/>
                    <a:pt x="11882" y="19451"/>
                    <a:pt x="8083" y="18662"/>
                  </a:cubicBezTo>
                  <a:cubicBezTo>
                    <a:pt x="5916" y="18212"/>
                    <a:pt x="4035" y="16786"/>
                    <a:pt x="2770" y="14645"/>
                  </a:cubicBezTo>
                  <a:cubicBezTo>
                    <a:pt x="1505" y="12505"/>
                    <a:pt x="1009" y="9912"/>
                    <a:pt x="1387" y="7335"/>
                  </a:cubicBezTo>
                  <a:lnTo>
                    <a:pt x="144" y="7068"/>
                  </a:lnTo>
                  <a:close/>
                  <a:moveTo>
                    <a:pt x="5335" y="2836"/>
                  </a:moveTo>
                  <a:cubicBezTo>
                    <a:pt x="5642" y="2547"/>
                    <a:pt x="5974" y="2293"/>
                    <a:pt x="6321" y="2073"/>
                  </a:cubicBezTo>
                  <a:cubicBezTo>
                    <a:pt x="6377" y="2351"/>
                    <a:pt x="6420" y="2627"/>
                    <a:pt x="6454" y="2907"/>
                  </a:cubicBezTo>
                  <a:cubicBezTo>
                    <a:pt x="6487" y="3186"/>
                    <a:pt x="6509" y="3472"/>
                    <a:pt x="6523" y="3752"/>
                  </a:cubicBezTo>
                  <a:cubicBezTo>
                    <a:pt x="6184" y="3732"/>
                    <a:pt x="5841" y="3730"/>
                    <a:pt x="5502" y="3738"/>
                  </a:cubicBezTo>
                  <a:cubicBezTo>
                    <a:pt x="5162" y="3746"/>
                    <a:pt x="4828" y="3762"/>
                    <a:pt x="4490" y="3798"/>
                  </a:cubicBezTo>
                  <a:cubicBezTo>
                    <a:pt x="4750" y="3451"/>
                    <a:pt x="5029" y="3125"/>
                    <a:pt x="5335" y="2836"/>
                  </a:cubicBezTo>
                  <a:close/>
                  <a:moveTo>
                    <a:pt x="3789" y="4905"/>
                  </a:moveTo>
                  <a:cubicBezTo>
                    <a:pt x="4243" y="4824"/>
                    <a:pt x="4700" y="4769"/>
                    <a:pt x="5156" y="4743"/>
                  </a:cubicBezTo>
                  <a:cubicBezTo>
                    <a:pt x="5613" y="4717"/>
                    <a:pt x="6071" y="4719"/>
                    <a:pt x="6527" y="4747"/>
                  </a:cubicBezTo>
                  <a:cubicBezTo>
                    <a:pt x="6511" y="5144"/>
                    <a:pt x="6474" y="5550"/>
                    <a:pt x="6416" y="5942"/>
                  </a:cubicBezTo>
                  <a:cubicBezTo>
                    <a:pt x="6358" y="6335"/>
                    <a:pt x="6283" y="6721"/>
                    <a:pt x="6183" y="7106"/>
                  </a:cubicBezTo>
                  <a:lnTo>
                    <a:pt x="3360" y="5892"/>
                  </a:lnTo>
                  <a:cubicBezTo>
                    <a:pt x="3422" y="5724"/>
                    <a:pt x="3488" y="5550"/>
                    <a:pt x="3560" y="5387"/>
                  </a:cubicBezTo>
                  <a:cubicBezTo>
                    <a:pt x="3631" y="5225"/>
                    <a:pt x="3708" y="5061"/>
                    <a:pt x="3789" y="4905"/>
                  </a:cubicBezTo>
                  <a:close/>
                  <a:moveTo>
                    <a:pt x="7125" y="1576"/>
                  </a:moveTo>
                  <a:cubicBezTo>
                    <a:pt x="7809" y="1266"/>
                    <a:pt x="8522" y="1092"/>
                    <a:pt x="9239" y="1059"/>
                  </a:cubicBezTo>
                  <a:cubicBezTo>
                    <a:pt x="9955" y="1027"/>
                    <a:pt x="10670" y="1128"/>
                    <a:pt x="11369" y="1373"/>
                  </a:cubicBezTo>
                  <a:lnTo>
                    <a:pt x="10388" y="4605"/>
                  </a:lnTo>
                  <a:cubicBezTo>
                    <a:pt x="9901" y="4414"/>
                    <a:pt x="9404" y="4249"/>
                    <a:pt x="8905" y="4120"/>
                  </a:cubicBezTo>
                  <a:cubicBezTo>
                    <a:pt x="8407" y="3990"/>
                    <a:pt x="7907" y="3891"/>
                    <a:pt x="7401" y="3825"/>
                  </a:cubicBezTo>
                  <a:cubicBezTo>
                    <a:pt x="7389" y="3447"/>
                    <a:pt x="7359" y="3069"/>
                    <a:pt x="7314" y="2692"/>
                  </a:cubicBezTo>
                  <a:cubicBezTo>
                    <a:pt x="7268" y="2315"/>
                    <a:pt x="7205" y="1950"/>
                    <a:pt x="7125" y="1576"/>
                  </a:cubicBezTo>
                  <a:close/>
                  <a:moveTo>
                    <a:pt x="3066" y="6828"/>
                  </a:moveTo>
                  <a:lnTo>
                    <a:pt x="5890" y="8043"/>
                  </a:lnTo>
                  <a:cubicBezTo>
                    <a:pt x="5764" y="8384"/>
                    <a:pt x="5625" y="8719"/>
                    <a:pt x="5468" y="9040"/>
                  </a:cubicBezTo>
                  <a:cubicBezTo>
                    <a:pt x="5310" y="9361"/>
                    <a:pt x="5138" y="9666"/>
                    <a:pt x="4951" y="9963"/>
                  </a:cubicBezTo>
                  <a:cubicBezTo>
                    <a:pt x="4578" y="9629"/>
                    <a:pt x="4217" y="9279"/>
                    <a:pt x="3874" y="8902"/>
                  </a:cubicBezTo>
                  <a:cubicBezTo>
                    <a:pt x="3532" y="8525"/>
                    <a:pt x="3202" y="8131"/>
                    <a:pt x="2893" y="7713"/>
                  </a:cubicBezTo>
                  <a:cubicBezTo>
                    <a:pt x="2915" y="7565"/>
                    <a:pt x="2943" y="7407"/>
                    <a:pt x="2973" y="7261"/>
                  </a:cubicBezTo>
                  <a:cubicBezTo>
                    <a:pt x="3002" y="7114"/>
                    <a:pt x="3030" y="6974"/>
                    <a:pt x="3066" y="6828"/>
                  </a:cubicBezTo>
                  <a:close/>
                  <a:moveTo>
                    <a:pt x="2802" y="9057"/>
                  </a:moveTo>
                  <a:cubicBezTo>
                    <a:pt x="3052" y="9361"/>
                    <a:pt x="3305" y="9650"/>
                    <a:pt x="3574" y="9930"/>
                  </a:cubicBezTo>
                  <a:cubicBezTo>
                    <a:pt x="3843" y="10210"/>
                    <a:pt x="4128" y="10480"/>
                    <a:pt x="4413" y="10736"/>
                  </a:cubicBezTo>
                  <a:cubicBezTo>
                    <a:pt x="4240" y="10959"/>
                    <a:pt x="4046" y="11175"/>
                    <a:pt x="3855" y="11378"/>
                  </a:cubicBezTo>
                  <a:cubicBezTo>
                    <a:pt x="3663" y="11581"/>
                    <a:pt x="3470" y="11770"/>
                    <a:pt x="3263" y="11952"/>
                  </a:cubicBezTo>
                  <a:cubicBezTo>
                    <a:pt x="3107" y="11485"/>
                    <a:pt x="2988" y="11008"/>
                    <a:pt x="2911" y="10524"/>
                  </a:cubicBezTo>
                  <a:cubicBezTo>
                    <a:pt x="2833" y="10040"/>
                    <a:pt x="2802" y="9549"/>
                    <a:pt x="2802" y="9057"/>
                  </a:cubicBezTo>
                  <a:close/>
                  <a:moveTo>
                    <a:pt x="7388" y="4837"/>
                  </a:moveTo>
                  <a:cubicBezTo>
                    <a:pt x="7847" y="4900"/>
                    <a:pt x="8303" y="4999"/>
                    <a:pt x="8754" y="5117"/>
                  </a:cubicBezTo>
                  <a:cubicBezTo>
                    <a:pt x="9206" y="5235"/>
                    <a:pt x="9653" y="5369"/>
                    <a:pt x="10094" y="5542"/>
                  </a:cubicBezTo>
                  <a:lnTo>
                    <a:pt x="9216" y="8417"/>
                  </a:lnTo>
                  <a:lnTo>
                    <a:pt x="6979" y="7447"/>
                  </a:lnTo>
                  <a:cubicBezTo>
                    <a:pt x="7094" y="7020"/>
                    <a:pt x="7183" y="6594"/>
                    <a:pt x="7252" y="6158"/>
                  </a:cubicBezTo>
                  <a:cubicBezTo>
                    <a:pt x="7322" y="5723"/>
                    <a:pt x="7367" y="5277"/>
                    <a:pt x="7388" y="4837"/>
                  </a:cubicBezTo>
                  <a:close/>
                  <a:moveTo>
                    <a:pt x="12165" y="1714"/>
                  </a:moveTo>
                  <a:cubicBezTo>
                    <a:pt x="12833" y="2061"/>
                    <a:pt x="13444" y="2536"/>
                    <a:pt x="13976" y="3109"/>
                  </a:cubicBezTo>
                  <a:cubicBezTo>
                    <a:pt x="14508" y="3681"/>
                    <a:pt x="14966" y="4358"/>
                    <a:pt x="15323" y="5119"/>
                  </a:cubicBezTo>
                  <a:cubicBezTo>
                    <a:pt x="15135" y="5279"/>
                    <a:pt x="14943" y="5447"/>
                    <a:pt x="14767" y="5623"/>
                  </a:cubicBezTo>
                  <a:cubicBezTo>
                    <a:pt x="14452" y="5937"/>
                    <a:pt x="14161" y="6275"/>
                    <a:pt x="13887" y="6637"/>
                  </a:cubicBezTo>
                  <a:cubicBezTo>
                    <a:pt x="13463" y="6300"/>
                    <a:pt x="13028" y="5990"/>
                    <a:pt x="12576" y="5708"/>
                  </a:cubicBezTo>
                  <a:cubicBezTo>
                    <a:pt x="12124" y="5426"/>
                    <a:pt x="11652" y="5180"/>
                    <a:pt x="11175" y="4955"/>
                  </a:cubicBezTo>
                  <a:lnTo>
                    <a:pt x="12165" y="1714"/>
                  </a:lnTo>
                  <a:close/>
                  <a:moveTo>
                    <a:pt x="6686" y="8384"/>
                  </a:moveTo>
                  <a:lnTo>
                    <a:pt x="8930" y="9363"/>
                  </a:lnTo>
                  <a:lnTo>
                    <a:pt x="8095" y="12077"/>
                  </a:lnTo>
                  <a:cubicBezTo>
                    <a:pt x="7666" y="11873"/>
                    <a:pt x="7252" y="11647"/>
                    <a:pt x="6844" y="11394"/>
                  </a:cubicBezTo>
                  <a:cubicBezTo>
                    <a:pt x="6436" y="11141"/>
                    <a:pt x="6042" y="10862"/>
                    <a:pt x="5658" y="10561"/>
                  </a:cubicBezTo>
                  <a:cubicBezTo>
                    <a:pt x="5865" y="10226"/>
                    <a:pt x="6051" y="9868"/>
                    <a:pt x="6224" y="9506"/>
                  </a:cubicBezTo>
                  <a:cubicBezTo>
                    <a:pt x="6396" y="9143"/>
                    <a:pt x="6550" y="8768"/>
                    <a:pt x="6686" y="8384"/>
                  </a:cubicBezTo>
                  <a:close/>
                  <a:moveTo>
                    <a:pt x="5128" y="11344"/>
                  </a:moveTo>
                  <a:cubicBezTo>
                    <a:pt x="5549" y="11678"/>
                    <a:pt x="5983" y="11984"/>
                    <a:pt x="6431" y="12263"/>
                  </a:cubicBezTo>
                  <a:cubicBezTo>
                    <a:pt x="6880" y="12542"/>
                    <a:pt x="7336" y="12800"/>
                    <a:pt x="7808" y="13023"/>
                  </a:cubicBezTo>
                  <a:lnTo>
                    <a:pt x="6820" y="16246"/>
                  </a:lnTo>
                  <a:cubicBezTo>
                    <a:pt x="6157" y="15901"/>
                    <a:pt x="5551" y="15437"/>
                    <a:pt x="5023" y="14871"/>
                  </a:cubicBezTo>
                  <a:cubicBezTo>
                    <a:pt x="4495" y="14304"/>
                    <a:pt x="4047" y="13632"/>
                    <a:pt x="3690" y="12880"/>
                  </a:cubicBezTo>
                  <a:cubicBezTo>
                    <a:pt x="3863" y="12732"/>
                    <a:pt x="4034" y="12588"/>
                    <a:pt x="4196" y="12426"/>
                  </a:cubicBezTo>
                  <a:cubicBezTo>
                    <a:pt x="4362" y="12260"/>
                    <a:pt x="4521" y="12077"/>
                    <a:pt x="4677" y="11896"/>
                  </a:cubicBezTo>
                  <a:cubicBezTo>
                    <a:pt x="4831" y="11716"/>
                    <a:pt x="4984" y="11536"/>
                    <a:pt x="5128" y="11344"/>
                  </a:cubicBezTo>
                  <a:close/>
                  <a:moveTo>
                    <a:pt x="10890" y="5883"/>
                  </a:moveTo>
                  <a:cubicBezTo>
                    <a:pt x="11322" y="6088"/>
                    <a:pt x="11745" y="6330"/>
                    <a:pt x="12155" y="6586"/>
                  </a:cubicBezTo>
                  <a:cubicBezTo>
                    <a:pt x="12566" y="6841"/>
                    <a:pt x="12970" y="7117"/>
                    <a:pt x="13357" y="7420"/>
                  </a:cubicBezTo>
                  <a:cubicBezTo>
                    <a:pt x="13134" y="7775"/>
                    <a:pt x="12924" y="8140"/>
                    <a:pt x="12741" y="8526"/>
                  </a:cubicBezTo>
                  <a:cubicBezTo>
                    <a:pt x="12557" y="8911"/>
                    <a:pt x="12392" y="9315"/>
                    <a:pt x="12250" y="9727"/>
                  </a:cubicBezTo>
                  <a:lnTo>
                    <a:pt x="10012" y="8758"/>
                  </a:lnTo>
                  <a:lnTo>
                    <a:pt x="10890" y="5883"/>
                  </a:lnTo>
                  <a:close/>
                  <a:moveTo>
                    <a:pt x="9726" y="9704"/>
                  </a:moveTo>
                  <a:lnTo>
                    <a:pt x="11963" y="10674"/>
                  </a:lnTo>
                  <a:cubicBezTo>
                    <a:pt x="11858" y="11075"/>
                    <a:pt x="11775" y="11483"/>
                    <a:pt x="11711" y="11891"/>
                  </a:cubicBezTo>
                  <a:cubicBezTo>
                    <a:pt x="11647" y="12299"/>
                    <a:pt x="11605" y="12707"/>
                    <a:pt x="11582" y="13121"/>
                  </a:cubicBezTo>
                  <a:cubicBezTo>
                    <a:pt x="11125" y="13057"/>
                    <a:pt x="10671" y="12969"/>
                    <a:pt x="10223" y="12851"/>
                  </a:cubicBezTo>
                  <a:cubicBezTo>
                    <a:pt x="9773" y="12733"/>
                    <a:pt x="9330" y="12589"/>
                    <a:pt x="8891" y="12417"/>
                  </a:cubicBezTo>
                  <a:lnTo>
                    <a:pt x="9726" y="9704"/>
                  </a:lnTo>
                  <a:close/>
                  <a:moveTo>
                    <a:pt x="15110" y="6653"/>
                  </a:moveTo>
                  <a:cubicBezTo>
                    <a:pt x="15286" y="6465"/>
                    <a:pt x="15468" y="6291"/>
                    <a:pt x="15660" y="6121"/>
                  </a:cubicBezTo>
                  <a:cubicBezTo>
                    <a:pt x="15809" y="6562"/>
                    <a:pt x="15931" y="7009"/>
                    <a:pt x="16010" y="7466"/>
                  </a:cubicBezTo>
                  <a:cubicBezTo>
                    <a:pt x="16090" y="7922"/>
                    <a:pt x="16131" y="8379"/>
                    <a:pt x="16141" y="8842"/>
                  </a:cubicBezTo>
                  <a:cubicBezTo>
                    <a:pt x="15901" y="8554"/>
                    <a:pt x="15654" y="8277"/>
                    <a:pt x="15397" y="8010"/>
                  </a:cubicBezTo>
                  <a:cubicBezTo>
                    <a:pt x="15141" y="7743"/>
                    <a:pt x="14873" y="7490"/>
                    <a:pt x="14601" y="7245"/>
                  </a:cubicBezTo>
                  <a:cubicBezTo>
                    <a:pt x="14764" y="7040"/>
                    <a:pt x="14933" y="6842"/>
                    <a:pt x="15110" y="6653"/>
                  </a:cubicBezTo>
                  <a:close/>
                  <a:moveTo>
                    <a:pt x="8605" y="13364"/>
                  </a:moveTo>
                  <a:cubicBezTo>
                    <a:pt x="9087" y="13554"/>
                    <a:pt x="9570" y="13710"/>
                    <a:pt x="10065" y="13838"/>
                  </a:cubicBezTo>
                  <a:cubicBezTo>
                    <a:pt x="10559" y="13967"/>
                    <a:pt x="11066" y="14066"/>
                    <a:pt x="11569" y="14133"/>
                  </a:cubicBezTo>
                  <a:cubicBezTo>
                    <a:pt x="11579" y="14514"/>
                    <a:pt x="11603" y="14895"/>
                    <a:pt x="11648" y="15274"/>
                  </a:cubicBezTo>
                  <a:cubicBezTo>
                    <a:pt x="11692" y="15654"/>
                    <a:pt x="11756" y="16032"/>
                    <a:pt x="11835" y="16408"/>
                  </a:cubicBezTo>
                  <a:cubicBezTo>
                    <a:pt x="11155" y="16713"/>
                    <a:pt x="10449" y="16878"/>
                    <a:pt x="9738" y="16909"/>
                  </a:cubicBezTo>
                  <a:cubicBezTo>
                    <a:pt x="9027" y="16939"/>
                    <a:pt x="8310" y="16829"/>
                    <a:pt x="7616" y="16587"/>
                  </a:cubicBezTo>
                  <a:lnTo>
                    <a:pt x="8605" y="13364"/>
                  </a:lnTo>
                  <a:close/>
                  <a:moveTo>
                    <a:pt x="14057" y="8008"/>
                  </a:moveTo>
                  <a:cubicBezTo>
                    <a:pt x="14422" y="8336"/>
                    <a:pt x="14775" y="8688"/>
                    <a:pt x="15111" y="9058"/>
                  </a:cubicBezTo>
                  <a:cubicBezTo>
                    <a:pt x="15447" y="9427"/>
                    <a:pt x="15766" y="9826"/>
                    <a:pt x="16070" y="10235"/>
                  </a:cubicBezTo>
                  <a:cubicBezTo>
                    <a:pt x="16047" y="10415"/>
                    <a:pt x="16018" y="10583"/>
                    <a:pt x="15985" y="10761"/>
                  </a:cubicBezTo>
                  <a:cubicBezTo>
                    <a:pt x="15951" y="10940"/>
                    <a:pt x="15911" y="11124"/>
                    <a:pt x="15868" y="11301"/>
                  </a:cubicBezTo>
                  <a:lnTo>
                    <a:pt x="13053" y="10078"/>
                  </a:lnTo>
                  <a:cubicBezTo>
                    <a:pt x="13184" y="9710"/>
                    <a:pt x="13327" y="9355"/>
                    <a:pt x="13495" y="9009"/>
                  </a:cubicBezTo>
                  <a:cubicBezTo>
                    <a:pt x="13664" y="8665"/>
                    <a:pt x="13854" y="8326"/>
                    <a:pt x="14057" y="8008"/>
                  </a:cubicBezTo>
                  <a:close/>
                  <a:moveTo>
                    <a:pt x="12766" y="11024"/>
                  </a:moveTo>
                  <a:lnTo>
                    <a:pt x="15589" y="12239"/>
                  </a:lnTo>
                  <a:cubicBezTo>
                    <a:pt x="15538" y="12378"/>
                    <a:pt x="15478" y="12511"/>
                    <a:pt x="15420" y="12645"/>
                  </a:cubicBezTo>
                  <a:cubicBezTo>
                    <a:pt x="15362" y="12780"/>
                    <a:pt x="15300" y="12919"/>
                    <a:pt x="15235" y="13050"/>
                  </a:cubicBezTo>
                  <a:cubicBezTo>
                    <a:pt x="14772" y="13134"/>
                    <a:pt x="14310" y="13191"/>
                    <a:pt x="13844" y="13218"/>
                  </a:cubicBezTo>
                  <a:cubicBezTo>
                    <a:pt x="13378" y="13245"/>
                    <a:pt x="12908" y="13241"/>
                    <a:pt x="12443" y="13211"/>
                  </a:cubicBezTo>
                  <a:cubicBezTo>
                    <a:pt x="12460" y="12841"/>
                    <a:pt x="12494" y="12472"/>
                    <a:pt x="12547" y="12107"/>
                  </a:cubicBezTo>
                  <a:cubicBezTo>
                    <a:pt x="12600" y="11742"/>
                    <a:pt x="12676" y="11384"/>
                    <a:pt x="12766" y="11024"/>
                  </a:cubicBezTo>
                  <a:close/>
                  <a:moveTo>
                    <a:pt x="12438" y="14214"/>
                  </a:moveTo>
                  <a:cubicBezTo>
                    <a:pt x="12795" y="14237"/>
                    <a:pt x="13149" y="14242"/>
                    <a:pt x="13506" y="14233"/>
                  </a:cubicBezTo>
                  <a:cubicBezTo>
                    <a:pt x="13864" y="14224"/>
                    <a:pt x="14224" y="14202"/>
                    <a:pt x="14580" y="14161"/>
                  </a:cubicBezTo>
                  <a:cubicBezTo>
                    <a:pt x="14335" y="14508"/>
                    <a:pt x="14059" y="14833"/>
                    <a:pt x="13766" y="15126"/>
                  </a:cubicBezTo>
                  <a:cubicBezTo>
                    <a:pt x="13423" y="15468"/>
                    <a:pt x="13055" y="15770"/>
                    <a:pt x="12662" y="16024"/>
                  </a:cubicBezTo>
                  <a:cubicBezTo>
                    <a:pt x="12600" y="15725"/>
                    <a:pt x="12549" y="15426"/>
                    <a:pt x="12511" y="15125"/>
                  </a:cubicBezTo>
                  <a:cubicBezTo>
                    <a:pt x="12473" y="14823"/>
                    <a:pt x="12451" y="14517"/>
                    <a:pt x="12438" y="142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6" name="Shape 10439">
              <a:extLst>
                <a:ext uri="{FF2B5EF4-FFF2-40B4-BE49-F238E27FC236}">
                  <a16:creationId xmlns="" xmlns:a16="http://schemas.microsoft.com/office/drawing/2014/main" id="{D081F51B-18C6-6446-B725-3E436F1C69AB}"/>
                </a:ext>
              </a:extLst>
            </p:cNvPr>
            <p:cNvSpPr/>
            <p:nvPr/>
          </p:nvSpPr>
          <p:spPr>
            <a:xfrm>
              <a:off x="15028523" y="10196678"/>
              <a:ext cx="417298" cy="44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1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7" name="Shape 10440">
              <a:extLst>
                <a:ext uri="{FF2B5EF4-FFF2-40B4-BE49-F238E27FC236}">
                  <a16:creationId xmlns="" xmlns:a16="http://schemas.microsoft.com/office/drawing/2014/main" id="{F36FE6B6-0B77-5149-B884-D452DF5299C3}"/>
                </a:ext>
              </a:extLst>
            </p:cNvPr>
            <p:cNvSpPr/>
            <p:nvPr/>
          </p:nvSpPr>
          <p:spPr>
            <a:xfrm>
              <a:off x="16217782" y="9944071"/>
              <a:ext cx="446855" cy="49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5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8" name="Shape 10441">
              <a:extLst>
                <a:ext uri="{FF2B5EF4-FFF2-40B4-BE49-F238E27FC236}">
                  <a16:creationId xmlns="" xmlns:a16="http://schemas.microsoft.com/office/drawing/2014/main" id="{44C07A89-5A30-3A45-BD4C-D185B8723335}"/>
                </a:ext>
              </a:extLst>
            </p:cNvPr>
            <p:cNvSpPr/>
            <p:nvPr/>
          </p:nvSpPr>
          <p:spPr>
            <a:xfrm>
              <a:off x="14782479" y="8405887"/>
              <a:ext cx="501644" cy="70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6" h="21363" extrusionOk="0">
                  <a:moveTo>
                    <a:pt x="10609" y="43"/>
                  </a:moveTo>
                  <a:cubicBezTo>
                    <a:pt x="8165" y="-162"/>
                    <a:pt x="5621" y="372"/>
                    <a:pt x="3560" y="1702"/>
                  </a:cubicBezTo>
                  <a:cubicBezTo>
                    <a:pt x="-561" y="4362"/>
                    <a:pt x="-1197" y="9181"/>
                    <a:pt x="2140" y="12465"/>
                  </a:cubicBezTo>
                  <a:cubicBezTo>
                    <a:pt x="4853" y="15135"/>
                    <a:pt x="9359" y="15971"/>
                    <a:pt x="13163" y="14762"/>
                  </a:cubicBezTo>
                  <a:cubicBezTo>
                    <a:pt x="13165" y="14832"/>
                    <a:pt x="13187" y="14904"/>
                    <a:pt x="13225" y="14972"/>
                  </a:cubicBezTo>
                  <a:lnTo>
                    <a:pt x="16612" y="21039"/>
                  </a:lnTo>
                  <a:cubicBezTo>
                    <a:pt x="16765" y="21313"/>
                    <a:pt x="17169" y="21438"/>
                    <a:pt x="17513" y="21316"/>
                  </a:cubicBezTo>
                  <a:lnTo>
                    <a:pt x="17878" y="21186"/>
                  </a:lnTo>
                  <a:cubicBezTo>
                    <a:pt x="18222" y="21064"/>
                    <a:pt x="18373" y="20741"/>
                    <a:pt x="18220" y="20467"/>
                  </a:cubicBezTo>
                  <a:lnTo>
                    <a:pt x="14832" y="14405"/>
                  </a:lnTo>
                  <a:cubicBezTo>
                    <a:pt x="14778" y="14307"/>
                    <a:pt x="14685" y="14238"/>
                    <a:pt x="14581" y="14183"/>
                  </a:cubicBezTo>
                  <a:cubicBezTo>
                    <a:pt x="14946" y="14006"/>
                    <a:pt x="15305" y="13816"/>
                    <a:pt x="15646" y="13596"/>
                  </a:cubicBezTo>
                  <a:cubicBezTo>
                    <a:pt x="19767" y="10937"/>
                    <a:pt x="20403" y="6118"/>
                    <a:pt x="17066" y="2833"/>
                  </a:cubicBezTo>
                  <a:cubicBezTo>
                    <a:pt x="15397" y="1191"/>
                    <a:pt x="13053" y="247"/>
                    <a:pt x="10609" y="43"/>
                  </a:cubicBezTo>
                  <a:close/>
                  <a:moveTo>
                    <a:pt x="10451" y="1237"/>
                  </a:moveTo>
                  <a:cubicBezTo>
                    <a:pt x="12511" y="1410"/>
                    <a:pt x="14487" y="2210"/>
                    <a:pt x="15893" y="3594"/>
                  </a:cubicBezTo>
                  <a:cubicBezTo>
                    <a:pt x="18705" y="6361"/>
                    <a:pt x="18170" y="10422"/>
                    <a:pt x="14697" y="12663"/>
                  </a:cubicBezTo>
                  <a:cubicBezTo>
                    <a:pt x="11225" y="14903"/>
                    <a:pt x="6130" y="14477"/>
                    <a:pt x="3318" y="11709"/>
                  </a:cubicBezTo>
                  <a:cubicBezTo>
                    <a:pt x="506" y="8942"/>
                    <a:pt x="1041" y="4882"/>
                    <a:pt x="4514" y="2641"/>
                  </a:cubicBezTo>
                  <a:cubicBezTo>
                    <a:pt x="6250" y="1520"/>
                    <a:pt x="8392" y="1065"/>
                    <a:pt x="10451" y="123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09" name="Shape 10442">
              <a:extLst>
                <a:ext uri="{FF2B5EF4-FFF2-40B4-BE49-F238E27FC236}">
                  <a16:creationId xmlns="" xmlns:a16="http://schemas.microsoft.com/office/drawing/2014/main" id="{01ADF65B-FA66-5E48-83A3-C021D0C8D99C}"/>
                </a:ext>
              </a:extLst>
            </p:cNvPr>
            <p:cNvSpPr/>
            <p:nvPr/>
          </p:nvSpPr>
          <p:spPr>
            <a:xfrm>
              <a:off x="16163586" y="9475903"/>
              <a:ext cx="425669" cy="396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0" name="Shape 10443">
              <a:extLst>
                <a:ext uri="{FF2B5EF4-FFF2-40B4-BE49-F238E27FC236}">
                  <a16:creationId xmlns="" xmlns:a16="http://schemas.microsoft.com/office/drawing/2014/main" id="{E71DBE7E-E5D6-0348-8E1E-235818916B0F}"/>
                </a:ext>
              </a:extLst>
            </p:cNvPr>
            <p:cNvSpPr/>
            <p:nvPr/>
          </p:nvSpPr>
          <p:spPr>
            <a:xfrm>
              <a:off x="14923512" y="9401109"/>
              <a:ext cx="530063" cy="65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41" extrusionOk="0">
                  <a:moveTo>
                    <a:pt x="19725" y="4962"/>
                  </a:moveTo>
                  <a:cubicBezTo>
                    <a:pt x="19481" y="4621"/>
                    <a:pt x="18944" y="4504"/>
                    <a:pt x="18524" y="4700"/>
                  </a:cubicBezTo>
                  <a:lnTo>
                    <a:pt x="16276" y="5753"/>
                  </a:lnTo>
                  <a:cubicBezTo>
                    <a:pt x="16665" y="6156"/>
                    <a:pt x="16967" y="6565"/>
                    <a:pt x="17201" y="6965"/>
                  </a:cubicBezTo>
                  <a:lnTo>
                    <a:pt x="19403" y="5935"/>
                  </a:lnTo>
                  <a:cubicBezTo>
                    <a:pt x="19823" y="5739"/>
                    <a:pt x="19967" y="5303"/>
                    <a:pt x="19725" y="4962"/>
                  </a:cubicBezTo>
                  <a:close/>
                  <a:moveTo>
                    <a:pt x="21339" y="9898"/>
                  </a:moveTo>
                  <a:cubicBezTo>
                    <a:pt x="21338" y="9504"/>
                    <a:pt x="20944" y="9185"/>
                    <a:pt x="20459" y="9185"/>
                  </a:cubicBezTo>
                  <a:lnTo>
                    <a:pt x="17939" y="9183"/>
                  </a:lnTo>
                  <a:cubicBezTo>
                    <a:pt x="17998" y="9688"/>
                    <a:pt x="17984" y="10167"/>
                    <a:pt x="17927" y="10609"/>
                  </a:cubicBezTo>
                  <a:lnTo>
                    <a:pt x="20460" y="10610"/>
                  </a:lnTo>
                  <a:cubicBezTo>
                    <a:pt x="20946" y="10610"/>
                    <a:pt x="21338" y="10292"/>
                    <a:pt x="21339" y="9898"/>
                  </a:cubicBezTo>
                  <a:close/>
                  <a:moveTo>
                    <a:pt x="4324" y="1565"/>
                  </a:moveTo>
                  <a:cubicBezTo>
                    <a:pt x="4080" y="1224"/>
                    <a:pt x="3543" y="1107"/>
                    <a:pt x="3123" y="1304"/>
                  </a:cubicBezTo>
                  <a:cubicBezTo>
                    <a:pt x="2703" y="1501"/>
                    <a:pt x="2559" y="1936"/>
                    <a:pt x="2802" y="2278"/>
                  </a:cubicBezTo>
                  <a:lnTo>
                    <a:pt x="4065" y="4052"/>
                  </a:lnTo>
                  <a:cubicBezTo>
                    <a:pt x="4512" y="3793"/>
                    <a:pt x="5019" y="3548"/>
                    <a:pt x="5588" y="3340"/>
                  </a:cubicBezTo>
                  <a:cubicBezTo>
                    <a:pt x="5588" y="3340"/>
                    <a:pt x="4324" y="1565"/>
                    <a:pt x="4324" y="1565"/>
                  </a:cubicBezTo>
                  <a:close/>
                  <a:moveTo>
                    <a:pt x="10086" y="713"/>
                  </a:moveTo>
                  <a:cubicBezTo>
                    <a:pt x="10086" y="319"/>
                    <a:pt x="9693" y="0"/>
                    <a:pt x="9207" y="0"/>
                  </a:cubicBezTo>
                  <a:cubicBezTo>
                    <a:pt x="8723" y="0"/>
                    <a:pt x="8330" y="319"/>
                    <a:pt x="8330" y="713"/>
                  </a:cubicBezTo>
                  <a:lnTo>
                    <a:pt x="8331" y="2772"/>
                  </a:lnTo>
                  <a:cubicBezTo>
                    <a:pt x="8876" y="2739"/>
                    <a:pt x="9464" y="2751"/>
                    <a:pt x="10088" y="2828"/>
                  </a:cubicBezTo>
                  <a:cubicBezTo>
                    <a:pt x="10088" y="2828"/>
                    <a:pt x="10086" y="713"/>
                    <a:pt x="10086" y="713"/>
                  </a:cubicBezTo>
                  <a:close/>
                  <a:moveTo>
                    <a:pt x="15284" y="1339"/>
                  </a:moveTo>
                  <a:cubicBezTo>
                    <a:pt x="14864" y="1142"/>
                    <a:pt x="14326" y="1258"/>
                    <a:pt x="14084" y="1599"/>
                  </a:cubicBezTo>
                  <a:lnTo>
                    <a:pt x="12730" y="3502"/>
                  </a:lnTo>
                  <a:cubicBezTo>
                    <a:pt x="12923" y="3577"/>
                    <a:pt x="14063" y="4115"/>
                    <a:pt x="14249" y="4220"/>
                  </a:cubicBezTo>
                  <a:lnTo>
                    <a:pt x="15606" y="2312"/>
                  </a:lnTo>
                  <a:cubicBezTo>
                    <a:pt x="15849" y="1971"/>
                    <a:pt x="15704" y="1536"/>
                    <a:pt x="15284" y="1339"/>
                  </a:cubicBezTo>
                  <a:close/>
                  <a:moveTo>
                    <a:pt x="16063" y="12771"/>
                  </a:moveTo>
                  <a:cubicBezTo>
                    <a:pt x="17178" y="10880"/>
                    <a:pt x="17910" y="6928"/>
                    <a:pt x="12930" y="4595"/>
                  </a:cubicBezTo>
                  <a:cubicBezTo>
                    <a:pt x="12930" y="4595"/>
                    <a:pt x="12929" y="4595"/>
                    <a:pt x="12928" y="4595"/>
                  </a:cubicBezTo>
                  <a:cubicBezTo>
                    <a:pt x="12928" y="4594"/>
                    <a:pt x="12927" y="4594"/>
                    <a:pt x="12926" y="4594"/>
                  </a:cubicBezTo>
                  <a:cubicBezTo>
                    <a:pt x="12926" y="4593"/>
                    <a:pt x="12925" y="4593"/>
                    <a:pt x="12924" y="4593"/>
                  </a:cubicBezTo>
                  <a:cubicBezTo>
                    <a:pt x="12924" y="4592"/>
                    <a:pt x="12923" y="4592"/>
                    <a:pt x="12922" y="4592"/>
                  </a:cubicBezTo>
                  <a:cubicBezTo>
                    <a:pt x="7943" y="2259"/>
                    <a:pt x="4092" y="4749"/>
                    <a:pt x="2631" y="6478"/>
                  </a:cubicBezTo>
                  <a:cubicBezTo>
                    <a:pt x="1322" y="8041"/>
                    <a:pt x="1632" y="10216"/>
                    <a:pt x="1621" y="10529"/>
                  </a:cubicBezTo>
                  <a:cubicBezTo>
                    <a:pt x="1602" y="11040"/>
                    <a:pt x="2174" y="13289"/>
                    <a:pt x="1592" y="14216"/>
                  </a:cubicBezTo>
                  <a:cubicBezTo>
                    <a:pt x="792" y="15491"/>
                    <a:pt x="955" y="15611"/>
                    <a:pt x="1594" y="16106"/>
                  </a:cubicBezTo>
                  <a:cubicBezTo>
                    <a:pt x="2244" y="16611"/>
                    <a:pt x="5442" y="18109"/>
                    <a:pt x="6306" y="18314"/>
                  </a:cubicBezTo>
                  <a:cubicBezTo>
                    <a:pt x="7154" y="18515"/>
                    <a:pt x="7364" y="18570"/>
                    <a:pt x="8324" y="17370"/>
                  </a:cubicBezTo>
                  <a:cubicBezTo>
                    <a:pt x="9022" y="16498"/>
                    <a:pt x="11709" y="15775"/>
                    <a:pt x="12245" y="15507"/>
                  </a:cubicBezTo>
                  <a:cubicBezTo>
                    <a:pt x="12574" y="15342"/>
                    <a:pt x="15049" y="14473"/>
                    <a:pt x="16063" y="12771"/>
                  </a:cubicBezTo>
                  <a:close/>
                  <a:moveTo>
                    <a:pt x="5425" y="20157"/>
                  </a:moveTo>
                  <a:cubicBezTo>
                    <a:pt x="5564" y="19962"/>
                    <a:pt x="5481" y="19712"/>
                    <a:pt x="5240" y="19599"/>
                  </a:cubicBezTo>
                  <a:lnTo>
                    <a:pt x="756" y="17498"/>
                  </a:lnTo>
                  <a:cubicBezTo>
                    <a:pt x="515" y="17385"/>
                    <a:pt x="206" y="17452"/>
                    <a:pt x="67" y="17647"/>
                  </a:cubicBezTo>
                  <a:lnTo>
                    <a:pt x="67" y="17647"/>
                  </a:lnTo>
                  <a:cubicBezTo>
                    <a:pt x="-72" y="17843"/>
                    <a:pt x="11" y="18093"/>
                    <a:pt x="252" y="18206"/>
                  </a:cubicBezTo>
                  <a:lnTo>
                    <a:pt x="4736" y="20307"/>
                  </a:lnTo>
                  <a:cubicBezTo>
                    <a:pt x="4977" y="20420"/>
                    <a:pt x="5286" y="20353"/>
                    <a:pt x="5425" y="20157"/>
                  </a:cubicBezTo>
                  <a:cubicBezTo>
                    <a:pt x="5425" y="20157"/>
                    <a:pt x="5425" y="20157"/>
                    <a:pt x="5425" y="20157"/>
                  </a:cubicBezTo>
                  <a:close/>
                  <a:moveTo>
                    <a:pt x="6113" y="19190"/>
                  </a:moveTo>
                  <a:cubicBezTo>
                    <a:pt x="6252" y="18995"/>
                    <a:pt x="6169" y="18745"/>
                    <a:pt x="5928" y="18632"/>
                  </a:cubicBezTo>
                  <a:lnTo>
                    <a:pt x="1444" y="16531"/>
                  </a:lnTo>
                  <a:cubicBezTo>
                    <a:pt x="1203" y="16418"/>
                    <a:pt x="894" y="16485"/>
                    <a:pt x="755" y="16680"/>
                  </a:cubicBezTo>
                  <a:lnTo>
                    <a:pt x="755" y="16680"/>
                  </a:lnTo>
                  <a:cubicBezTo>
                    <a:pt x="616" y="16876"/>
                    <a:pt x="699" y="17126"/>
                    <a:pt x="940" y="17239"/>
                  </a:cubicBezTo>
                  <a:lnTo>
                    <a:pt x="5424" y="19340"/>
                  </a:lnTo>
                  <a:cubicBezTo>
                    <a:pt x="5665" y="19453"/>
                    <a:pt x="5974" y="19386"/>
                    <a:pt x="6113" y="19190"/>
                  </a:cubicBezTo>
                  <a:cubicBezTo>
                    <a:pt x="6113" y="19190"/>
                    <a:pt x="6113" y="19190"/>
                    <a:pt x="6113" y="19190"/>
                  </a:cubicBezTo>
                  <a:close/>
                  <a:moveTo>
                    <a:pt x="360" y="18601"/>
                  </a:moveTo>
                  <a:lnTo>
                    <a:pt x="4260" y="20429"/>
                  </a:lnTo>
                  <a:cubicBezTo>
                    <a:pt x="3639" y="21302"/>
                    <a:pt x="2263" y="21600"/>
                    <a:pt x="1186" y="21095"/>
                  </a:cubicBezTo>
                  <a:cubicBezTo>
                    <a:pt x="109" y="20591"/>
                    <a:pt x="-261" y="19474"/>
                    <a:pt x="360" y="1860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1" name="Shape 10444">
              <a:extLst>
                <a:ext uri="{FF2B5EF4-FFF2-40B4-BE49-F238E27FC236}">
                  <a16:creationId xmlns="" xmlns:a16="http://schemas.microsoft.com/office/drawing/2014/main" id="{D8139592-3843-E14B-AC06-E8AF7D66C90D}"/>
                </a:ext>
              </a:extLst>
            </p:cNvPr>
            <p:cNvSpPr/>
            <p:nvPr/>
          </p:nvSpPr>
          <p:spPr>
            <a:xfrm>
              <a:off x="15668533" y="8652551"/>
              <a:ext cx="371824" cy="371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85" extrusionOk="0">
                  <a:moveTo>
                    <a:pt x="5809" y="19810"/>
                  </a:moveTo>
                  <a:lnTo>
                    <a:pt x="0" y="21585"/>
                  </a:lnTo>
                  <a:lnTo>
                    <a:pt x="1723" y="15720"/>
                  </a:lnTo>
                  <a:cubicBezTo>
                    <a:pt x="1723" y="15720"/>
                    <a:pt x="5809" y="19810"/>
                    <a:pt x="5809" y="19810"/>
                  </a:cubicBezTo>
                  <a:close/>
                  <a:moveTo>
                    <a:pt x="14328" y="11295"/>
                  </a:moveTo>
                  <a:cubicBezTo>
                    <a:pt x="14857" y="12169"/>
                    <a:pt x="15219" y="12941"/>
                    <a:pt x="15338" y="13361"/>
                  </a:cubicBezTo>
                  <a:cubicBezTo>
                    <a:pt x="16735" y="12758"/>
                    <a:pt x="18442" y="13050"/>
                    <a:pt x="19809" y="14418"/>
                  </a:cubicBezTo>
                  <a:cubicBezTo>
                    <a:pt x="21600" y="16210"/>
                    <a:pt x="21590" y="21540"/>
                    <a:pt x="21590" y="21540"/>
                  </a:cubicBezTo>
                  <a:cubicBezTo>
                    <a:pt x="21590" y="21540"/>
                    <a:pt x="21587" y="21538"/>
                    <a:pt x="21583" y="21536"/>
                  </a:cubicBezTo>
                  <a:cubicBezTo>
                    <a:pt x="21586" y="21540"/>
                    <a:pt x="21587" y="21543"/>
                    <a:pt x="21587" y="21543"/>
                  </a:cubicBezTo>
                  <a:cubicBezTo>
                    <a:pt x="21587" y="21543"/>
                    <a:pt x="16257" y="21556"/>
                    <a:pt x="14467" y="19765"/>
                  </a:cubicBezTo>
                  <a:cubicBezTo>
                    <a:pt x="13114" y="18410"/>
                    <a:pt x="12816" y="16721"/>
                    <a:pt x="13396" y="15331"/>
                  </a:cubicBezTo>
                  <a:cubicBezTo>
                    <a:pt x="12981" y="15218"/>
                    <a:pt x="12197" y="14852"/>
                    <a:pt x="11308" y="14314"/>
                  </a:cubicBezTo>
                  <a:lnTo>
                    <a:pt x="6478" y="19142"/>
                  </a:lnTo>
                  <a:lnTo>
                    <a:pt x="2392" y="15051"/>
                  </a:lnTo>
                  <a:lnTo>
                    <a:pt x="6994" y="10450"/>
                  </a:lnTo>
                  <a:cubicBezTo>
                    <a:pt x="4968" y="7962"/>
                    <a:pt x="2105" y="4020"/>
                    <a:pt x="1025" y="2336"/>
                  </a:cubicBezTo>
                  <a:cubicBezTo>
                    <a:pt x="11" y="756"/>
                    <a:pt x="7" y="211"/>
                    <a:pt x="44" y="57"/>
                  </a:cubicBezTo>
                  <a:cubicBezTo>
                    <a:pt x="31" y="43"/>
                    <a:pt x="37" y="38"/>
                    <a:pt x="52" y="32"/>
                  </a:cubicBezTo>
                  <a:cubicBezTo>
                    <a:pt x="59" y="13"/>
                    <a:pt x="65" y="4"/>
                    <a:pt x="65" y="4"/>
                  </a:cubicBezTo>
                  <a:cubicBezTo>
                    <a:pt x="237" y="-15"/>
                    <a:pt x="782" y="-11"/>
                    <a:pt x="2361" y="1003"/>
                  </a:cubicBezTo>
                  <a:cubicBezTo>
                    <a:pt x="4043" y="2084"/>
                    <a:pt x="7984" y="4949"/>
                    <a:pt x="10469" y="6978"/>
                  </a:cubicBezTo>
                  <a:lnTo>
                    <a:pt x="14322" y="3125"/>
                  </a:lnTo>
                  <a:lnTo>
                    <a:pt x="18411" y="7213"/>
                  </a:lnTo>
                  <a:cubicBezTo>
                    <a:pt x="18411" y="7213"/>
                    <a:pt x="14328" y="11295"/>
                    <a:pt x="14328" y="11295"/>
                  </a:cubicBezTo>
                  <a:close/>
                  <a:moveTo>
                    <a:pt x="15005" y="2441"/>
                  </a:moveTo>
                  <a:lnTo>
                    <a:pt x="17418" y="30"/>
                  </a:lnTo>
                  <a:lnTo>
                    <a:pt x="21507" y="4118"/>
                  </a:lnTo>
                  <a:lnTo>
                    <a:pt x="19094" y="6530"/>
                  </a:lnTo>
                  <a:cubicBezTo>
                    <a:pt x="19094" y="6530"/>
                    <a:pt x="15005" y="2441"/>
                    <a:pt x="15005" y="24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2" name="Shape 10445">
              <a:extLst>
                <a:ext uri="{FF2B5EF4-FFF2-40B4-BE49-F238E27FC236}">
                  <a16:creationId xmlns="" xmlns:a16="http://schemas.microsoft.com/office/drawing/2014/main" id="{AFF5102C-DFC3-F641-B1B9-68A8C224DBB9}"/>
                </a:ext>
              </a:extLst>
            </p:cNvPr>
            <p:cNvSpPr/>
            <p:nvPr/>
          </p:nvSpPr>
          <p:spPr>
            <a:xfrm>
              <a:off x="19159242" y="10658993"/>
              <a:ext cx="622764" cy="56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9" h="20716" extrusionOk="0">
                  <a:moveTo>
                    <a:pt x="1339" y="18146"/>
                  </a:moveTo>
                  <a:cubicBezTo>
                    <a:pt x="227" y="16314"/>
                    <a:pt x="661" y="13820"/>
                    <a:pt x="2308" y="12586"/>
                  </a:cubicBezTo>
                  <a:cubicBezTo>
                    <a:pt x="2748" y="12256"/>
                    <a:pt x="3232" y="12053"/>
                    <a:pt x="3725" y="11962"/>
                  </a:cubicBezTo>
                  <a:lnTo>
                    <a:pt x="3738" y="15889"/>
                  </a:lnTo>
                  <a:cubicBezTo>
                    <a:pt x="3739" y="16166"/>
                    <a:pt x="3941" y="16390"/>
                    <a:pt x="4190" y="16389"/>
                  </a:cubicBezTo>
                  <a:cubicBezTo>
                    <a:pt x="4439" y="16388"/>
                    <a:pt x="4640" y="16164"/>
                    <a:pt x="4639" y="15887"/>
                  </a:cubicBezTo>
                  <a:lnTo>
                    <a:pt x="4626" y="11921"/>
                  </a:lnTo>
                  <a:cubicBezTo>
                    <a:pt x="5675" y="12022"/>
                    <a:pt x="6678" y="12627"/>
                    <a:pt x="7312" y="13672"/>
                  </a:cubicBezTo>
                  <a:cubicBezTo>
                    <a:pt x="8425" y="15504"/>
                    <a:pt x="7990" y="17998"/>
                    <a:pt x="6343" y="19232"/>
                  </a:cubicBezTo>
                  <a:cubicBezTo>
                    <a:pt x="4697" y="20465"/>
                    <a:pt x="2452" y="19979"/>
                    <a:pt x="1339" y="18146"/>
                  </a:cubicBezTo>
                  <a:close/>
                  <a:moveTo>
                    <a:pt x="3670" y="7857"/>
                  </a:moveTo>
                  <a:lnTo>
                    <a:pt x="5119" y="6772"/>
                  </a:lnTo>
                  <a:cubicBezTo>
                    <a:pt x="5283" y="6649"/>
                    <a:pt x="5395" y="6369"/>
                    <a:pt x="5367" y="6151"/>
                  </a:cubicBezTo>
                  <a:lnTo>
                    <a:pt x="5135" y="4322"/>
                  </a:lnTo>
                  <a:lnTo>
                    <a:pt x="8435" y="5321"/>
                  </a:lnTo>
                  <a:cubicBezTo>
                    <a:pt x="8435" y="5321"/>
                    <a:pt x="8207" y="5706"/>
                    <a:pt x="7927" y="6179"/>
                  </a:cubicBezTo>
                  <a:lnTo>
                    <a:pt x="4301" y="8895"/>
                  </a:lnTo>
                  <a:cubicBezTo>
                    <a:pt x="4301" y="8895"/>
                    <a:pt x="3670" y="7857"/>
                    <a:pt x="3670" y="7857"/>
                  </a:cubicBezTo>
                  <a:close/>
                  <a:moveTo>
                    <a:pt x="5317" y="9342"/>
                  </a:moveTo>
                  <a:lnTo>
                    <a:pt x="6806" y="8227"/>
                  </a:lnTo>
                  <a:cubicBezTo>
                    <a:pt x="6763" y="8494"/>
                    <a:pt x="6811" y="8776"/>
                    <a:pt x="6952" y="9008"/>
                  </a:cubicBezTo>
                  <a:lnTo>
                    <a:pt x="6951" y="9008"/>
                  </a:lnTo>
                  <a:cubicBezTo>
                    <a:pt x="6951" y="9008"/>
                    <a:pt x="7368" y="9692"/>
                    <a:pt x="7887" y="10542"/>
                  </a:cubicBezTo>
                  <a:cubicBezTo>
                    <a:pt x="7887" y="10542"/>
                    <a:pt x="5317" y="9342"/>
                    <a:pt x="5317" y="9342"/>
                  </a:cubicBezTo>
                  <a:close/>
                  <a:moveTo>
                    <a:pt x="8791" y="8259"/>
                  </a:moveTo>
                  <a:cubicBezTo>
                    <a:pt x="8791" y="8259"/>
                    <a:pt x="10089" y="6315"/>
                    <a:pt x="10706" y="5383"/>
                  </a:cubicBezTo>
                  <a:lnTo>
                    <a:pt x="11903" y="5869"/>
                  </a:lnTo>
                  <a:cubicBezTo>
                    <a:pt x="11641" y="6978"/>
                    <a:pt x="11735" y="8186"/>
                    <a:pt x="12226" y="9262"/>
                  </a:cubicBezTo>
                  <a:lnTo>
                    <a:pt x="10284" y="10718"/>
                  </a:lnTo>
                  <a:cubicBezTo>
                    <a:pt x="10284" y="10718"/>
                    <a:pt x="8791" y="8259"/>
                    <a:pt x="8791" y="8259"/>
                  </a:cubicBezTo>
                  <a:close/>
                  <a:moveTo>
                    <a:pt x="13314" y="9656"/>
                  </a:moveTo>
                  <a:lnTo>
                    <a:pt x="16285" y="7430"/>
                  </a:lnTo>
                  <a:cubicBezTo>
                    <a:pt x="16491" y="7275"/>
                    <a:pt x="16545" y="6964"/>
                    <a:pt x="16406" y="6735"/>
                  </a:cubicBezTo>
                  <a:cubicBezTo>
                    <a:pt x="16343" y="6631"/>
                    <a:pt x="16251" y="6564"/>
                    <a:pt x="16150" y="6533"/>
                  </a:cubicBezTo>
                  <a:lnTo>
                    <a:pt x="16151" y="6531"/>
                  </a:lnTo>
                  <a:lnTo>
                    <a:pt x="12905" y="5212"/>
                  </a:lnTo>
                  <a:cubicBezTo>
                    <a:pt x="13172" y="4652"/>
                    <a:pt x="13562" y="4155"/>
                    <a:pt x="14067" y="3777"/>
                  </a:cubicBezTo>
                  <a:cubicBezTo>
                    <a:pt x="15713" y="2543"/>
                    <a:pt x="17958" y="3030"/>
                    <a:pt x="19071" y="4862"/>
                  </a:cubicBezTo>
                  <a:cubicBezTo>
                    <a:pt x="20183" y="6694"/>
                    <a:pt x="19749" y="9188"/>
                    <a:pt x="18102" y="10422"/>
                  </a:cubicBezTo>
                  <a:cubicBezTo>
                    <a:pt x="16556" y="11580"/>
                    <a:pt x="14482" y="11221"/>
                    <a:pt x="13314" y="9656"/>
                  </a:cubicBezTo>
                  <a:close/>
                  <a:moveTo>
                    <a:pt x="15048" y="7148"/>
                  </a:moveTo>
                  <a:lnTo>
                    <a:pt x="12832" y="8808"/>
                  </a:lnTo>
                  <a:cubicBezTo>
                    <a:pt x="12470" y="7960"/>
                    <a:pt x="12397" y="7021"/>
                    <a:pt x="12588" y="6148"/>
                  </a:cubicBezTo>
                  <a:cubicBezTo>
                    <a:pt x="12588" y="6148"/>
                    <a:pt x="15048" y="7148"/>
                    <a:pt x="15048" y="7148"/>
                  </a:cubicBezTo>
                  <a:close/>
                  <a:moveTo>
                    <a:pt x="742" y="18594"/>
                  </a:moveTo>
                  <a:cubicBezTo>
                    <a:pt x="2079" y="20796"/>
                    <a:pt x="4768" y="21379"/>
                    <a:pt x="6747" y="19896"/>
                  </a:cubicBezTo>
                  <a:cubicBezTo>
                    <a:pt x="8726" y="18413"/>
                    <a:pt x="9246" y="15426"/>
                    <a:pt x="7909" y="13224"/>
                  </a:cubicBezTo>
                  <a:cubicBezTo>
                    <a:pt x="7134" y="11948"/>
                    <a:pt x="5905" y="11216"/>
                    <a:pt x="4623" y="11115"/>
                  </a:cubicBezTo>
                  <a:lnTo>
                    <a:pt x="4619" y="10101"/>
                  </a:lnTo>
                  <a:lnTo>
                    <a:pt x="8815" y="12059"/>
                  </a:lnTo>
                  <a:cubicBezTo>
                    <a:pt x="9382" y="12983"/>
                    <a:pt x="9863" y="13764"/>
                    <a:pt x="9886" y="13787"/>
                  </a:cubicBezTo>
                  <a:cubicBezTo>
                    <a:pt x="10275" y="14180"/>
                    <a:pt x="10877" y="14149"/>
                    <a:pt x="11230" y="13717"/>
                  </a:cubicBezTo>
                  <a:cubicBezTo>
                    <a:pt x="11531" y="13349"/>
                    <a:pt x="11553" y="12810"/>
                    <a:pt x="11313" y="12415"/>
                  </a:cubicBezTo>
                  <a:lnTo>
                    <a:pt x="11314" y="12414"/>
                  </a:lnTo>
                  <a:lnTo>
                    <a:pt x="10788" y="11548"/>
                  </a:lnTo>
                  <a:lnTo>
                    <a:pt x="12715" y="10105"/>
                  </a:lnTo>
                  <a:cubicBezTo>
                    <a:pt x="14109" y="12039"/>
                    <a:pt x="16627" y="12494"/>
                    <a:pt x="18506" y="11086"/>
                  </a:cubicBezTo>
                  <a:cubicBezTo>
                    <a:pt x="20485" y="9603"/>
                    <a:pt x="21005" y="6616"/>
                    <a:pt x="19668" y="4414"/>
                  </a:cubicBezTo>
                  <a:cubicBezTo>
                    <a:pt x="18331" y="2212"/>
                    <a:pt x="15642" y="1629"/>
                    <a:pt x="13663" y="3112"/>
                  </a:cubicBezTo>
                  <a:cubicBezTo>
                    <a:pt x="13027" y="3589"/>
                    <a:pt x="12542" y="4222"/>
                    <a:pt x="12221" y="4933"/>
                  </a:cubicBezTo>
                  <a:lnTo>
                    <a:pt x="11168" y="4506"/>
                  </a:lnTo>
                  <a:cubicBezTo>
                    <a:pt x="11303" y="3945"/>
                    <a:pt x="11158" y="3323"/>
                    <a:pt x="10745" y="2905"/>
                  </a:cubicBezTo>
                  <a:cubicBezTo>
                    <a:pt x="10551" y="2709"/>
                    <a:pt x="10321" y="2584"/>
                    <a:pt x="10082" y="2526"/>
                  </a:cubicBezTo>
                  <a:lnTo>
                    <a:pt x="10082" y="2525"/>
                  </a:lnTo>
                  <a:lnTo>
                    <a:pt x="5355" y="1211"/>
                  </a:lnTo>
                  <a:lnTo>
                    <a:pt x="5355" y="1211"/>
                  </a:lnTo>
                  <a:cubicBezTo>
                    <a:pt x="4823" y="1000"/>
                    <a:pt x="4206" y="1148"/>
                    <a:pt x="3803" y="1641"/>
                  </a:cubicBezTo>
                  <a:cubicBezTo>
                    <a:pt x="3485" y="2031"/>
                    <a:pt x="3373" y="2548"/>
                    <a:pt x="3458" y="3028"/>
                  </a:cubicBezTo>
                  <a:lnTo>
                    <a:pt x="3457" y="3029"/>
                  </a:lnTo>
                  <a:lnTo>
                    <a:pt x="3914" y="5740"/>
                  </a:lnTo>
                  <a:lnTo>
                    <a:pt x="2179" y="7041"/>
                  </a:lnTo>
                  <a:cubicBezTo>
                    <a:pt x="1849" y="7288"/>
                    <a:pt x="1762" y="7786"/>
                    <a:pt x="1985" y="8153"/>
                  </a:cubicBezTo>
                  <a:cubicBezTo>
                    <a:pt x="2193" y="8496"/>
                    <a:pt x="2598" y="8599"/>
                    <a:pt x="2919" y="8409"/>
                  </a:cubicBezTo>
                  <a:lnTo>
                    <a:pt x="3717" y="9723"/>
                  </a:lnTo>
                  <a:lnTo>
                    <a:pt x="3722" y="11148"/>
                  </a:lnTo>
                  <a:cubicBezTo>
                    <a:pt x="3090" y="11245"/>
                    <a:pt x="2469" y="11499"/>
                    <a:pt x="1905" y="11922"/>
                  </a:cubicBezTo>
                  <a:cubicBezTo>
                    <a:pt x="-75" y="13405"/>
                    <a:pt x="-595" y="16392"/>
                    <a:pt x="742" y="18594"/>
                  </a:cubicBezTo>
                  <a:close/>
                  <a:moveTo>
                    <a:pt x="2678" y="707"/>
                  </a:moveTo>
                  <a:cubicBezTo>
                    <a:pt x="2232" y="-27"/>
                    <a:pt x="1336" y="-221"/>
                    <a:pt x="676" y="273"/>
                  </a:cubicBezTo>
                  <a:cubicBezTo>
                    <a:pt x="16" y="767"/>
                    <a:pt x="-157" y="1763"/>
                    <a:pt x="289" y="2497"/>
                  </a:cubicBezTo>
                  <a:cubicBezTo>
                    <a:pt x="734" y="3231"/>
                    <a:pt x="1630" y="3426"/>
                    <a:pt x="2290" y="2931"/>
                  </a:cubicBezTo>
                  <a:cubicBezTo>
                    <a:pt x="2950" y="2437"/>
                    <a:pt x="3123" y="1441"/>
                    <a:pt x="2678" y="7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3" name="Shape 10446">
              <a:extLst>
                <a:ext uri="{FF2B5EF4-FFF2-40B4-BE49-F238E27FC236}">
                  <a16:creationId xmlns="" xmlns:a16="http://schemas.microsoft.com/office/drawing/2014/main" id="{B57B23C2-5913-FE44-9198-6C9CB1F9DAEB}"/>
                </a:ext>
              </a:extLst>
            </p:cNvPr>
            <p:cNvSpPr/>
            <p:nvPr/>
          </p:nvSpPr>
          <p:spPr>
            <a:xfrm>
              <a:off x="15268309" y="8005297"/>
              <a:ext cx="498843" cy="55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8" h="21600" extrusionOk="0">
                  <a:moveTo>
                    <a:pt x="10339" y="0"/>
                  </a:moveTo>
                  <a:cubicBezTo>
                    <a:pt x="8560" y="0"/>
                    <a:pt x="6992" y="1375"/>
                    <a:pt x="5917" y="3576"/>
                  </a:cubicBezTo>
                  <a:cubicBezTo>
                    <a:pt x="5568" y="3546"/>
                    <a:pt x="5234" y="3529"/>
                    <a:pt x="4903" y="3529"/>
                  </a:cubicBezTo>
                  <a:cubicBezTo>
                    <a:pt x="2761" y="3529"/>
                    <a:pt x="1171" y="4188"/>
                    <a:pt x="431" y="5396"/>
                  </a:cubicBezTo>
                  <a:cubicBezTo>
                    <a:pt x="-452" y="6840"/>
                    <a:pt x="119" y="8796"/>
                    <a:pt x="1578" y="10761"/>
                  </a:cubicBezTo>
                  <a:cubicBezTo>
                    <a:pt x="84" y="12747"/>
                    <a:pt x="-461" y="14730"/>
                    <a:pt x="431" y="16188"/>
                  </a:cubicBezTo>
                  <a:cubicBezTo>
                    <a:pt x="1171" y="17397"/>
                    <a:pt x="2760" y="18055"/>
                    <a:pt x="4903" y="18055"/>
                  </a:cubicBezTo>
                  <a:cubicBezTo>
                    <a:pt x="5246" y="18055"/>
                    <a:pt x="5621" y="18010"/>
                    <a:pt x="5983" y="17976"/>
                  </a:cubicBezTo>
                  <a:cubicBezTo>
                    <a:pt x="7057" y="20156"/>
                    <a:pt x="8570" y="21600"/>
                    <a:pt x="10339" y="21600"/>
                  </a:cubicBezTo>
                  <a:cubicBezTo>
                    <a:pt x="12118" y="21600"/>
                    <a:pt x="13685" y="20224"/>
                    <a:pt x="14761" y="18024"/>
                  </a:cubicBezTo>
                  <a:cubicBezTo>
                    <a:pt x="15110" y="18054"/>
                    <a:pt x="15460" y="18071"/>
                    <a:pt x="15791" y="18071"/>
                  </a:cubicBezTo>
                  <a:cubicBezTo>
                    <a:pt x="17934" y="18071"/>
                    <a:pt x="19507" y="17412"/>
                    <a:pt x="20246" y="16204"/>
                  </a:cubicBezTo>
                  <a:cubicBezTo>
                    <a:pt x="21134" y="14753"/>
                    <a:pt x="20576" y="12782"/>
                    <a:pt x="19099" y="10808"/>
                  </a:cubicBezTo>
                  <a:cubicBezTo>
                    <a:pt x="20594" y="8822"/>
                    <a:pt x="21139" y="6839"/>
                    <a:pt x="20246" y="5380"/>
                  </a:cubicBezTo>
                  <a:cubicBezTo>
                    <a:pt x="19508" y="4173"/>
                    <a:pt x="17934" y="3514"/>
                    <a:pt x="15791" y="3514"/>
                  </a:cubicBezTo>
                  <a:cubicBezTo>
                    <a:pt x="15438" y="3514"/>
                    <a:pt x="15052" y="3573"/>
                    <a:pt x="14677" y="3608"/>
                  </a:cubicBezTo>
                  <a:cubicBezTo>
                    <a:pt x="13604" y="1440"/>
                    <a:pt x="12102" y="0"/>
                    <a:pt x="10339" y="0"/>
                  </a:cubicBezTo>
                  <a:close/>
                  <a:moveTo>
                    <a:pt x="10339" y="1004"/>
                  </a:moveTo>
                  <a:cubicBezTo>
                    <a:pt x="11591" y="1004"/>
                    <a:pt x="12710" y="2093"/>
                    <a:pt x="13580" y="3733"/>
                  </a:cubicBezTo>
                  <a:cubicBezTo>
                    <a:pt x="12541" y="3915"/>
                    <a:pt x="11452" y="4238"/>
                    <a:pt x="10355" y="4643"/>
                  </a:cubicBezTo>
                  <a:cubicBezTo>
                    <a:pt x="9226" y="4226"/>
                    <a:pt x="8099" y="3899"/>
                    <a:pt x="7031" y="3718"/>
                  </a:cubicBezTo>
                  <a:cubicBezTo>
                    <a:pt x="7905" y="2046"/>
                    <a:pt x="9073" y="1004"/>
                    <a:pt x="10339" y="1004"/>
                  </a:cubicBezTo>
                  <a:close/>
                  <a:moveTo>
                    <a:pt x="15791" y="4518"/>
                  </a:moveTo>
                  <a:cubicBezTo>
                    <a:pt x="17538" y="4518"/>
                    <a:pt x="18791" y="4998"/>
                    <a:pt x="19332" y="5882"/>
                  </a:cubicBezTo>
                  <a:cubicBezTo>
                    <a:pt x="19959" y="6907"/>
                    <a:pt x="19540" y="8380"/>
                    <a:pt x="18468" y="9914"/>
                  </a:cubicBezTo>
                  <a:cubicBezTo>
                    <a:pt x="17787" y="9159"/>
                    <a:pt x="16951" y="8410"/>
                    <a:pt x="16007" y="7702"/>
                  </a:cubicBezTo>
                  <a:cubicBezTo>
                    <a:pt x="15826" y="6556"/>
                    <a:pt x="15554" y="5511"/>
                    <a:pt x="15193" y="4565"/>
                  </a:cubicBezTo>
                  <a:cubicBezTo>
                    <a:pt x="15389" y="4554"/>
                    <a:pt x="15602" y="4518"/>
                    <a:pt x="15791" y="4518"/>
                  </a:cubicBezTo>
                  <a:close/>
                  <a:moveTo>
                    <a:pt x="4903" y="4533"/>
                  </a:moveTo>
                  <a:cubicBezTo>
                    <a:pt x="5095" y="4533"/>
                    <a:pt x="5302" y="4538"/>
                    <a:pt x="5501" y="4549"/>
                  </a:cubicBezTo>
                  <a:cubicBezTo>
                    <a:pt x="5130" y="5520"/>
                    <a:pt x="4852" y="6633"/>
                    <a:pt x="4670" y="7812"/>
                  </a:cubicBezTo>
                  <a:cubicBezTo>
                    <a:pt x="3730" y="8526"/>
                    <a:pt x="2966" y="9248"/>
                    <a:pt x="2293" y="10008"/>
                  </a:cubicBezTo>
                  <a:cubicBezTo>
                    <a:pt x="1175" y="8445"/>
                    <a:pt x="708" y="6940"/>
                    <a:pt x="1346" y="5898"/>
                  </a:cubicBezTo>
                  <a:cubicBezTo>
                    <a:pt x="1887" y="5014"/>
                    <a:pt x="3156" y="4533"/>
                    <a:pt x="4903" y="4533"/>
                  </a:cubicBezTo>
                  <a:close/>
                  <a:moveTo>
                    <a:pt x="14062" y="4659"/>
                  </a:moveTo>
                  <a:cubicBezTo>
                    <a:pt x="14333" y="5325"/>
                    <a:pt x="14582" y="6051"/>
                    <a:pt x="14761" y="6839"/>
                  </a:cubicBezTo>
                  <a:cubicBezTo>
                    <a:pt x="14294" y="6539"/>
                    <a:pt x="13808" y="6239"/>
                    <a:pt x="13298" y="5961"/>
                  </a:cubicBezTo>
                  <a:cubicBezTo>
                    <a:pt x="12768" y="5672"/>
                    <a:pt x="12225" y="5480"/>
                    <a:pt x="11685" y="5239"/>
                  </a:cubicBezTo>
                  <a:cubicBezTo>
                    <a:pt x="12500" y="4985"/>
                    <a:pt x="13298" y="4775"/>
                    <a:pt x="14062" y="4659"/>
                  </a:cubicBezTo>
                  <a:close/>
                  <a:moveTo>
                    <a:pt x="6599" y="4675"/>
                  </a:moveTo>
                  <a:cubicBezTo>
                    <a:pt x="7326" y="4784"/>
                    <a:pt x="8103" y="5021"/>
                    <a:pt x="8876" y="5255"/>
                  </a:cubicBezTo>
                  <a:cubicBezTo>
                    <a:pt x="8379" y="5481"/>
                    <a:pt x="7868" y="5695"/>
                    <a:pt x="7380" y="5961"/>
                  </a:cubicBezTo>
                  <a:cubicBezTo>
                    <a:pt x="6837" y="6256"/>
                    <a:pt x="6443" y="6613"/>
                    <a:pt x="5950" y="6933"/>
                  </a:cubicBezTo>
                  <a:cubicBezTo>
                    <a:pt x="6128" y="6137"/>
                    <a:pt x="6326" y="5348"/>
                    <a:pt x="6599" y="4675"/>
                  </a:cubicBezTo>
                  <a:close/>
                  <a:moveTo>
                    <a:pt x="10405" y="5788"/>
                  </a:moveTo>
                  <a:cubicBezTo>
                    <a:pt x="11196" y="6102"/>
                    <a:pt x="11987" y="6415"/>
                    <a:pt x="12766" y="6839"/>
                  </a:cubicBezTo>
                  <a:cubicBezTo>
                    <a:pt x="13571" y="7278"/>
                    <a:pt x="14317" y="7751"/>
                    <a:pt x="15010" y="8251"/>
                  </a:cubicBezTo>
                  <a:cubicBezTo>
                    <a:pt x="15123" y="9067"/>
                    <a:pt x="15193" y="9915"/>
                    <a:pt x="15193" y="10792"/>
                  </a:cubicBezTo>
                  <a:cubicBezTo>
                    <a:pt x="15193" y="11657"/>
                    <a:pt x="15070" y="12466"/>
                    <a:pt x="14960" y="13271"/>
                  </a:cubicBezTo>
                  <a:cubicBezTo>
                    <a:pt x="14260" y="13779"/>
                    <a:pt x="13583" y="14300"/>
                    <a:pt x="12766" y="14745"/>
                  </a:cubicBezTo>
                  <a:cubicBezTo>
                    <a:pt x="11937" y="15197"/>
                    <a:pt x="11096" y="15469"/>
                    <a:pt x="10256" y="15796"/>
                  </a:cubicBezTo>
                  <a:cubicBezTo>
                    <a:pt x="9475" y="15485"/>
                    <a:pt x="8681" y="15180"/>
                    <a:pt x="7912" y="14761"/>
                  </a:cubicBezTo>
                  <a:cubicBezTo>
                    <a:pt x="7107" y="14323"/>
                    <a:pt x="6360" y="13849"/>
                    <a:pt x="5668" y="13349"/>
                  </a:cubicBezTo>
                  <a:cubicBezTo>
                    <a:pt x="5554" y="12533"/>
                    <a:pt x="5501" y="11669"/>
                    <a:pt x="5501" y="10792"/>
                  </a:cubicBezTo>
                  <a:cubicBezTo>
                    <a:pt x="5501" y="9918"/>
                    <a:pt x="5605" y="9111"/>
                    <a:pt x="5718" y="8298"/>
                  </a:cubicBezTo>
                  <a:cubicBezTo>
                    <a:pt x="6420" y="7788"/>
                    <a:pt x="7092" y="7270"/>
                    <a:pt x="7912" y="6824"/>
                  </a:cubicBezTo>
                  <a:cubicBezTo>
                    <a:pt x="8731" y="6377"/>
                    <a:pt x="9574" y="6113"/>
                    <a:pt x="10405" y="5788"/>
                  </a:cubicBezTo>
                  <a:close/>
                  <a:moveTo>
                    <a:pt x="10339" y="7984"/>
                  </a:moveTo>
                  <a:cubicBezTo>
                    <a:pt x="8690" y="7984"/>
                    <a:pt x="7363" y="9237"/>
                    <a:pt x="7363" y="10792"/>
                  </a:cubicBezTo>
                  <a:cubicBezTo>
                    <a:pt x="7363" y="12348"/>
                    <a:pt x="8690" y="13616"/>
                    <a:pt x="10339" y="13616"/>
                  </a:cubicBezTo>
                  <a:cubicBezTo>
                    <a:pt x="11987" y="13616"/>
                    <a:pt x="13331" y="12348"/>
                    <a:pt x="13331" y="10792"/>
                  </a:cubicBezTo>
                  <a:cubicBezTo>
                    <a:pt x="13331" y="9237"/>
                    <a:pt x="11987" y="7984"/>
                    <a:pt x="10339" y="7984"/>
                  </a:cubicBezTo>
                  <a:close/>
                  <a:moveTo>
                    <a:pt x="4571" y="9098"/>
                  </a:moveTo>
                  <a:cubicBezTo>
                    <a:pt x="4522" y="9664"/>
                    <a:pt x="4438" y="10197"/>
                    <a:pt x="4438" y="10792"/>
                  </a:cubicBezTo>
                  <a:cubicBezTo>
                    <a:pt x="4438" y="11349"/>
                    <a:pt x="4462" y="11892"/>
                    <a:pt x="4504" y="12424"/>
                  </a:cubicBezTo>
                  <a:cubicBezTo>
                    <a:pt x="3891" y="11902"/>
                    <a:pt x="3374" y="11375"/>
                    <a:pt x="2908" y="10839"/>
                  </a:cubicBezTo>
                  <a:cubicBezTo>
                    <a:pt x="3403" y="10260"/>
                    <a:pt x="3903" y="9661"/>
                    <a:pt x="4571" y="9098"/>
                  </a:cubicBezTo>
                  <a:close/>
                  <a:moveTo>
                    <a:pt x="16190" y="9176"/>
                  </a:moveTo>
                  <a:cubicBezTo>
                    <a:pt x="16796" y="9693"/>
                    <a:pt x="17307" y="10215"/>
                    <a:pt x="17769" y="10745"/>
                  </a:cubicBezTo>
                  <a:cubicBezTo>
                    <a:pt x="17273" y="11325"/>
                    <a:pt x="16776" y="11907"/>
                    <a:pt x="16107" y="12471"/>
                  </a:cubicBezTo>
                  <a:cubicBezTo>
                    <a:pt x="16155" y="11912"/>
                    <a:pt x="16257" y="11379"/>
                    <a:pt x="16257" y="10792"/>
                  </a:cubicBezTo>
                  <a:cubicBezTo>
                    <a:pt x="16257" y="10236"/>
                    <a:pt x="16233" y="9708"/>
                    <a:pt x="16190" y="9176"/>
                  </a:cubicBezTo>
                  <a:close/>
                  <a:moveTo>
                    <a:pt x="18384" y="11576"/>
                  </a:moveTo>
                  <a:cubicBezTo>
                    <a:pt x="19512" y="13146"/>
                    <a:pt x="19972" y="14656"/>
                    <a:pt x="19332" y="15702"/>
                  </a:cubicBezTo>
                  <a:cubicBezTo>
                    <a:pt x="18791" y="16586"/>
                    <a:pt x="17537" y="17067"/>
                    <a:pt x="15791" y="17067"/>
                  </a:cubicBezTo>
                  <a:cubicBezTo>
                    <a:pt x="15599" y="17067"/>
                    <a:pt x="15392" y="17047"/>
                    <a:pt x="15193" y="17035"/>
                  </a:cubicBezTo>
                  <a:cubicBezTo>
                    <a:pt x="15564" y="16065"/>
                    <a:pt x="15826" y="14967"/>
                    <a:pt x="16007" y="13788"/>
                  </a:cubicBezTo>
                  <a:cubicBezTo>
                    <a:pt x="16951" y="13073"/>
                    <a:pt x="17710" y="12337"/>
                    <a:pt x="18384" y="11576"/>
                  </a:cubicBezTo>
                  <a:close/>
                  <a:moveTo>
                    <a:pt x="2210" y="11655"/>
                  </a:moveTo>
                  <a:cubicBezTo>
                    <a:pt x="2896" y="12420"/>
                    <a:pt x="3714" y="13165"/>
                    <a:pt x="4670" y="13882"/>
                  </a:cubicBezTo>
                  <a:cubicBezTo>
                    <a:pt x="4849" y="15014"/>
                    <a:pt x="5113" y="16067"/>
                    <a:pt x="5468" y="17004"/>
                  </a:cubicBezTo>
                  <a:cubicBezTo>
                    <a:pt x="5283" y="17014"/>
                    <a:pt x="5081" y="17051"/>
                    <a:pt x="4903" y="17051"/>
                  </a:cubicBezTo>
                  <a:cubicBezTo>
                    <a:pt x="3156" y="17051"/>
                    <a:pt x="1887" y="16571"/>
                    <a:pt x="1346" y="15686"/>
                  </a:cubicBezTo>
                  <a:cubicBezTo>
                    <a:pt x="717" y="14659"/>
                    <a:pt x="1131" y="13193"/>
                    <a:pt x="2210" y="11655"/>
                  </a:cubicBezTo>
                  <a:close/>
                  <a:moveTo>
                    <a:pt x="14744" y="14651"/>
                  </a:moveTo>
                  <a:cubicBezTo>
                    <a:pt x="14565" y="15455"/>
                    <a:pt x="14370" y="16247"/>
                    <a:pt x="14096" y="16925"/>
                  </a:cubicBezTo>
                  <a:cubicBezTo>
                    <a:pt x="13364" y="16816"/>
                    <a:pt x="12580" y="16581"/>
                    <a:pt x="11802" y="16345"/>
                  </a:cubicBezTo>
                  <a:cubicBezTo>
                    <a:pt x="12304" y="16117"/>
                    <a:pt x="12804" y="15892"/>
                    <a:pt x="13298" y="15624"/>
                  </a:cubicBezTo>
                  <a:cubicBezTo>
                    <a:pt x="13843" y="15326"/>
                    <a:pt x="14249" y="14973"/>
                    <a:pt x="14744" y="14651"/>
                  </a:cubicBezTo>
                  <a:close/>
                  <a:moveTo>
                    <a:pt x="5934" y="14761"/>
                  </a:moveTo>
                  <a:cubicBezTo>
                    <a:pt x="6400" y="15061"/>
                    <a:pt x="6869" y="15346"/>
                    <a:pt x="7380" y="15624"/>
                  </a:cubicBezTo>
                  <a:cubicBezTo>
                    <a:pt x="7902" y="15908"/>
                    <a:pt x="8444" y="16107"/>
                    <a:pt x="8976" y="16345"/>
                  </a:cubicBezTo>
                  <a:cubicBezTo>
                    <a:pt x="8160" y="16598"/>
                    <a:pt x="7364" y="16795"/>
                    <a:pt x="6599" y="16910"/>
                  </a:cubicBezTo>
                  <a:cubicBezTo>
                    <a:pt x="6331" y="16249"/>
                    <a:pt x="6110" y="15542"/>
                    <a:pt x="5934" y="14761"/>
                  </a:cubicBezTo>
                  <a:close/>
                  <a:moveTo>
                    <a:pt x="10322" y="16941"/>
                  </a:moveTo>
                  <a:cubicBezTo>
                    <a:pt x="11458" y="17362"/>
                    <a:pt x="12573" y="17700"/>
                    <a:pt x="13647" y="17882"/>
                  </a:cubicBezTo>
                  <a:cubicBezTo>
                    <a:pt x="12773" y="19553"/>
                    <a:pt x="11605" y="20596"/>
                    <a:pt x="10339" y="20596"/>
                  </a:cubicBezTo>
                  <a:cubicBezTo>
                    <a:pt x="9084" y="20596"/>
                    <a:pt x="7951" y="19498"/>
                    <a:pt x="7081" y="17851"/>
                  </a:cubicBezTo>
                  <a:cubicBezTo>
                    <a:pt x="8127" y="17671"/>
                    <a:pt x="9217" y="17349"/>
                    <a:pt x="10322" y="1694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4" name="Shape 10447">
              <a:extLst>
                <a:ext uri="{FF2B5EF4-FFF2-40B4-BE49-F238E27FC236}">
                  <a16:creationId xmlns="" xmlns:a16="http://schemas.microsoft.com/office/drawing/2014/main" id="{AE120EA9-9B1B-104D-8D68-2B561299CDDE}"/>
                </a:ext>
              </a:extLst>
            </p:cNvPr>
            <p:cNvSpPr/>
            <p:nvPr/>
          </p:nvSpPr>
          <p:spPr>
            <a:xfrm>
              <a:off x="15182165" y="7422392"/>
              <a:ext cx="482786" cy="50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69" extrusionOk="0">
                  <a:moveTo>
                    <a:pt x="9892" y="341"/>
                  </a:moveTo>
                  <a:cubicBezTo>
                    <a:pt x="10333" y="-98"/>
                    <a:pt x="11063" y="-117"/>
                    <a:pt x="11519" y="307"/>
                  </a:cubicBezTo>
                  <a:lnTo>
                    <a:pt x="21020" y="9136"/>
                  </a:lnTo>
                  <a:cubicBezTo>
                    <a:pt x="21476" y="9561"/>
                    <a:pt x="21482" y="10263"/>
                    <a:pt x="21042" y="10702"/>
                  </a:cubicBezTo>
                  <a:lnTo>
                    <a:pt x="10676" y="21032"/>
                  </a:lnTo>
                  <a:cubicBezTo>
                    <a:pt x="10236" y="21471"/>
                    <a:pt x="9512" y="21483"/>
                    <a:pt x="9056" y="21059"/>
                  </a:cubicBezTo>
                  <a:lnTo>
                    <a:pt x="6577" y="18755"/>
                  </a:lnTo>
                  <a:lnTo>
                    <a:pt x="9366" y="15976"/>
                  </a:lnTo>
                  <a:cubicBezTo>
                    <a:pt x="9806" y="15537"/>
                    <a:pt x="9793" y="14841"/>
                    <a:pt x="9337" y="14417"/>
                  </a:cubicBezTo>
                  <a:lnTo>
                    <a:pt x="7682" y="12879"/>
                  </a:lnTo>
                  <a:cubicBezTo>
                    <a:pt x="7226" y="12455"/>
                    <a:pt x="6503" y="12467"/>
                    <a:pt x="6062" y="12906"/>
                  </a:cubicBezTo>
                  <a:lnTo>
                    <a:pt x="3274" y="15685"/>
                  </a:lnTo>
                  <a:lnTo>
                    <a:pt x="1210" y="13767"/>
                  </a:lnTo>
                  <a:cubicBezTo>
                    <a:pt x="754" y="13343"/>
                    <a:pt x="734" y="12641"/>
                    <a:pt x="1175" y="12202"/>
                  </a:cubicBezTo>
                  <a:lnTo>
                    <a:pt x="351" y="11436"/>
                  </a:lnTo>
                  <a:cubicBezTo>
                    <a:pt x="-105" y="11012"/>
                    <a:pt x="-118" y="10316"/>
                    <a:pt x="322" y="9877"/>
                  </a:cubicBezTo>
                  <a:lnTo>
                    <a:pt x="9892" y="341"/>
                  </a:lnTo>
                  <a:close/>
                  <a:moveTo>
                    <a:pt x="10322" y="1500"/>
                  </a:moveTo>
                  <a:lnTo>
                    <a:pt x="1949" y="9844"/>
                  </a:lnTo>
                  <a:cubicBezTo>
                    <a:pt x="1949" y="9844"/>
                    <a:pt x="1145" y="10641"/>
                    <a:pt x="1971" y="11409"/>
                  </a:cubicBezTo>
                  <a:lnTo>
                    <a:pt x="11146" y="2266"/>
                  </a:lnTo>
                  <a:cubicBezTo>
                    <a:pt x="11366" y="2046"/>
                    <a:pt x="11360" y="1705"/>
                    <a:pt x="11132" y="1492"/>
                  </a:cubicBezTo>
                  <a:cubicBezTo>
                    <a:pt x="10904" y="1281"/>
                    <a:pt x="10542" y="1280"/>
                    <a:pt x="10322" y="1500"/>
                  </a:cubicBezTo>
                  <a:close/>
                  <a:moveTo>
                    <a:pt x="6083" y="13685"/>
                  </a:moveTo>
                  <a:cubicBezTo>
                    <a:pt x="6523" y="13247"/>
                    <a:pt x="7247" y="13234"/>
                    <a:pt x="7703" y="13658"/>
                  </a:cubicBezTo>
                  <a:lnTo>
                    <a:pt x="8527" y="14424"/>
                  </a:lnTo>
                  <a:cubicBezTo>
                    <a:pt x="8983" y="14848"/>
                    <a:pt x="8996" y="15544"/>
                    <a:pt x="8555" y="15983"/>
                  </a:cubicBezTo>
                  <a:lnTo>
                    <a:pt x="6161" y="18369"/>
                  </a:lnTo>
                  <a:cubicBezTo>
                    <a:pt x="5721" y="18808"/>
                    <a:pt x="4991" y="18826"/>
                    <a:pt x="4535" y="18403"/>
                  </a:cubicBezTo>
                  <a:lnTo>
                    <a:pt x="3711" y="17637"/>
                  </a:lnTo>
                  <a:cubicBezTo>
                    <a:pt x="3254" y="17213"/>
                    <a:pt x="3249" y="16510"/>
                    <a:pt x="3689" y="16071"/>
                  </a:cubicBezTo>
                  <a:lnTo>
                    <a:pt x="6083" y="13685"/>
                  </a:lnTo>
                  <a:close/>
                  <a:moveTo>
                    <a:pt x="6506" y="14851"/>
                  </a:moveTo>
                  <a:cubicBezTo>
                    <a:pt x="6286" y="15071"/>
                    <a:pt x="6285" y="15419"/>
                    <a:pt x="6514" y="15631"/>
                  </a:cubicBezTo>
                  <a:cubicBezTo>
                    <a:pt x="6742" y="15843"/>
                    <a:pt x="7110" y="15837"/>
                    <a:pt x="7330" y="15617"/>
                  </a:cubicBezTo>
                  <a:cubicBezTo>
                    <a:pt x="7550" y="15398"/>
                    <a:pt x="7544" y="15043"/>
                    <a:pt x="7316" y="14831"/>
                  </a:cubicBezTo>
                  <a:cubicBezTo>
                    <a:pt x="7088" y="14619"/>
                    <a:pt x="6726" y="14632"/>
                    <a:pt x="6506" y="148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5" name="Shape 10448">
              <a:extLst>
                <a:ext uri="{FF2B5EF4-FFF2-40B4-BE49-F238E27FC236}">
                  <a16:creationId xmlns="" xmlns:a16="http://schemas.microsoft.com/office/drawing/2014/main" id="{68C52B21-021B-7340-9C46-C15CCC49CA8F}"/>
                </a:ext>
              </a:extLst>
            </p:cNvPr>
            <p:cNvSpPr/>
            <p:nvPr/>
          </p:nvSpPr>
          <p:spPr>
            <a:xfrm>
              <a:off x="15128412" y="6820063"/>
              <a:ext cx="371717" cy="59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53" y="16426"/>
                  </a:lnTo>
                  <a:lnTo>
                    <a:pt x="6939" y="18801"/>
                  </a:lnTo>
                  <a:cubicBezTo>
                    <a:pt x="6939" y="18801"/>
                    <a:pt x="0" y="21600"/>
                    <a:pt x="0" y="21600"/>
                  </a:cubicBezTo>
                  <a:close/>
                  <a:moveTo>
                    <a:pt x="7564" y="18101"/>
                  </a:moveTo>
                  <a:lnTo>
                    <a:pt x="678" y="15726"/>
                  </a:lnTo>
                  <a:lnTo>
                    <a:pt x="11819" y="3241"/>
                  </a:lnTo>
                  <a:lnTo>
                    <a:pt x="18708" y="5613"/>
                  </a:lnTo>
                  <a:cubicBezTo>
                    <a:pt x="18708" y="5613"/>
                    <a:pt x="7564" y="18101"/>
                    <a:pt x="7564" y="18101"/>
                  </a:cubicBezTo>
                  <a:close/>
                  <a:moveTo>
                    <a:pt x="19345" y="4898"/>
                  </a:moveTo>
                  <a:lnTo>
                    <a:pt x="12456" y="2525"/>
                  </a:lnTo>
                  <a:lnTo>
                    <a:pt x="14711" y="0"/>
                  </a:lnTo>
                  <a:lnTo>
                    <a:pt x="21600" y="2372"/>
                  </a:lnTo>
                  <a:cubicBezTo>
                    <a:pt x="21600" y="2372"/>
                    <a:pt x="19345" y="4898"/>
                    <a:pt x="19345" y="489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6" name="Shape 10449">
              <a:extLst>
                <a:ext uri="{FF2B5EF4-FFF2-40B4-BE49-F238E27FC236}">
                  <a16:creationId xmlns="" xmlns:a16="http://schemas.microsoft.com/office/drawing/2014/main" id="{D32BC6FF-7374-454C-8934-11D8B07323C6}"/>
                </a:ext>
              </a:extLst>
            </p:cNvPr>
            <p:cNvSpPr/>
            <p:nvPr/>
          </p:nvSpPr>
          <p:spPr>
            <a:xfrm>
              <a:off x="19860235" y="12623190"/>
              <a:ext cx="635104" cy="3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89" extrusionOk="0">
                  <a:moveTo>
                    <a:pt x="5099" y="1723"/>
                  </a:moveTo>
                  <a:lnTo>
                    <a:pt x="3700" y="16273"/>
                  </a:lnTo>
                  <a:lnTo>
                    <a:pt x="16313" y="19565"/>
                  </a:lnTo>
                  <a:lnTo>
                    <a:pt x="17712" y="5015"/>
                  </a:lnTo>
                  <a:cubicBezTo>
                    <a:pt x="17712" y="5015"/>
                    <a:pt x="5099" y="1723"/>
                    <a:pt x="5099" y="1723"/>
                  </a:cubicBezTo>
                  <a:close/>
                  <a:moveTo>
                    <a:pt x="2757" y="5906"/>
                  </a:moveTo>
                  <a:lnTo>
                    <a:pt x="2258" y="11102"/>
                  </a:lnTo>
                  <a:cubicBezTo>
                    <a:pt x="2230" y="11389"/>
                    <a:pt x="2349" y="11659"/>
                    <a:pt x="2523" y="11704"/>
                  </a:cubicBezTo>
                  <a:cubicBezTo>
                    <a:pt x="2697" y="11750"/>
                    <a:pt x="2861" y="11554"/>
                    <a:pt x="2889" y="11267"/>
                  </a:cubicBezTo>
                  <a:lnTo>
                    <a:pt x="3388" y="6071"/>
                  </a:lnTo>
                  <a:cubicBezTo>
                    <a:pt x="3416" y="5784"/>
                    <a:pt x="3297" y="5514"/>
                    <a:pt x="3123" y="5469"/>
                  </a:cubicBezTo>
                  <a:cubicBezTo>
                    <a:pt x="2949" y="5423"/>
                    <a:pt x="2785" y="5619"/>
                    <a:pt x="2757" y="5906"/>
                  </a:cubicBezTo>
                  <a:close/>
                  <a:moveTo>
                    <a:pt x="19585" y="12429"/>
                  </a:moveTo>
                  <a:cubicBezTo>
                    <a:pt x="19668" y="11568"/>
                    <a:pt x="19311" y="10759"/>
                    <a:pt x="18789" y="10623"/>
                  </a:cubicBezTo>
                  <a:cubicBezTo>
                    <a:pt x="18266" y="10487"/>
                    <a:pt x="17776" y="11074"/>
                    <a:pt x="17693" y="11935"/>
                  </a:cubicBezTo>
                  <a:cubicBezTo>
                    <a:pt x="17610" y="12796"/>
                    <a:pt x="17967" y="13604"/>
                    <a:pt x="18489" y="13741"/>
                  </a:cubicBezTo>
                  <a:cubicBezTo>
                    <a:pt x="19012" y="13877"/>
                    <a:pt x="19502" y="13289"/>
                    <a:pt x="19585" y="12429"/>
                  </a:cubicBezTo>
                  <a:close/>
                  <a:moveTo>
                    <a:pt x="21396" y="7042"/>
                  </a:moveTo>
                  <a:lnTo>
                    <a:pt x="20197" y="19513"/>
                  </a:lnTo>
                  <a:cubicBezTo>
                    <a:pt x="20087" y="20661"/>
                    <a:pt x="19433" y="21444"/>
                    <a:pt x="18736" y="21262"/>
                  </a:cubicBezTo>
                  <a:lnTo>
                    <a:pt x="1078" y="16653"/>
                  </a:lnTo>
                  <a:cubicBezTo>
                    <a:pt x="381" y="16472"/>
                    <a:pt x="-94" y="15394"/>
                    <a:pt x="16" y="14246"/>
                  </a:cubicBezTo>
                  <a:lnTo>
                    <a:pt x="1215" y="1775"/>
                  </a:lnTo>
                  <a:cubicBezTo>
                    <a:pt x="1325" y="627"/>
                    <a:pt x="1979" y="-156"/>
                    <a:pt x="2676" y="26"/>
                  </a:cubicBezTo>
                  <a:lnTo>
                    <a:pt x="20334" y="4635"/>
                  </a:lnTo>
                  <a:cubicBezTo>
                    <a:pt x="21031" y="4816"/>
                    <a:pt x="21506" y="5894"/>
                    <a:pt x="21396" y="704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7" name="Shape 10450">
              <a:extLst>
                <a:ext uri="{FF2B5EF4-FFF2-40B4-BE49-F238E27FC236}">
                  <a16:creationId xmlns="" xmlns:a16="http://schemas.microsoft.com/office/drawing/2014/main" id="{9294568F-4655-6142-B745-3B2807AB5DD6}"/>
                </a:ext>
              </a:extLst>
            </p:cNvPr>
            <p:cNvSpPr/>
            <p:nvPr/>
          </p:nvSpPr>
          <p:spPr>
            <a:xfrm>
              <a:off x="17597371" y="10224894"/>
              <a:ext cx="387029" cy="55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1" extrusionOk="0">
                  <a:moveTo>
                    <a:pt x="18683" y="0"/>
                  </a:moveTo>
                  <a:lnTo>
                    <a:pt x="17079" y="1668"/>
                  </a:lnTo>
                  <a:cubicBezTo>
                    <a:pt x="17015" y="1638"/>
                    <a:pt x="16700" y="1488"/>
                    <a:pt x="16700" y="1488"/>
                  </a:cubicBezTo>
                  <a:lnTo>
                    <a:pt x="15441" y="2801"/>
                  </a:lnTo>
                  <a:lnTo>
                    <a:pt x="15820" y="2981"/>
                  </a:lnTo>
                  <a:lnTo>
                    <a:pt x="15441" y="3375"/>
                  </a:lnTo>
                  <a:lnTo>
                    <a:pt x="2730" y="16587"/>
                  </a:lnTo>
                  <a:cubicBezTo>
                    <a:pt x="2279" y="17056"/>
                    <a:pt x="509" y="19614"/>
                    <a:pt x="586" y="20489"/>
                  </a:cubicBezTo>
                  <a:cubicBezTo>
                    <a:pt x="597" y="20614"/>
                    <a:pt x="646" y="20706"/>
                    <a:pt x="742" y="20751"/>
                  </a:cubicBezTo>
                  <a:cubicBezTo>
                    <a:pt x="1508" y="21113"/>
                    <a:pt x="4988" y="18432"/>
                    <a:pt x="5504" y="17895"/>
                  </a:cubicBezTo>
                  <a:lnTo>
                    <a:pt x="18209" y="4684"/>
                  </a:lnTo>
                  <a:lnTo>
                    <a:pt x="18588" y="4289"/>
                  </a:lnTo>
                  <a:lnTo>
                    <a:pt x="18984" y="4477"/>
                  </a:lnTo>
                  <a:lnTo>
                    <a:pt x="14043" y="9610"/>
                  </a:lnTo>
                  <a:lnTo>
                    <a:pt x="14611" y="9879"/>
                  </a:lnTo>
                  <a:lnTo>
                    <a:pt x="20810" y="3434"/>
                  </a:lnTo>
                  <a:cubicBezTo>
                    <a:pt x="20810" y="3434"/>
                    <a:pt x="20191" y="3144"/>
                    <a:pt x="19847" y="2981"/>
                  </a:cubicBezTo>
                  <a:lnTo>
                    <a:pt x="21451" y="1313"/>
                  </a:lnTo>
                  <a:cubicBezTo>
                    <a:pt x="21451" y="1313"/>
                    <a:pt x="18683" y="0"/>
                    <a:pt x="18683" y="0"/>
                  </a:cubicBezTo>
                  <a:close/>
                  <a:moveTo>
                    <a:pt x="586" y="20489"/>
                  </a:moveTo>
                  <a:cubicBezTo>
                    <a:pt x="585" y="20448"/>
                    <a:pt x="574" y="20416"/>
                    <a:pt x="580" y="20368"/>
                  </a:cubicBezTo>
                  <a:lnTo>
                    <a:pt x="319" y="20638"/>
                  </a:lnTo>
                  <a:cubicBezTo>
                    <a:pt x="213" y="20748"/>
                    <a:pt x="-149" y="21394"/>
                    <a:pt x="68" y="21497"/>
                  </a:cubicBezTo>
                  <a:cubicBezTo>
                    <a:pt x="286" y="21600"/>
                    <a:pt x="1004" y="21123"/>
                    <a:pt x="1110" y="21013"/>
                  </a:cubicBezTo>
                  <a:lnTo>
                    <a:pt x="1371" y="20739"/>
                  </a:lnTo>
                  <a:cubicBezTo>
                    <a:pt x="1093" y="20840"/>
                    <a:pt x="868" y="20874"/>
                    <a:pt x="731" y="20810"/>
                  </a:cubicBezTo>
                  <a:cubicBezTo>
                    <a:pt x="624" y="20759"/>
                    <a:pt x="588" y="20638"/>
                    <a:pt x="586" y="2048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8" name="Shape 10451">
              <a:extLst>
                <a:ext uri="{FF2B5EF4-FFF2-40B4-BE49-F238E27FC236}">
                  <a16:creationId xmlns="" xmlns:a16="http://schemas.microsoft.com/office/drawing/2014/main" id="{28FE3A44-4578-054A-9EB3-93AC614CC5F4}"/>
                </a:ext>
              </a:extLst>
            </p:cNvPr>
            <p:cNvSpPr/>
            <p:nvPr/>
          </p:nvSpPr>
          <p:spPr>
            <a:xfrm>
              <a:off x="16686920" y="10342144"/>
              <a:ext cx="536497" cy="8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600" extrusionOk="0">
                  <a:moveTo>
                    <a:pt x="0" y="938"/>
                  </a:moveTo>
                  <a:lnTo>
                    <a:pt x="6284" y="11455"/>
                  </a:lnTo>
                  <a:lnTo>
                    <a:pt x="10032" y="10516"/>
                  </a:lnTo>
                  <a:lnTo>
                    <a:pt x="6771" y="5067"/>
                  </a:lnTo>
                  <a:cubicBezTo>
                    <a:pt x="7276" y="5103"/>
                    <a:pt x="7799" y="5064"/>
                    <a:pt x="8290" y="4918"/>
                  </a:cubicBezTo>
                  <a:cubicBezTo>
                    <a:pt x="9265" y="4628"/>
                    <a:pt x="9902" y="4019"/>
                    <a:pt x="10109" y="3335"/>
                  </a:cubicBezTo>
                  <a:cubicBezTo>
                    <a:pt x="10127" y="3275"/>
                    <a:pt x="10142" y="3214"/>
                    <a:pt x="10154" y="3153"/>
                  </a:cubicBezTo>
                  <a:cubicBezTo>
                    <a:pt x="11859" y="3250"/>
                    <a:pt x="13418" y="3571"/>
                    <a:pt x="14738" y="4133"/>
                  </a:cubicBezTo>
                  <a:cubicBezTo>
                    <a:pt x="16916" y="5061"/>
                    <a:pt x="18325" y="6560"/>
                    <a:pt x="18814" y="8470"/>
                  </a:cubicBezTo>
                  <a:cubicBezTo>
                    <a:pt x="19575" y="11446"/>
                    <a:pt x="17428" y="14404"/>
                    <a:pt x="13562" y="15911"/>
                  </a:cubicBezTo>
                  <a:lnTo>
                    <a:pt x="12515" y="14314"/>
                  </a:lnTo>
                  <a:lnTo>
                    <a:pt x="15137" y="13594"/>
                  </a:lnTo>
                  <a:lnTo>
                    <a:pt x="14615" y="12797"/>
                  </a:lnTo>
                  <a:lnTo>
                    <a:pt x="5054" y="15424"/>
                  </a:lnTo>
                  <a:lnTo>
                    <a:pt x="5577" y="16221"/>
                  </a:lnTo>
                  <a:lnTo>
                    <a:pt x="8203" y="15499"/>
                  </a:lnTo>
                  <a:lnTo>
                    <a:pt x="9904" y="18094"/>
                  </a:lnTo>
                  <a:lnTo>
                    <a:pt x="4408" y="19605"/>
                  </a:lnTo>
                  <a:lnTo>
                    <a:pt x="5716" y="21600"/>
                  </a:lnTo>
                  <a:lnTo>
                    <a:pt x="21015" y="17395"/>
                  </a:lnTo>
                  <a:lnTo>
                    <a:pt x="19707" y="15399"/>
                  </a:lnTo>
                  <a:lnTo>
                    <a:pt x="15876" y="16453"/>
                  </a:lnTo>
                  <a:cubicBezTo>
                    <a:pt x="19603" y="14559"/>
                    <a:pt x="21600" y="11416"/>
                    <a:pt x="20792" y="8258"/>
                  </a:cubicBezTo>
                  <a:cubicBezTo>
                    <a:pt x="20210" y="5981"/>
                    <a:pt x="18497" y="4180"/>
                    <a:pt x="15839" y="3048"/>
                  </a:cubicBezTo>
                  <a:cubicBezTo>
                    <a:pt x="14076" y="2297"/>
                    <a:pt x="11998" y="1893"/>
                    <a:pt x="9725" y="1829"/>
                  </a:cubicBezTo>
                  <a:cubicBezTo>
                    <a:pt x="8880" y="999"/>
                    <a:pt x="7217" y="649"/>
                    <a:pt x="5755" y="1051"/>
                  </a:cubicBezTo>
                  <a:cubicBezTo>
                    <a:pt x="5329" y="1168"/>
                    <a:pt x="4967" y="1337"/>
                    <a:pt x="4668" y="1543"/>
                  </a:cubicBezTo>
                  <a:lnTo>
                    <a:pt x="3742" y="0"/>
                  </a:lnTo>
                  <a:lnTo>
                    <a:pt x="0" y="938"/>
                  </a:lnTo>
                  <a:close/>
                  <a:moveTo>
                    <a:pt x="6539" y="2246"/>
                  </a:moveTo>
                  <a:cubicBezTo>
                    <a:pt x="7096" y="2088"/>
                    <a:pt x="7748" y="2205"/>
                    <a:pt x="8082" y="2533"/>
                  </a:cubicBezTo>
                  <a:cubicBezTo>
                    <a:pt x="8426" y="2872"/>
                    <a:pt x="8318" y="3324"/>
                    <a:pt x="7835" y="3581"/>
                  </a:cubicBezTo>
                  <a:cubicBezTo>
                    <a:pt x="7738" y="3636"/>
                    <a:pt x="7630" y="3685"/>
                    <a:pt x="7504" y="3719"/>
                  </a:cubicBezTo>
                  <a:cubicBezTo>
                    <a:pt x="6877" y="3892"/>
                    <a:pt x="6149" y="3701"/>
                    <a:pt x="5884" y="3295"/>
                  </a:cubicBezTo>
                  <a:cubicBezTo>
                    <a:pt x="5620" y="2890"/>
                    <a:pt x="5916" y="2423"/>
                    <a:pt x="6539" y="22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19" name="Shape 10452">
              <a:extLst>
                <a:ext uri="{FF2B5EF4-FFF2-40B4-BE49-F238E27FC236}">
                  <a16:creationId xmlns="" xmlns:a16="http://schemas.microsoft.com/office/drawing/2014/main" id="{4D6568E7-1888-A048-953A-15F2CBAF1811}"/>
                </a:ext>
              </a:extLst>
            </p:cNvPr>
            <p:cNvSpPr/>
            <p:nvPr/>
          </p:nvSpPr>
          <p:spPr>
            <a:xfrm>
              <a:off x="16291801" y="10573209"/>
              <a:ext cx="326230" cy="30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extrusionOk="0">
                  <a:moveTo>
                    <a:pt x="0" y="3459"/>
                  </a:moveTo>
                  <a:lnTo>
                    <a:pt x="1422" y="10208"/>
                  </a:lnTo>
                  <a:cubicBezTo>
                    <a:pt x="1422" y="10208"/>
                    <a:pt x="2469" y="10982"/>
                    <a:pt x="3219" y="10113"/>
                  </a:cubicBezTo>
                  <a:cubicBezTo>
                    <a:pt x="4049" y="9149"/>
                    <a:pt x="6494" y="8518"/>
                    <a:pt x="6992" y="11134"/>
                  </a:cubicBezTo>
                  <a:cubicBezTo>
                    <a:pt x="7491" y="13750"/>
                    <a:pt x="5522" y="14362"/>
                    <a:pt x="4296" y="14027"/>
                  </a:cubicBezTo>
                  <a:cubicBezTo>
                    <a:pt x="3187" y="13725"/>
                    <a:pt x="2357" y="14641"/>
                    <a:pt x="2357" y="14641"/>
                  </a:cubicBezTo>
                  <a:lnTo>
                    <a:pt x="3823" y="21600"/>
                  </a:lnTo>
                  <a:lnTo>
                    <a:pt x="9313" y="20212"/>
                  </a:lnTo>
                  <a:cubicBezTo>
                    <a:pt x="9313" y="20212"/>
                    <a:pt x="9635" y="19276"/>
                    <a:pt x="8958" y="18523"/>
                  </a:cubicBezTo>
                  <a:cubicBezTo>
                    <a:pt x="8134" y="17611"/>
                    <a:pt x="7558" y="15210"/>
                    <a:pt x="10150" y="14555"/>
                  </a:cubicBezTo>
                  <a:cubicBezTo>
                    <a:pt x="12743" y="13899"/>
                    <a:pt x="13216" y="16255"/>
                    <a:pt x="12736" y="17679"/>
                  </a:cubicBezTo>
                  <a:cubicBezTo>
                    <a:pt x="12378" y="18747"/>
                    <a:pt x="13070" y="19262"/>
                    <a:pt x="13070" y="19262"/>
                  </a:cubicBezTo>
                  <a:lnTo>
                    <a:pt x="17693" y="18092"/>
                  </a:lnTo>
                  <a:cubicBezTo>
                    <a:pt x="17693" y="18092"/>
                    <a:pt x="16501" y="13146"/>
                    <a:pt x="16426" y="11786"/>
                  </a:cubicBezTo>
                  <a:cubicBezTo>
                    <a:pt x="16346" y="10328"/>
                    <a:pt x="18026" y="10919"/>
                    <a:pt x="18332" y="11000"/>
                  </a:cubicBezTo>
                  <a:cubicBezTo>
                    <a:pt x="20097" y="11473"/>
                    <a:pt x="21600" y="10153"/>
                    <a:pt x="21079" y="7680"/>
                  </a:cubicBezTo>
                  <a:cubicBezTo>
                    <a:pt x="20558" y="5208"/>
                    <a:pt x="18027" y="5192"/>
                    <a:pt x="17063" y="6452"/>
                  </a:cubicBezTo>
                  <a:cubicBezTo>
                    <a:pt x="16347" y="7388"/>
                    <a:pt x="15661" y="7684"/>
                    <a:pt x="15383" y="7029"/>
                  </a:cubicBezTo>
                  <a:cubicBezTo>
                    <a:pt x="14735" y="5498"/>
                    <a:pt x="13677" y="0"/>
                    <a:pt x="13677" y="0"/>
                  </a:cubicBezTo>
                  <a:lnTo>
                    <a:pt x="9343" y="1096"/>
                  </a:lnTo>
                  <a:cubicBezTo>
                    <a:pt x="9343" y="1096"/>
                    <a:pt x="8732" y="2392"/>
                    <a:pt x="9572" y="3149"/>
                  </a:cubicBezTo>
                  <a:cubicBezTo>
                    <a:pt x="10838" y="4289"/>
                    <a:pt x="10727" y="6525"/>
                    <a:pt x="8669" y="7045"/>
                  </a:cubicBezTo>
                  <a:cubicBezTo>
                    <a:pt x="6612" y="7566"/>
                    <a:pt x="5599" y="5828"/>
                    <a:pt x="6228" y="4123"/>
                  </a:cubicBezTo>
                  <a:cubicBezTo>
                    <a:pt x="6581" y="3168"/>
                    <a:pt x="5664" y="2036"/>
                    <a:pt x="5664" y="2036"/>
                  </a:cubicBezTo>
                  <a:cubicBezTo>
                    <a:pt x="5664" y="2036"/>
                    <a:pt x="0" y="3459"/>
                    <a:pt x="0" y="345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20" name="Shape 10453">
              <a:extLst>
                <a:ext uri="{FF2B5EF4-FFF2-40B4-BE49-F238E27FC236}">
                  <a16:creationId xmlns="" xmlns:a16="http://schemas.microsoft.com/office/drawing/2014/main" id="{D89F06FC-0072-2949-A0C6-E8730DA4871E}"/>
                </a:ext>
              </a:extLst>
            </p:cNvPr>
            <p:cNvSpPr/>
            <p:nvPr/>
          </p:nvSpPr>
          <p:spPr>
            <a:xfrm>
              <a:off x="16950890" y="11189795"/>
              <a:ext cx="310646" cy="33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2" h="21028" extrusionOk="0">
                  <a:moveTo>
                    <a:pt x="11134" y="0"/>
                  </a:moveTo>
                  <a:cubicBezTo>
                    <a:pt x="10473" y="291"/>
                    <a:pt x="9829" y="670"/>
                    <a:pt x="9218" y="1133"/>
                  </a:cubicBezTo>
                  <a:cubicBezTo>
                    <a:pt x="8205" y="1900"/>
                    <a:pt x="7241" y="3000"/>
                    <a:pt x="7232" y="4263"/>
                  </a:cubicBezTo>
                  <a:cubicBezTo>
                    <a:pt x="7232" y="4376"/>
                    <a:pt x="7251" y="4474"/>
                    <a:pt x="7265" y="4578"/>
                  </a:cubicBezTo>
                  <a:lnTo>
                    <a:pt x="5151" y="2019"/>
                  </a:lnTo>
                  <a:cubicBezTo>
                    <a:pt x="5136" y="2030"/>
                    <a:pt x="5118" y="2041"/>
                    <a:pt x="5102" y="2053"/>
                  </a:cubicBezTo>
                  <a:cubicBezTo>
                    <a:pt x="5027" y="2106"/>
                    <a:pt x="4955" y="2159"/>
                    <a:pt x="4880" y="2213"/>
                  </a:cubicBezTo>
                  <a:lnTo>
                    <a:pt x="7423" y="5900"/>
                  </a:lnTo>
                  <a:cubicBezTo>
                    <a:pt x="4977" y="5414"/>
                    <a:pt x="2486" y="6475"/>
                    <a:pt x="1082" y="8857"/>
                  </a:cubicBezTo>
                  <a:cubicBezTo>
                    <a:pt x="-1074" y="12513"/>
                    <a:pt x="95" y="17729"/>
                    <a:pt x="3688" y="19976"/>
                  </a:cubicBezTo>
                  <a:cubicBezTo>
                    <a:pt x="6286" y="21600"/>
                    <a:pt x="9522" y="21245"/>
                    <a:pt x="12057" y="19586"/>
                  </a:cubicBezTo>
                  <a:cubicBezTo>
                    <a:pt x="14335" y="19918"/>
                    <a:pt x="16643" y="19169"/>
                    <a:pt x="18072" y="17172"/>
                  </a:cubicBezTo>
                  <a:cubicBezTo>
                    <a:pt x="20526" y="13741"/>
                    <a:pt x="19342" y="8581"/>
                    <a:pt x="15911" y="5901"/>
                  </a:cubicBezTo>
                  <a:cubicBezTo>
                    <a:pt x="14980" y="5173"/>
                    <a:pt x="13948" y="4703"/>
                    <a:pt x="12864" y="4562"/>
                  </a:cubicBezTo>
                  <a:cubicBezTo>
                    <a:pt x="12076" y="4459"/>
                    <a:pt x="11291" y="4541"/>
                    <a:pt x="10539" y="4763"/>
                  </a:cubicBezTo>
                  <a:cubicBezTo>
                    <a:pt x="10955" y="4092"/>
                    <a:pt x="11179" y="3259"/>
                    <a:pt x="11250" y="2443"/>
                  </a:cubicBezTo>
                  <a:cubicBezTo>
                    <a:pt x="11324" y="1599"/>
                    <a:pt x="11285" y="776"/>
                    <a:pt x="111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21" name="Shape 10454">
              <a:extLst>
                <a:ext uri="{FF2B5EF4-FFF2-40B4-BE49-F238E27FC236}">
                  <a16:creationId xmlns="" xmlns:a16="http://schemas.microsoft.com/office/drawing/2014/main" id="{6F9C9DBD-4F94-3D41-ABCE-793C06734784}"/>
                </a:ext>
              </a:extLst>
            </p:cNvPr>
            <p:cNvSpPr/>
            <p:nvPr/>
          </p:nvSpPr>
          <p:spPr>
            <a:xfrm>
              <a:off x="18327410" y="11333169"/>
              <a:ext cx="410124" cy="2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954" y="0"/>
                  </a:moveTo>
                  <a:lnTo>
                    <a:pt x="149" y="12597"/>
                  </a:lnTo>
                  <a:lnTo>
                    <a:pt x="0" y="12646"/>
                  </a:lnTo>
                  <a:lnTo>
                    <a:pt x="0" y="19074"/>
                  </a:lnTo>
                  <a:lnTo>
                    <a:pt x="9044" y="19042"/>
                  </a:lnTo>
                  <a:lnTo>
                    <a:pt x="9044" y="21600"/>
                  </a:lnTo>
                  <a:lnTo>
                    <a:pt x="10685" y="20823"/>
                  </a:lnTo>
                  <a:lnTo>
                    <a:pt x="12315" y="21600"/>
                  </a:lnTo>
                  <a:lnTo>
                    <a:pt x="12315" y="19042"/>
                  </a:lnTo>
                  <a:lnTo>
                    <a:pt x="15483" y="19025"/>
                  </a:lnTo>
                  <a:lnTo>
                    <a:pt x="15827" y="19025"/>
                  </a:lnTo>
                  <a:lnTo>
                    <a:pt x="21600" y="7043"/>
                  </a:lnTo>
                  <a:lnTo>
                    <a:pt x="21589" y="16"/>
                  </a:lnTo>
                  <a:cubicBezTo>
                    <a:pt x="21589" y="16"/>
                    <a:pt x="21589" y="0"/>
                    <a:pt x="21589" y="0"/>
                  </a:cubicBezTo>
                  <a:lnTo>
                    <a:pt x="7954" y="0"/>
                  </a:lnTo>
                  <a:close/>
                  <a:moveTo>
                    <a:pt x="20716" y="1813"/>
                  </a:moveTo>
                  <a:cubicBezTo>
                    <a:pt x="20717" y="2327"/>
                    <a:pt x="20716" y="2838"/>
                    <a:pt x="20716" y="3352"/>
                  </a:cubicBezTo>
                  <a:cubicBezTo>
                    <a:pt x="20718" y="4465"/>
                    <a:pt x="20715" y="5574"/>
                    <a:pt x="20716" y="6687"/>
                  </a:cubicBezTo>
                  <a:lnTo>
                    <a:pt x="15333" y="17779"/>
                  </a:lnTo>
                  <a:lnTo>
                    <a:pt x="12315" y="17795"/>
                  </a:lnTo>
                  <a:lnTo>
                    <a:pt x="12315" y="15220"/>
                  </a:lnTo>
                  <a:cubicBezTo>
                    <a:pt x="12315" y="15220"/>
                    <a:pt x="9044" y="15220"/>
                    <a:pt x="9044" y="15220"/>
                  </a:cubicBezTo>
                  <a:lnTo>
                    <a:pt x="9044" y="17811"/>
                  </a:lnTo>
                  <a:lnTo>
                    <a:pt x="872" y="17843"/>
                  </a:lnTo>
                  <a:lnTo>
                    <a:pt x="872" y="12646"/>
                  </a:lnTo>
                  <a:lnTo>
                    <a:pt x="15448" y="12646"/>
                  </a:lnTo>
                  <a:cubicBezTo>
                    <a:pt x="15448" y="12646"/>
                    <a:pt x="19422" y="4474"/>
                    <a:pt x="20716" y="181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22" name="Shape 10455">
              <a:extLst>
                <a:ext uri="{FF2B5EF4-FFF2-40B4-BE49-F238E27FC236}">
                  <a16:creationId xmlns="" xmlns:a16="http://schemas.microsoft.com/office/drawing/2014/main" id="{F182FF68-4AD6-D148-B1C0-A7AFB99E91D4}"/>
                </a:ext>
              </a:extLst>
            </p:cNvPr>
            <p:cNvSpPr/>
            <p:nvPr/>
          </p:nvSpPr>
          <p:spPr>
            <a:xfrm>
              <a:off x="15200800" y="9711571"/>
              <a:ext cx="534280" cy="41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59" extrusionOk="0">
                  <a:moveTo>
                    <a:pt x="20046" y="0"/>
                  </a:moveTo>
                  <a:lnTo>
                    <a:pt x="18382" y="1612"/>
                  </a:lnTo>
                  <a:cubicBezTo>
                    <a:pt x="18349" y="1555"/>
                    <a:pt x="18183" y="1271"/>
                    <a:pt x="18183" y="1271"/>
                  </a:cubicBezTo>
                  <a:lnTo>
                    <a:pt x="16876" y="2541"/>
                  </a:lnTo>
                  <a:lnTo>
                    <a:pt x="17075" y="2882"/>
                  </a:lnTo>
                  <a:lnTo>
                    <a:pt x="16682" y="3264"/>
                  </a:lnTo>
                  <a:lnTo>
                    <a:pt x="3502" y="16032"/>
                  </a:lnTo>
                  <a:cubicBezTo>
                    <a:pt x="3033" y="16486"/>
                    <a:pt x="956" y="19168"/>
                    <a:pt x="714" y="20293"/>
                  </a:cubicBezTo>
                  <a:cubicBezTo>
                    <a:pt x="679" y="20454"/>
                    <a:pt x="682" y="20584"/>
                    <a:pt x="733" y="20670"/>
                  </a:cubicBezTo>
                  <a:cubicBezTo>
                    <a:pt x="1136" y="21359"/>
                    <a:pt x="4430" y="19041"/>
                    <a:pt x="4965" y="18523"/>
                  </a:cubicBezTo>
                  <a:lnTo>
                    <a:pt x="18142" y="5753"/>
                  </a:lnTo>
                  <a:lnTo>
                    <a:pt x="18535" y="5371"/>
                  </a:lnTo>
                  <a:lnTo>
                    <a:pt x="18743" y="5727"/>
                  </a:lnTo>
                  <a:lnTo>
                    <a:pt x="13621" y="10688"/>
                  </a:lnTo>
                  <a:lnTo>
                    <a:pt x="13920" y="11200"/>
                  </a:lnTo>
                  <a:lnTo>
                    <a:pt x="20349" y="4970"/>
                  </a:lnTo>
                  <a:cubicBezTo>
                    <a:pt x="20349" y="4970"/>
                    <a:pt x="20022" y="4416"/>
                    <a:pt x="19840" y="4106"/>
                  </a:cubicBezTo>
                  <a:lnTo>
                    <a:pt x="21504" y="2494"/>
                  </a:lnTo>
                  <a:cubicBezTo>
                    <a:pt x="21504" y="2494"/>
                    <a:pt x="20046" y="0"/>
                    <a:pt x="20046" y="0"/>
                  </a:cubicBezTo>
                  <a:close/>
                  <a:moveTo>
                    <a:pt x="714" y="20293"/>
                  </a:moveTo>
                  <a:cubicBezTo>
                    <a:pt x="727" y="20240"/>
                    <a:pt x="731" y="20197"/>
                    <a:pt x="751" y="20139"/>
                  </a:cubicBezTo>
                  <a:lnTo>
                    <a:pt x="480" y="20398"/>
                  </a:lnTo>
                  <a:cubicBezTo>
                    <a:pt x="370" y="20505"/>
                    <a:pt x="-96" y="21209"/>
                    <a:pt x="18" y="21404"/>
                  </a:cubicBezTo>
                  <a:cubicBezTo>
                    <a:pt x="133" y="21600"/>
                    <a:pt x="787" y="21217"/>
                    <a:pt x="897" y="21111"/>
                  </a:cubicBezTo>
                  <a:lnTo>
                    <a:pt x="1169" y="20846"/>
                  </a:lnTo>
                  <a:cubicBezTo>
                    <a:pt x="944" y="20888"/>
                    <a:pt x="778" y="20864"/>
                    <a:pt x="705" y="20740"/>
                  </a:cubicBezTo>
                  <a:cubicBezTo>
                    <a:pt x="649" y="20644"/>
                    <a:pt x="665" y="20481"/>
                    <a:pt x="714" y="2029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  <p:sp>
          <p:nvSpPr>
            <p:cNvPr id="123" name="Shape 10456">
              <a:extLst>
                <a:ext uri="{FF2B5EF4-FFF2-40B4-BE49-F238E27FC236}">
                  <a16:creationId xmlns="" xmlns:a16="http://schemas.microsoft.com/office/drawing/2014/main" id="{B9A3B83F-741C-8C46-B370-A51E2A4F2351}"/>
                </a:ext>
              </a:extLst>
            </p:cNvPr>
            <p:cNvSpPr/>
            <p:nvPr/>
          </p:nvSpPr>
          <p:spPr>
            <a:xfrm>
              <a:off x="15431053" y="9155014"/>
              <a:ext cx="444362" cy="29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0" y="15429"/>
                  </a:moveTo>
                  <a:lnTo>
                    <a:pt x="2700" y="15429"/>
                  </a:lnTo>
                  <a:lnTo>
                    <a:pt x="2700" y="2057"/>
                  </a:lnTo>
                  <a:lnTo>
                    <a:pt x="18900" y="2057"/>
                  </a:lnTo>
                  <a:cubicBezTo>
                    <a:pt x="18900" y="2057"/>
                    <a:pt x="18900" y="15429"/>
                    <a:pt x="18900" y="15429"/>
                  </a:cubicBezTo>
                  <a:close/>
                  <a:moveTo>
                    <a:pt x="18900" y="0"/>
                  </a:moveTo>
                  <a:lnTo>
                    <a:pt x="2700" y="0"/>
                  </a:lnTo>
                  <a:cubicBezTo>
                    <a:pt x="1954" y="0"/>
                    <a:pt x="1350" y="922"/>
                    <a:pt x="1350" y="2057"/>
                  </a:cubicBezTo>
                  <a:cubicBezTo>
                    <a:pt x="1350" y="2057"/>
                    <a:pt x="1350" y="17486"/>
                    <a:pt x="1364" y="17486"/>
                  </a:cubicBezTo>
                  <a:lnTo>
                    <a:pt x="20235" y="17486"/>
                  </a:lnTo>
                  <a:cubicBezTo>
                    <a:pt x="20250" y="17486"/>
                    <a:pt x="20250" y="2057"/>
                    <a:pt x="20250" y="2057"/>
                  </a:cubicBezTo>
                  <a:cubicBezTo>
                    <a:pt x="20250" y="922"/>
                    <a:pt x="19646" y="0"/>
                    <a:pt x="18900" y="0"/>
                  </a:cubicBezTo>
                  <a:close/>
                  <a:moveTo>
                    <a:pt x="20250" y="21600"/>
                  </a:moveTo>
                  <a:lnTo>
                    <a:pt x="1350" y="21600"/>
                  </a:lnTo>
                  <a:cubicBezTo>
                    <a:pt x="604" y="21600"/>
                    <a:pt x="0" y="20679"/>
                    <a:pt x="0" y="19543"/>
                  </a:cubicBezTo>
                  <a:lnTo>
                    <a:pt x="0" y="18514"/>
                  </a:lnTo>
                  <a:lnTo>
                    <a:pt x="8775" y="18514"/>
                  </a:lnTo>
                  <a:lnTo>
                    <a:pt x="8775" y="19543"/>
                  </a:lnTo>
                  <a:lnTo>
                    <a:pt x="12825" y="19543"/>
                  </a:lnTo>
                  <a:lnTo>
                    <a:pt x="12825" y="18514"/>
                  </a:lnTo>
                  <a:lnTo>
                    <a:pt x="21600" y="18514"/>
                  </a:lnTo>
                  <a:lnTo>
                    <a:pt x="21600" y="19543"/>
                  </a:lnTo>
                  <a:cubicBezTo>
                    <a:pt x="21600" y="20679"/>
                    <a:pt x="20995" y="21600"/>
                    <a:pt x="20250" y="21600"/>
                  </a:cubicBezTo>
                  <a:cubicBezTo>
                    <a:pt x="20250" y="21600"/>
                    <a:pt x="20250" y="21600"/>
                    <a:pt x="20250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endParaRPr sz="1899" dirty="0">
                <a:latin typeface="+mj-lt"/>
              </a:endParaRP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="" xmlns:a16="http://schemas.microsoft.com/office/drawing/2014/main" id="{7AA7BFE7-B25F-304D-A5A1-E3D91F4E951A}"/>
              </a:ext>
            </a:extLst>
          </p:cNvPr>
          <p:cNvSpPr txBox="1"/>
          <p:nvPr/>
        </p:nvSpPr>
        <p:spPr>
          <a:xfrm>
            <a:off x="1646005" y="57096"/>
            <a:ext cx="581120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5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Poppins" pitchFamily="2" charset="77"/>
              </a:rPr>
              <a:t>Проект «Старт-карьера </a:t>
            </a:r>
          </a:p>
          <a:p>
            <a:pPr algn="ctr"/>
            <a:r>
              <a:rPr lang="ru-RU" sz="225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Poppins" pitchFamily="2" charset="77"/>
              </a:rPr>
              <a:t>(</a:t>
            </a:r>
            <a:r>
              <a:rPr lang="ru-RU" sz="2250" b="1" dirty="0">
                <a:solidFill>
                  <a:schemeClr val="bg1">
                    <a:lumMod val="50000"/>
                  </a:schemeClr>
                </a:solidFill>
                <a:latin typeface="+mj-lt"/>
                <a:cs typeface="Poppins" pitchFamily="2" charset="77"/>
              </a:rPr>
              <a:t>формирование стратегии карьеры</a:t>
            </a:r>
            <a:r>
              <a:rPr lang="ru-RU" sz="225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Poppins" pitchFamily="2" charset="77"/>
              </a:rPr>
              <a:t>)»</a:t>
            </a:r>
            <a:endParaRPr lang="en-US" sz="2250" b="1" dirty="0">
              <a:solidFill>
                <a:schemeClr val="bg1">
                  <a:lumMod val="50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127" name="Subtitle 2">
            <a:extLst>
              <a:ext uri="{FF2B5EF4-FFF2-40B4-BE49-F238E27FC236}">
                <a16:creationId xmlns="" xmlns:a16="http://schemas.microsoft.com/office/drawing/2014/main" id="{A2624E91-71C3-DC42-8771-B589A8707274}"/>
              </a:ext>
            </a:extLst>
          </p:cNvPr>
          <p:cNvSpPr txBox="1">
            <a:spLocks/>
          </p:cNvSpPr>
          <p:nvPr/>
        </p:nvSpPr>
        <p:spPr>
          <a:xfrm>
            <a:off x="571471" y="1246558"/>
            <a:ext cx="2316484" cy="567078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ru-RU" sz="1200" b="1" dirty="0" smtClean="0">
                <a:solidFill>
                  <a:schemeClr val="accent2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Задача 1</a:t>
            </a:r>
          </a:p>
          <a:p>
            <a:pPr algn="l">
              <a:lnSpc>
                <a:spcPts val="1313"/>
              </a:lnSpc>
            </a:pPr>
            <a:r>
              <a:rPr lang="ru-RU" sz="1200" dirty="0">
                <a:solidFill>
                  <a:schemeClr val="tx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Внедрить систему наставничества </a:t>
            </a:r>
            <a:endParaRPr lang="en-US" sz="1200" dirty="0">
              <a:solidFill>
                <a:schemeClr val="tx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29" name="Subtitle 2">
            <a:extLst>
              <a:ext uri="{FF2B5EF4-FFF2-40B4-BE49-F238E27FC236}">
                <a16:creationId xmlns="" xmlns:a16="http://schemas.microsoft.com/office/drawing/2014/main" id="{6AFC7E7F-C7FD-3E46-B99D-51FD975CB9AC}"/>
              </a:ext>
            </a:extLst>
          </p:cNvPr>
          <p:cNvSpPr txBox="1">
            <a:spLocks/>
          </p:cNvSpPr>
          <p:nvPr/>
        </p:nvSpPr>
        <p:spPr>
          <a:xfrm>
            <a:off x="576068" y="2309520"/>
            <a:ext cx="4817165" cy="571695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ru-RU" sz="1200" b="1" dirty="0" smtClean="0">
                <a:solidFill>
                  <a:schemeClr val="accent3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Задача 3</a:t>
            </a:r>
          </a:p>
          <a:p>
            <a:pPr algn="l">
              <a:lnSpc>
                <a:spcPts val="1313"/>
              </a:lnSpc>
            </a:pPr>
            <a:r>
              <a:rPr lang="ru-RU" sz="1200" dirty="0">
                <a:solidFill>
                  <a:schemeClr val="tx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Разработать и провести цикл инновационных мероприятий для студентов по планированию карьеры</a:t>
            </a:r>
            <a:endParaRPr lang="en-US" sz="1200" dirty="0">
              <a:solidFill>
                <a:schemeClr val="tx1"/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31" name="Subtitle 2">
            <a:extLst>
              <a:ext uri="{FF2B5EF4-FFF2-40B4-BE49-F238E27FC236}">
                <a16:creationId xmlns="" xmlns:a16="http://schemas.microsoft.com/office/drawing/2014/main" id="{99888DB1-ACAE-E441-81BA-8B68C9F6CA75}"/>
              </a:ext>
            </a:extLst>
          </p:cNvPr>
          <p:cNvSpPr txBox="1">
            <a:spLocks/>
          </p:cNvSpPr>
          <p:nvPr/>
        </p:nvSpPr>
        <p:spPr>
          <a:xfrm>
            <a:off x="3109082" y="1244623"/>
            <a:ext cx="2274134" cy="1071832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ru-RU" sz="1200" b="1" dirty="0" smtClean="0">
                <a:solidFill>
                  <a:schemeClr val="accent4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Задача 2</a:t>
            </a:r>
          </a:p>
          <a:p>
            <a:pPr algn="l">
              <a:lnSpc>
                <a:spcPts val="1313"/>
              </a:lnSpc>
            </a:pPr>
            <a:r>
              <a:rPr lang="ru-RU" sz="1200" dirty="0" smtClean="0">
                <a:solidFill>
                  <a:schemeClr val="tx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Разработать </a:t>
            </a:r>
            <a:r>
              <a:rPr lang="ru-RU" sz="1200" dirty="0">
                <a:solidFill>
                  <a:schemeClr val="tx1"/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и внедрить «Портфолио карьерного достижения», позволяющего сформировать резюме выпускника</a:t>
            </a:r>
          </a:p>
        </p:txBody>
      </p:sp>
      <p:sp>
        <p:nvSpPr>
          <p:cNvPr id="134" name="Subtitle 2">
            <a:extLst>
              <a:ext uri="{FF2B5EF4-FFF2-40B4-BE49-F238E27FC236}">
                <a16:creationId xmlns="" xmlns:a16="http://schemas.microsoft.com/office/drawing/2014/main" id="{B2971107-E495-5B40-8891-864939079415}"/>
              </a:ext>
            </a:extLst>
          </p:cNvPr>
          <p:cNvSpPr txBox="1">
            <a:spLocks/>
          </p:cNvSpPr>
          <p:nvPr/>
        </p:nvSpPr>
        <p:spPr>
          <a:xfrm>
            <a:off x="102887" y="3615565"/>
            <a:ext cx="5376862" cy="434734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300" dirty="0" smtClean="0">
                <a:latin typeface="+mj-lt"/>
              </a:rPr>
              <a:t>Не </a:t>
            </a:r>
            <a:r>
              <a:rPr lang="ru-RU" sz="1300" dirty="0">
                <a:latin typeface="+mj-lt"/>
              </a:rPr>
              <a:t>менее 40% выпускников к 2022 году, умеют планировать и  реализовывать собственное профессиональное развитие</a:t>
            </a:r>
            <a:endParaRPr lang="en-US" sz="1300" dirty="0">
              <a:solidFill>
                <a:schemeClr val="bg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="" xmlns:a16="http://schemas.microsoft.com/office/drawing/2014/main" id="{4515C36B-1B04-8A44-B51C-3992D2981BEF}"/>
              </a:ext>
            </a:extLst>
          </p:cNvPr>
          <p:cNvSpPr txBox="1"/>
          <p:nvPr/>
        </p:nvSpPr>
        <p:spPr>
          <a:xfrm>
            <a:off x="33116" y="3257550"/>
            <a:ext cx="179568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j-lt"/>
                <a:ea typeface="League Spartan" charset="0"/>
                <a:cs typeface="Poppins" pitchFamily="2" charset="77"/>
              </a:rPr>
              <a:t>Цель проекта</a:t>
            </a:r>
            <a:endParaRPr lang="en-US" b="1" dirty="0">
              <a:solidFill>
                <a:schemeClr val="bg1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pic>
        <p:nvPicPr>
          <p:cNvPr id="137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4515C36B-1B04-8A44-B51C-3992D2981BEF}"/>
              </a:ext>
            </a:extLst>
          </p:cNvPr>
          <p:cNvSpPr txBox="1"/>
          <p:nvPr/>
        </p:nvSpPr>
        <p:spPr>
          <a:xfrm>
            <a:off x="48002" y="4129241"/>
            <a:ext cx="2390398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j-lt"/>
                <a:ea typeface="League Spartan" charset="0"/>
                <a:cs typeface="Poppins" pitchFamily="2" charset="77"/>
              </a:rPr>
              <a:t>Результат проекта</a:t>
            </a:r>
            <a:endParaRPr lang="en-US" b="1" dirty="0">
              <a:solidFill>
                <a:schemeClr val="bg1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139" name="Subtitle 2">
            <a:extLst>
              <a:ext uri="{FF2B5EF4-FFF2-40B4-BE49-F238E27FC236}">
                <a16:creationId xmlns="" xmlns:a16="http://schemas.microsoft.com/office/drawing/2014/main" id="{B2971107-E495-5B40-8891-864939079415}"/>
              </a:ext>
            </a:extLst>
          </p:cNvPr>
          <p:cNvSpPr txBox="1">
            <a:spLocks/>
          </p:cNvSpPr>
          <p:nvPr/>
        </p:nvSpPr>
        <p:spPr>
          <a:xfrm>
            <a:off x="102887" y="4446343"/>
            <a:ext cx="6505774" cy="434734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300" dirty="0">
                <a:latin typeface="+mj-lt"/>
              </a:rPr>
              <a:t>Не менее 40% выпускников защитили собственную стратегию карьерного развития, а также имеют электронное портфолио карьерного продвижения</a:t>
            </a:r>
            <a:endParaRPr lang="en-US" sz="1300" dirty="0">
              <a:solidFill>
                <a:schemeClr val="bg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859800" y="94561"/>
            <a:ext cx="7456273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</a:rPr>
              <a:t>СПОРТИВНОЕ И ЗДОРОВЬЕОРИЕНТИРУЮЩЕЕ НАПРАВЛЕНИЕ</a:t>
            </a:r>
            <a:endParaRPr lang="en-US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Центральный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4495800" cy="35052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Брянская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ГАПОУ «Брянский техникум питания и торговли»</a:t>
            </a:r>
          </a:p>
          <a:p>
            <a:r>
              <a: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Воронежская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«Семилукский политехнический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«Борисоглебский техникум промышленных и информационных технологий»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«Воронежский юридический техникум»</a:t>
            </a:r>
          </a:p>
          <a:p>
            <a:r>
              <a:rPr lang="ru-RU" sz="1000" b="1" dirty="0"/>
              <a:t>Ивановская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«Кохомский индустриальный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«Шуйский технологический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«Ивановский колледж сферы услуг»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«Фурмановский технологический колледж»</a:t>
            </a:r>
          </a:p>
          <a:p>
            <a:r>
              <a:rPr lang="ru-RU" sz="1000" b="1" dirty="0"/>
              <a:t>Костромская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«Галичский аграрно-технологический колледж Костромской области»</a:t>
            </a:r>
          </a:p>
          <a:p>
            <a:r>
              <a:rPr lang="ru-RU" sz="1000" b="1" dirty="0"/>
              <a:t>Тамбовская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«Железнодорожный колледж имени В.М. Баранова»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«Колледж торговли, общественного питания 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«Колледж техники и технологии наземного транспорта им. М.С. Солнцева»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«Техникум отраслевых технологий»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495800" y="1213190"/>
            <a:ext cx="4648200" cy="3493647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b="1" dirty="0"/>
              <a:t>Владимирская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областной колледж культуры и искусства»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«Ковровский промышленно-гуманитарный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«Муромский колледж радиоэлектронного приборостроения»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экономико-технологический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технологический колледж»</a:t>
            </a:r>
          </a:p>
          <a:p>
            <a:r>
              <a:rPr lang="ru-RU" sz="1000" b="1" dirty="0"/>
              <a:t>Калужская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индустриально-педагогический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колледж народного хозяйства и </a:t>
            </a:r>
            <a:r>
              <a:rPr lang="ru-RU" sz="1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природообустройства</a:t>
            </a: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000" b="1" dirty="0"/>
              <a:t>Курская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«Курский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«Советский социально-аграрный техникум имени Клыкова»</a:t>
            </a:r>
          </a:p>
          <a:p>
            <a:r>
              <a:rPr lang="ru-RU" sz="1000" b="1" dirty="0"/>
              <a:t>Орловская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БПОУ ОО «Мезенский педагогический колледж»</a:t>
            </a:r>
          </a:p>
          <a:p>
            <a:r>
              <a:rPr lang="ru-RU" sz="1000" b="1" dirty="0"/>
              <a:t>Ярославская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Рыбинский полиграфический колледж</a:t>
            </a:r>
          </a:p>
          <a:p>
            <a:r>
              <a:rPr lang="ru-RU" sz="1000" b="1" dirty="0"/>
              <a:t>Липецкая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ГОБПОУ «Лебедянский технологический лицей»</a:t>
            </a:r>
          </a:p>
          <a:p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101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859799" y="94561"/>
            <a:ext cx="7456273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</a:rPr>
              <a:t>СПОРТИВНОЕ И ЗДОРОВЬЕОРИЕНТИРУЮЩЕЕ НАПРАВЛЕНИЕ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Северо-западный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9144000" cy="363176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2579370"/>
            <a:ext cx="9144000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Приволжский федеральный округ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2884170"/>
            <a:ext cx="9150578" cy="98298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Республика Татарстан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«Казанский колледж технологии и дизайна»</a:t>
            </a:r>
          </a:p>
          <a:p>
            <a:r>
              <a:rPr lang="ru-RU" sz="1100" b="1" dirty="0"/>
              <a:t>Нижегородская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радиотехнический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автомеханический техникум»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1459038"/>
            <a:ext cx="9144000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Южный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2019204"/>
            <a:ext cx="9150578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Северо-Кавказский федеральный округ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324004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1776877"/>
            <a:ext cx="9150578" cy="238243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0" y="3798878"/>
            <a:ext cx="9144000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Уральский федеральный округ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0" y="4105393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0" y="1200150"/>
            <a:ext cx="9144000" cy="259681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Иркутская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гидрометеорологический техникум»</a:t>
            </a:r>
          </a:p>
          <a:p>
            <a:r>
              <a:rPr lang="ru-RU" sz="1100" b="1" dirty="0"/>
              <a:t>Кемеровская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«Прокопьевский строительный техникум»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«Кемеровский коммунально-строительный техникум» имени В.И.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Заузелкова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«Кемеровский аграрный техникум» имени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Г.П.Левина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100" b="1" dirty="0"/>
              <a:t>Алтайский край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КГБПОУ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Рубцовский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аграрно-промышленный техникум»</a:t>
            </a:r>
          </a:p>
          <a:p>
            <a:r>
              <a:rPr lang="ru-RU" sz="1100" b="1" dirty="0"/>
              <a:t>Омская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БПОУ ОО «Омский техникум строительства и лесного хозяйства»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БПОУ ОО «Сибирский профессиональный колледж»</a:t>
            </a:r>
          </a:p>
          <a:p>
            <a:r>
              <a:rPr lang="ru-RU" sz="1100" b="1" dirty="0"/>
              <a:t>Республика Хакасия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РХ «Училище (техникум) олимпийского резерва»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РХ «Профессиональное училище № 18»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u="sng" dirty="0"/>
          </a:p>
          <a:p>
            <a:endParaRPr lang="ru-RU" sz="11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Сибирский федеральный округ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859799" y="94561"/>
            <a:ext cx="7456273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2"/>
                </a:solidFill>
              </a:rPr>
              <a:t>СПОРТИВНОЕ И ЗДОРОВЬЕОРИЕНТИРУЮЩЕЕ НАПРАВЛЕНИЕ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 bwMode="auto">
          <a:xfrm>
            <a:off x="0" y="3796960"/>
            <a:ext cx="9144000" cy="317840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Дальневосточный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4101760"/>
            <a:ext cx="9144000" cy="45119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Забайкальский край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«Первомайское многопрофильное училище»</a:t>
            </a:r>
          </a:p>
        </p:txBody>
      </p:sp>
    </p:spTree>
    <p:extLst>
      <p:ext uri="{BB962C8B-B14F-4D97-AF65-F5344CB8AC3E}">
        <p14:creationId xmlns:p14="http://schemas.microsoft.com/office/powerpoint/2010/main" val="23155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>
            <a:extLst>
              <a:ext uri="{FF2B5EF4-FFF2-40B4-BE49-F238E27FC236}">
                <a16:creationId xmlns="" xmlns:a16="http://schemas.microsoft.com/office/drawing/2014/main" id="{CB25A6E1-4958-2840-9F1D-A5968F0BD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523" y="1115606"/>
            <a:ext cx="917607" cy="1068518"/>
          </a:xfrm>
          <a:custGeom>
            <a:avLst/>
            <a:gdLst>
              <a:gd name="T0" fmla="*/ 787 w 2333"/>
              <a:gd name="T1" fmla="*/ 40 h 2717"/>
              <a:gd name="T2" fmla="*/ 787 w 2333"/>
              <a:gd name="T3" fmla="*/ 40 h 2717"/>
              <a:gd name="T4" fmla="*/ 930 w 2333"/>
              <a:gd name="T5" fmla="*/ 41 h 2717"/>
              <a:gd name="T6" fmla="*/ 930 w 2333"/>
              <a:gd name="T7" fmla="*/ 41 h 2717"/>
              <a:gd name="T8" fmla="*/ 2332 w 2333"/>
              <a:gd name="T9" fmla="*/ 2289 h 2717"/>
              <a:gd name="T10" fmla="*/ 1146 w 2333"/>
              <a:gd name="T11" fmla="*/ 2716 h 2717"/>
              <a:gd name="T12" fmla="*/ 1146 w 2333"/>
              <a:gd name="T13" fmla="*/ 2716 h 2717"/>
              <a:gd name="T14" fmla="*/ 39 w 2333"/>
              <a:gd name="T15" fmla="*/ 932 h 2717"/>
              <a:gd name="T16" fmla="*/ 39 w 2333"/>
              <a:gd name="T17" fmla="*/ 932 h 2717"/>
              <a:gd name="T18" fmla="*/ 40 w 2333"/>
              <a:gd name="T19" fmla="*/ 787 h 2717"/>
              <a:gd name="T20" fmla="*/ 787 w 2333"/>
              <a:gd name="T21" fmla="*/ 40 h 2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33" h="2717">
                <a:moveTo>
                  <a:pt x="787" y="40"/>
                </a:moveTo>
                <a:lnTo>
                  <a:pt x="787" y="40"/>
                </a:lnTo>
                <a:cubicBezTo>
                  <a:pt x="827" y="0"/>
                  <a:pt x="891" y="0"/>
                  <a:pt x="930" y="41"/>
                </a:cubicBezTo>
                <a:lnTo>
                  <a:pt x="930" y="41"/>
                </a:lnTo>
                <a:cubicBezTo>
                  <a:pt x="1552" y="682"/>
                  <a:pt x="2029" y="1449"/>
                  <a:pt x="2332" y="2289"/>
                </a:cubicBezTo>
                <a:lnTo>
                  <a:pt x="1146" y="2716"/>
                </a:lnTo>
                <a:lnTo>
                  <a:pt x="1146" y="2716"/>
                </a:lnTo>
                <a:cubicBezTo>
                  <a:pt x="907" y="2050"/>
                  <a:pt x="529" y="1442"/>
                  <a:pt x="39" y="932"/>
                </a:cubicBezTo>
                <a:lnTo>
                  <a:pt x="39" y="932"/>
                </a:lnTo>
                <a:cubicBezTo>
                  <a:pt x="0" y="891"/>
                  <a:pt x="0" y="826"/>
                  <a:pt x="40" y="787"/>
                </a:cubicBezTo>
                <a:lnTo>
                  <a:pt x="787" y="4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>
              <a:latin typeface="+mj-lt"/>
            </a:endParaRPr>
          </a:p>
        </p:txBody>
      </p:sp>
      <p:sp>
        <p:nvSpPr>
          <p:cNvPr id="3" name="Freeform 16">
            <a:extLst>
              <a:ext uri="{FF2B5EF4-FFF2-40B4-BE49-F238E27FC236}">
                <a16:creationId xmlns="" xmlns:a16="http://schemas.microsoft.com/office/drawing/2014/main" id="{A184417D-96CE-AB41-A39A-CDA2B962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521" y="2014133"/>
            <a:ext cx="631397" cy="1073721"/>
          </a:xfrm>
          <a:custGeom>
            <a:avLst/>
            <a:gdLst>
              <a:gd name="T0" fmla="*/ 1189 w 1607"/>
              <a:gd name="T1" fmla="*/ 0 h 2730"/>
              <a:gd name="T2" fmla="*/ 1189 w 1607"/>
              <a:gd name="T3" fmla="*/ 0 h 2730"/>
              <a:gd name="T4" fmla="*/ 1512 w 1607"/>
              <a:gd name="T5" fmla="*/ 2729 h 2730"/>
              <a:gd name="T6" fmla="*/ 258 w 1607"/>
              <a:gd name="T7" fmla="*/ 2601 h 2730"/>
              <a:gd name="T8" fmla="*/ 258 w 1607"/>
              <a:gd name="T9" fmla="*/ 2601 h 2730"/>
              <a:gd name="T10" fmla="*/ 0 w 1607"/>
              <a:gd name="T11" fmla="*/ 418 h 2730"/>
              <a:gd name="T12" fmla="*/ 1189 w 1607"/>
              <a:gd name="T13" fmla="*/ 0 h 2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7" h="2730">
                <a:moveTo>
                  <a:pt x="1189" y="0"/>
                </a:moveTo>
                <a:lnTo>
                  <a:pt x="1189" y="0"/>
                </a:lnTo>
                <a:cubicBezTo>
                  <a:pt x="1496" y="876"/>
                  <a:pt x="1606" y="1808"/>
                  <a:pt x="1512" y="2729"/>
                </a:cubicBezTo>
                <a:lnTo>
                  <a:pt x="258" y="2601"/>
                </a:lnTo>
                <a:lnTo>
                  <a:pt x="258" y="2601"/>
                </a:lnTo>
                <a:cubicBezTo>
                  <a:pt x="334" y="1863"/>
                  <a:pt x="246" y="1118"/>
                  <a:pt x="0" y="418"/>
                </a:cubicBezTo>
                <a:lnTo>
                  <a:pt x="118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>
              <a:latin typeface="+mj-lt"/>
            </a:endParaRPr>
          </a:p>
        </p:txBody>
      </p:sp>
      <p:sp>
        <p:nvSpPr>
          <p:cNvPr id="4" name="Freeform 17">
            <a:extLst>
              <a:ext uri="{FF2B5EF4-FFF2-40B4-BE49-F238E27FC236}">
                <a16:creationId xmlns="" xmlns:a16="http://schemas.microsoft.com/office/drawing/2014/main" id="{25828594-2457-ED42-B82D-9FF9B169D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652" y="3028878"/>
            <a:ext cx="778838" cy="1078926"/>
          </a:xfrm>
          <a:custGeom>
            <a:avLst/>
            <a:gdLst>
              <a:gd name="T0" fmla="*/ 1979 w 1980"/>
              <a:gd name="T1" fmla="*/ 148 h 2743"/>
              <a:gd name="T2" fmla="*/ 1979 w 1980"/>
              <a:gd name="T3" fmla="*/ 148 h 2743"/>
              <a:gd name="T4" fmla="*/ 1069 w 1980"/>
              <a:gd name="T5" fmla="*/ 2742 h 2743"/>
              <a:gd name="T6" fmla="*/ 0 w 1980"/>
              <a:gd name="T7" fmla="*/ 2075 h 2743"/>
              <a:gd name="T8" fmla="*/ 0 w 1980"/>
              <a:gd name="T9" fmla="*/ 2075 h 2743"/>
              <a:gd name="T10" fmla="*/ 728 w 1980"/>
              <a:gd name="T11" fmla="*/ 0 h 2743"/>
              <a:gd name="T12" fmla="*/ 1979 w 1980"/>
              <a:gd name="T13" fmla="*/ 148 h 2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0" h="2743">
                <a:moveTo>
                  <a:pt x="1979" y="148"/>
                </a:moveTo>
                <a:lnTo>
                  <a:pt x="1979" y="148"/>
                </a:lnTo>
                <a:cubicBezTo>
                  <a:pt x="1870" y="1069"/>
                  <a:pt x="1560" y="1955"/>
                  <a:pt x="1069" y="2742"/>
                </a:cubicBezTo>
                <a:lnTo>
                  <a:pt x="0" y="2075"/>
                </a:lnTo>
                <a:lnTo>
                  <a:pt x="0" y="2075"/>
                </a:lnTo>
                <a:cubicBezTo>
                  <a:pt x="392" y="1445"/>
                  <a:pt x="641" y="737"/>
                  <a:pt x="728" y="0"/>
                </a:cubicBezTo>
                <a:lnTo>
                  <a:pt x="1979" y="1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>
              <a:latin typeface="+mj-lt"/>
            </a:endParaRPr>
          </a:p>
        </p:txBody>
      </p:sp>
      <p:sp>
        <p:nvSpPr>
          <p:cNvPr id="5" name="Freeform 18">
            <a:extLst>
              <a:ext uri="{FF2B5EF4-FFF2-40B4-BE49-F238E27FC236}">
                <a16:creationId xmlns="" xmlns:a16="http://schemas.microsoft.com/office/drawing/2014/main" id="{80A5C0CE-39E8-FF4F-85BD-B3EFFC6D5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478" y="3832002"/>
            <a:ext cx="1026888" cy="1016480"/>
          </a:xfrm>
          <a:custGeom>
            <a:avLst/>
            <a:gdLst>
              <a:gd name="T0" fmla="*/ 2608 w 2609"/>
              <a:gd name="T1" fmla="*/ 690 h 2582"/>
              <a:gd name="T2" fmla="*/ 2608 w 2609"/>
              <a:gd name="T3" fmla="*/ 690 h 2582"/>
              <a:gd name="T4" fmla="*/ 722 w 2609"/>
              <a:gd name="T5" fmla="*/ 2551 h 2582"/>
              <a:gd name="T6" fmla="*/ 722 w 2609"/>
              <a:gd name="T7" fmla="*/ 2551 h 2582"/>
              <a:gd name="T8" fmla="*/ 582 w 2609"/>
              <a:gd name="T9" fmla="*/ 2518 h 2582"/>
              <a:gd name="T10" fmla="*/ 29 w 2609"/>
              <a:gd name="T11" fmla="*/ 1618 h 2582"/>
              <a:gd name="T12" fmla="*/ 29 w 2609"/>
              <a:gd name="T13" fmla="*/ 1618 h 2582"/>
              <a:gd name="T14" fmla="*/ 62 w 2609"/>
              <a:gd name="T15" fmla="*/ 1477 h 2582"/>
              <a:gd name="T16" fmla="*/ 62 w 2609"/>
              <a:gd name="T17" fmla="*/ 1477 h 2582"/>
              <a:gd name="T18" fmla="*/ 1554 w 2609"/>
              <a:gd name="T19" fmla="*/ 0 h 2582"/>
              <a:gd name="T20" fmla="*/ 2608 w 2609"/>
              <a:gd name="T21" fmla="*/ 690 h 2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9" h="2582">
                <a:moveTo>
                  <a:pt x="2608" y="690"/>
                </a:moveTo>
                <a:lnTo>
                  <a:pt x="2608" y="690"/>
                </a:lnTo>
                <a:cubicBezTo>
                  <a:pt x="2118" y="1438"/>
                  <a:pt x="1475" y="2072"/>
                  <a:pt x="722" y="2551"/>
                </a:cubicBezTo>
                <a:lnTo>
                  <a:pt x="722" y="2551"/>
                </a:lnTo>
                <a:cubicBezTo>
                  <a:pt x="675" y="2581"/>
                  <a:pt x="612" y="2566"/>
                  <a:pt x="582" y="2518"/>
                </a:cubicBezTo>
                <a:lnTo>
                  <a:pt x="29" y="1618"/>
                </a:lnTo>
                <a:lnTo>
                  <a:pt x="29" y="1618"/>
                </a:lnTo>
                <a:cubicBezTo>
                  <a:pt x="0" y="1570"/>
                  <a:pt x="15" y="1508"/>
                  <a:pt x="62" y="1477"/>
                </a:cubicBezTo>
                <a:lnTo>
                  <a:pt x="62" y="1477"/>
                </a:lnTo>
                <a:cubicBezTo>
                  <a:pt x="658" y="1095"/>
                  <a:pt x="1165" y="592"/>
                  <a:pt x="1554" y="0"/>
                </a:cubicBezTo>
                <a:lnTo>
                  <a:pt x="2608" y="69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>
              <a:latin typeface="+mj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63E3788C-DE21-504D-BC2C-CE0CA80E054B}"/>
              </a:ext>
            </a:extLst>
          </p:cNvPr>
          <p:cNvCxnSpPr>
            <a:cxnSpLocks/>
          </p:cNvCxnSpPr>
          <p:nvPr/>
        </p:nvCxnSpPr>
        <p:spPr>
          <a:xfrm>
            <a:off x="2690282" y="1702373"/>
            <a:ext cx="972056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677480F3-17EC-AE49-9F3C-EC588E7EB826}"/>
              </a:ext>
            </a:extLst>
          </p:cNvPr>
          <p:cNvCxnSpPr>
            <a:cxnSpLocks/>
          </p:cNvCxnSpPr>
          <p:nvPr/>
        </p:nvCxnSpPr>
        <p:spPr>
          <a:xfrm>
            <a:off x="2999729" y="2581072"/>
            <a:ext cx="662610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5807B96B-2DE0-9946-8E03-F484ED4C7F9E}"/>
              </a:ext>
            </a:extLst>
          </p:cNvPr>
          <p:cNvCxnSpPr>
            <a:cxnSpLocks/>
          </p:cNvCxnSpPr>
          <p:nvPr/>
        </p:nvCxnSpPr>
        <p:spPr>
          <a:xfrm>
            <a:off x="2883646" y="3459771"/>
            <a:ext cx="778692" cy="0"/>
          </a:xfrm>
          <a:prstGeom prst="lin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7F032B34-2C8E-B04A-A60E-AD3C38E5B583}"/>
              </a:ext>
            </a:extLst>
          </p:cNvPr>
          <p:cNvCxnSpPr>
            <a:cxnSpLocks/>
          </p:cNvCxnSpPr>
          <p:nvPr/>
        </p:nvCxnSpPr>
        <p:spPr>
          <a:xfrm>
            <a:off x="2357922" y="4338238"/>
            <a:ext cx="1304417" cy="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CF9D4156-9C63-574D-880E-6B12A5AF8F44}"/>
              </a:ext>
            </a:extLst>
          </p:cNvPr>
          <p:cNvSpPr txBox="1"/>
          <p:nvPr/>
        </p:nvSpPr>
        <p:spPr>
          <a:xfrm>
            <a:off x="3705255" y="1167701"/>
            <a:ext cx="2855915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200" dirty="0"/>
              <a:t>Участие обучающихся </a:t>
            </a:r>
            <a:endParaRPr lang="ru-RU" sz="1200" dirty="0" smtClean="0"/>
          </a:p>
          <a:p>
            <a:r>
              <a:rPr lang="ru-RU" sz="1200" dirty="0" smtClean="0"/>
              <a:t>в </a:t>
            </a:r>
            <a:r>
              <a:rPr lang="ru-RU" sz="1200" dirty="0"/>
              <a:t>спортивных соревнованиях с целью </a:t>
            </a:r>
            <a:r>
              <a:rPr lang="ru-RU" sz="1200" dirty="0" smtClean="0"/>
              <a:t>привития </a:t>
            </a:r>
            <a:r>
              <a:rPr lang="ru-RU" sz="1200" dirty="0"/>
              <a:t>ценности здорового образа </a:t>
            </a:r>
            <a:r>
              <a:rPr lang="ru-RU" sz="1200" dirty="0" smtClean="0"/>
              <a:t>жизни</a:t>
            </a:r>
            <a:endParaRPr lang="en-US" sz="1200" dirty="0">
              <a:solidFill>
                <a:schemeClr val="tx2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B93F19A-8C09-3C4E-8287-4AB42A0FA7C3}"/>
              </a:ext>
            </a:extLst>
          </p:cNvPr>
          <p:cNvSpPr txBox="1"/>
          <p:nvPr/>
        </p:nvSpPr>
        <p:spPr>
          <a:xfrm>
            <a:off x="3705255" y="2006575"/>
            <a:ext cx="2529800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200" dirty="0"/>
              <a:t>Повышать мотивацию молодежи </a:t>
            </a:r>
            <a:r>
              <a:rPr lang="ru-RU" sz="1200" dirty="0" smtClean="0"/>
              <a:t>к </a:t>
            </a:r>
            <a:r>
              <a:rPr lang="ru-RU" sz="1200" dirty="0"/>
              <a:t>занятиям физической культурой и спортом</a:t>
            </a:r>
            <a:endParaRPr lang="en-US" sz="1200" dirty="0">
              <a:solidFill>
                <a:schemeClr val="tx2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8D0A613E-B59C-BC42-826F-9D4AE0A16364}"/>
              </a:ext>
            </a:extLst>
          </p:cNvPr>
          <p:cNvSpPr txBox="1"/>
          <p:nvPr/>
        </p:nvSpPr>
        <p:spPr>
          <a:xfrm>
            <a:off x="3731097" y="2934890"/>
            <a:ext cx="2526171" cy="101566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200" dirty="0"/>
              <a:t>Информировать молодежь о влиянии </a:t>
            </a:r>
            <a:r>
              <a:rPr lang="ru-RU" sz="1200" dirty="0" smtClean="0"/>
              <a:t>современных </a:t>
            </a:r>
            <a:r>
              <a:rPr lang="ru-RU" sz="1200" dirty="0"/>
              <a:t>гаджетов на физическое, </a:t>
            </a:r>
            <a:endParaRPr lang="ru-RU" sz="1200" dirty="0" smtClean="0"/>
          </a:p>
          <a:p>
            <a:r>
              <a:rPr lang="ru-RU" sz="1200" dirty="0" smtClean="0"/>
              <a:t>психологическое </a:t>
            </a:r>
            <a:r>
              <a:rPr lang="ru-RU" sz="1200" dirty="0"/>
              <a:t>и социальное здоровье</a:t>
            </a:r>
            <a:endParaRPr lang="en-US" sz="1200" dirty="0">
              <a:solidFill>
                <a:schemeClr val="tx2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A9077ADC-9BF9-4442-9ACC-CD6923C4220A}"/>
              </a:ext>
            </a:extLst>
          </p:cNvPr>
          <p:cNvSpPr txBox="1"/>
          <p:nvPr/>
        </p:nvSpPr>
        <p:spPr>
          <a:xfrm>
            <a:off x="3685144" y="3950553"/>
            <a:ext cx="2552013" cy="830997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1200" dirty="0"/>
              <a:t>Способствовать созданию условий </a:t>
            </a:r>
            <a:r>
              <a:rPr lang="ru-RU" sz="1200" dirty="0" smtClean="0"/>
              <a:t>для </a:t>
            </a:r>
            <a:r>
              <a:rPr lang="ru-RU" sz="1200" dirty="0"/>
              <a:t>укрепления психологического </a:t>
            </a:r>
            <a:endParaRPr lang="ru-RU" sz="1200" dirty="0" smtClean="0"/>
          </a:p>
          <a:p>
            <a:r>
              <a:rPr lang="ru-RU" sz="1200" dirty="0" smtClean="0"/>
              <a:t>здоровья </a:t>
            </a:r>
            <a:r>
              <a:rPr lang="ru-RU" sz="1200" dirty="0"/>
              <a:t>детей и молодежи</a:t>
            </a:r>
            <a:endParaRPr lang="en-US" sz="1200" dirty="0">
              <a:solidFill>
                <a:schemeClr val="tx2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381" y="238211"/>
            <a:ext cx="4570482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50" b="1" dirty="0">
                <a:solidFill>
                  <a:schemeClr val="bg1">
                    <a:lumMod val="50000"/>
                  </a:schemeClr>
                </a:solidFill>
                <a:latin typeface="+mj-lt"/>
                <a:cs typeface="Poppins" pitchFamily="2" charset="77"/>
              </a:rPr>
              <a:t>Проект «Спортивный десант»</a:t>
            </a:r>
          </a:p>
        </p:txBody>
      </p:sp>
      <p:pic>
        <p:nvPicPr>
          <p:cNvPr id="21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6200" y="1780430"/>
            <a:ext cx="21271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Цель </a:t>
            </a:r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проекта – </a:t>
            </a:r>
            <a:r>
              <a:rPr lang="ru-RU" sz="1200" dirty="0" smtClean="0"/>
              <a:t>формирование </a:t>
            </a:r>
            <a:r>
              <a:rPr lang="ru-RU" sz="1200" dirty="0"/>
              <a:t>ценностного отношения к здоровью и здоровому образу жизни у 60% обучающихся к концу 2020 года посредством привлечения к физкультурно-оздоровительным занятиям и правильному </a:t>
            </a:r>
            <a:r>
              <a:rPr lang="ru-RU" sz="1200" dirty="0" smtClean="0"/>
              <a:t>питанию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99744" y="850780"/>
            <a:ext cx="2819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Результат (результаты) проекта</a:t>
            </a:r>
          </a:p>
          <a:p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Разработана </a:t>
            </a:r>
            <a:r>
              <a:rPr lang="ru-RU" sz="1200" dirty="0"/>
              <a:t>программа «Спортивный десант» по формированию ценностного отношения к здоровью и здоровому образу жизни.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Создание </a:t>
            </a:r>
            <a:r>
              <a:rPr lang="ru-RU" sz="1200" dirty="0"/>
              <a:t>проектной команды из числа педагогов колледжа и волонтеров.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Получение </a:t>
            </a:r>
            <a:r>
              <a:rPr lang="ru-RU" sz="1200" dirty="0"/>
              <a:t>заявок на проведение мероприятий в рамках реализации проекта «Спортивный десант».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Проведение </a:t>
            </a:r>
            <a:r>
              <a:rPr lang="ru-RU" sz="1200" dirty="0"/>
              <a:t>маршрутных игр в образовательных организациях города и области «Спортивный десант».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Трансляция </a:t>
            </a:r>
            <a:r>
              <a:rPr lang="ru-RU" sz="1200" dirty="0"/>
              <a:t>опыта реализации проекта в публикациях в СМИ, докладах на конференциях, форумах и т.д.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62338" y="890702"/>
            <a:ext cx="1444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Задачи проекта</a:t>
            </a:r>
            <a:endParaRPr lang="ru-RU" sz="1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2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513266" y="94561"/>
            <a:ext cx="4149342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1"/>
                </a:solidFill>
              </a:rPr>
              <a:t>ЭКОЛОГИЧЕСКОЕ НАПРАВЛЕНИЕ 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Центральный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4495800" cy="32004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Воронежская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«Семилукский политехнический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«Борисоглебский техникум промышленных и информационных технологий»</a:t>
            </a:r>
          </a:p>
          <a:p>
            <a:r>
              <a:rPr lang="ru-RU" sz="1100" b="1" dirty="0"/>
              <a:t>Ивановская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«Кохомский индустриальный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«Шуйский технологический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«Ивановский колледж сферы услуг»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«Фурмановский технологический колледж»</a:t>
            </a:r>
          </a:p>
          <a:p>
            <a:r>
              <a:rPr lang="ru-RU" sz="1100" b="1" dirty="0"/>
              <a:t>Тамбовская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«Железнодорожный колледж имени В.М. Баранова»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«Колледж торговли, общественного питания 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«Техникум отраслевых технологий»</a:t>
            </a:r>
          </a:p>
          <a:p>
            <a:r>
              <a:rPr lang="ru-RU" sz="1100" b="1" dirty="0"/>
              <a:t>Белгородская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ОГАПОУ </a:t>
            </a:r>
            <a:r>
              <a:rPr lang="ru-RU" sz="11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Шебекинский</a:t>
            </a: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техникум промышленности и транспорта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495800" y="1213191"/>
            <a:ext cx="4648200" cy="318736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Владимирская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областной колледж культуры и искусства»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экономико-технологический колледж»</a:t>
            </a:r>
          </a:p>
          <a:p>
            <a:r>
              <a:rPr lang="ru-RU" sz="1100" b="1" dirty="0"/>
              <a:t>Калужская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индустриально-педагогический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колледж народного хозяйства и </a:t>
            </a:r>
            <a:r>
              <a:rPr lang="ru-RU" sz="11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природообустройства</a:t>
            </a: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100" b="1" dirty="0"/>
              <a:t>Курская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«Курский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«Советский социально-аграрный техникум имени Клыкова»</a:t>
            </a:r>
          </a:p>
          <a:p>
            <a:r>
              <a:rPr lang="ru-RU" sz="1100" b="1" dirty="0"/>
              <a:t>Орловская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БПОУ ОО «Мезенский педагогический колледж»</a:t>
            </a:r>
          </a:p>
          <a:p>
            <a:r>
              <a:rPr lang="ru-RU" sz="1100" b="1" dirty="0"/>
              <a:t>Липецкая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ГОБПОУ «Лебедянский технологический лицей»</a:t>
            </a:r>
          </a:p>
          <a:p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421638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513265" y="94561"/>
            <a:ext cx="4149341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1"/>
                </a:solidFill>
              </a:rPr>
              <a:t>ЭКОЛОГИЧЕСКОЕ НАПРАВЛЕНИЕ 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Северо-западный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49"/>
            <a:ext cx="9144000" cy="442411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Псковская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ПО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Опочецкий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индустриально-педагогический колледж»</a:t>
            </a: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2906368"/>
            <a:ext cx="9144000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Приволжский федеральный округ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3211167"/>
            <a:ext cx="9150578" cy="1646583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Республика Татарстан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«Казанский колледж технологии и дизайна»</a:t>
            </a:r>
          </a:p>
          <a:p>
            <a:r>
              <a:rPr lang="ru-RU" sz="1100" b="1" dirty="0"/>
              <a:t>Нижегородская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радиотехнический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индустриальный колледж»</a:t>
            </a:r>
          </a:p>
          <a:p>
            <a:r>
              <a:rPr lang="ru-RU" sz="1100" b="1" dirty="0"/>
              <a:t>Самарская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«Самарское областное училище культуры и искусств»</a:t>
            </a:r>
          </a:p>
          <a:p>
            <a:r>
              <a:rPr lang="ru-RU" sz="1100" b="1" dirty="0"/>
              <a:t>Ульяновская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ОГАПОУ «Ульяновский авиационный колледж — Межрегиональный центр компетенций»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1625199"/>
            <a:ext cx="9144000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Южный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2323272"/>
            <a:ext cx="9150578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Северо-Кавказский федеральный округ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628072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1917595"/>
            <a:ext cx="9150578" cy="461263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 err="1"/>
              <a:t>Астараханская</a:t>
            </a:r>
            <a:r>
              <a:rPr lang="ru-RU" sz="1100" b="1" dirty="0"/>
              <a:t>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АО «Астраханский государственный колледж профессиональных технологий» </a:t>
            </a:r>
          </a:p>
        </p:txBody>
      </p:sp>
    </p:spTree>
    <p:extLst>
      <p:ext uri="{BB962C8B-B14F-4D97-AF65-F5344CB8AC3E}">
        <p14:creationId xmlns:p14="http://schemas.microsoft.com/office/powerpoint/2010/main" val="397944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Уральский федеральный округ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0" y="1201865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1773306"/>
            <a:ext cx="9144000" cy="1636644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Иркутская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ИО «Ангарский индустриальный техникум»</a:t>
            </a:r>
            <a:endParaRPr lang="ru-RU" sz="11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гидрометеорологический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техникум машиностроения им. Н.П. Трапезникова»</a:t>
            </a:r>
          </a:p>
          <a:p>
            <a:r>
              <a:rPr lang="ru-RU" sz="1100" b="1" dirty="0"/>
              <a:t>Кемеровская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«Прокопьевский строительный техникум»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«Кемеровский аграрный техникум» имени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Г.П.Левина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100" b="1" dirty="0"/>
              <a:t>Республика Хакасия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РХ «Училище (техникум) олимпийского резерва»</a:t>
            </a:r>
            <a:endParaRPr lang="ru-RU" sz="1100" b="1" u="sng" dirty="0"/>
          </a:p>
          <a:p>
            <a:endParaRPr lang="ru-RU" sz="11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468506"/>
            <a:ext cx="9144000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Сибирский федеральный округ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513265" y="94561"/>
            <a:ext cx="4149341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1"/>
                </a:solidFill>
              </a:rPr>
              <a:t>ЭКОЛОГИЧЕСКОЕ НАПРАВЛЕНИЕ 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 bwMode="auto">
          <a:xfrm>
            <a:off x="0" y="3409950"/>
            <a:ext cx="9144000" cy="31784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Дальневосточный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3714750"/>
            <a:ext cx="9144000" cy="26566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4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reeform 3">
            <a:extLst>
              <a:ext uri="{FF2B5EF4-FFF2-40B4-BE49-F238E27FC236}">
                <a16:creationId xmlns="" xmlns:a16="http://schemas.microsoft.com/office/drawing/2014/main" id="{08DC3C79-911E-6D4A-AE94-2E0FD1CF6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65335"/>
            <a:ext cx="9144000" cy="878166"/>
          </a:xfrm>
          <a:custGeom>
            <a:avLst/>
            <a:gdLst>
              <a:gd name="T0" fmla="*/ 9202 w 18405"/>
              <a:gd name="T1" fmla="*/ 0 h 2783"/>
              <a:gd name="T2" fmla="*/ 9202 w 18405"/>
              <a:gd name="T3" fmla="*/ 0 h 2783"/>
              <a:gd name="T4" fmla="*/ 0 w 18405"/>
              <a:gd name="T5" fmla="*/ 2782 h 2783"/>
              <a:gd name="T6" fmla="*/ 18404 w 18405"/>
              <a:gd name="T7" fmla="*/ 2782 h 2783"/>
              <a:gd name="T8" fmla="*/ 18404 w 18405"/>
              <a:gd name="T9" fmla="*/ 2782 h 2783"/>
              <a:gd name="T10" fmla="*/ 9202 w 18405"/>
              <a:gd name="T11" fmla="*/ 0 h 2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5" h="2783">
                <a:moveTo>
                  <a:pt x="9202" y="0"/>
                </a:moveTo>
                <a:lnTo>
                  <a:pt x="9202" y="0"/>
                </a:lnTo>
                <a:cubicBezTo>
                  <a:pt x="5798" y="0"/>
                  <a:pt x="2634" y="1024"/>
                  <a:pt x="0" y="2782"/>
                </a:cubicBezTo>
                <a:lnTo>
                  <a:pt x="18404" y="2782"/>
                </a:lnTo>
                <a:lnTo>
                  <a:pt x="18404" y="2782"/>
                </a:lnTo>
                <a:cubicBezTo>
                  <a:pt x="15770" y="1024"/>
                  <a:pt x="12605" y="0"/>
                  <a:pt x="9202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76" name="Freeform 4">
            <a:extLst>
              <a:ext uri="{FF2B5EF4-FFF2-40B4-BE49-F238E27FC236}">
                <a16:creationId xmlns="" xmlns:a16="http://schemas.microsoft.com/office/drawing/2014/main" id="{9608689E-9BC2-2845-B1CA-5DF788DFE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649" y="4652049"/>
            <a:ext cx="683712" cy="243025"/>
          </a:xfrm>
          <a:custGeom>
            <a:avLst/>
            <a:gdLst>
              <a:gd name="T0" fmla="*/ 2791 w 2792"/>
              <a:gd name="T1" fmla="*/ 495 h 990"/>
              <a:gd name="T2" fmla="*/ 2791 w 2792"/>
              <a:gd name="T3" fmla="*/ 495 h 990"/>
              <a:gd name="T4" fmla="*/ 1396 w 2792"/>
              <a:gd name="T5" fmla="*/ 989 h 990"/>
              <a:gd name="T6" fmla="*/ 1396 w 2792"/>
              <a:gd name="T7" fmla="*/ 989 h 990"/>
              <a:gd name="T8" fmla="*/ 0 w 2792"/>
              <a:gd name="T9" fmla="*/ 495 h 990"/>
              <a:gd name="T10" fmla="*/ 0 w 2792"/>
              <a:gd name="T11" fmla="*/ 495 h 990"/>
              <a:gd name="T12" fmla="*/ 1396 w 2792"/>
              <a:gd name="T13" fmla="*/ 0 h 990"/>
              <a:gd name="T14" fmla="*/ 1396 w 2792"/>
              <a:gd name="T15" fmla="*/ 0 h 990"/>
              <a:gd name="T16" fmla="*/ 2791 w 2792"/>
              <a:gd name="T17" fmla="*/ 495 h 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92" h="990">
                <a:moveTo>
                  <a:pt x="2791" y="495"/>
                </a:moveTo>
                <a:lnTo>
                  <a:pt x="2791" y="495"/>
                </a:lnTo>
                <a:cubicBezTo>
                  <a:pt x="2791" y="768"/>
                  <a:pt x="2167" y="989"/>
                  <a:pt x="1396" y="989"/>
                </a:cubicBezTo>
                <a:lnTo>
                  <a:pt x="1396" y="989"/>
                </a:lnTo>
                <a:cubicBezTo>
                  <a:pt x="625" y="989"/>
                  <a:pt x="0" y="768"/>
                  <a:pt x="0" y="495"/>
                </a:cubicBezTo>
                <a:lnTo>
                  <a:pt x="0" y="495"/>
                </a:lnTo>
                <a:cubicBezTo>
                  <a:pt x="0" y="222"/>
                  <a:pt x="625" y="0"/>
                  <a:pt x="1396" y="0"/>
                </a:cubicBezTo>
                <a:lnTo>
                  <a:pt x="1396" y="0"/>
                </a:lnTo>
                <a:cubicBezTo>
                  <a:pt x="2167" y="0"/>
                  <a:pt x="2791" y="222"/>
                  <a:pt x="2791" y="495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77" name="Freeform 5">
            <a:extLst>
              <a:ext uri="{FF2B5EF4-FFF2-40B4-BE49-F238E27FC236}">
                <a16:creationId xmlns="" xmlns:a16="http://schemas.microsoft.com/office/drawing/2014/main" id="{131F171E-134B-7C44-A23D-C87B2AF9C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869" y="2384891"/>
            <a:ext cx="1046630" cy="1049870"/>
          </a:xfrm>
          <a:custGeom>
            <a:avLst/>
            <a:gdLst>
              <a:gd name="T0" fmla="*/ 3206 w 4274"/>
              <a:gd name="T1" fmla="*/ 3155 h 4288"/>
              <a:gd name="T2" fmla="*/ 3206 w 4274"/>
              <a:gd name="T3" fmla="*/ 3155 h 4288"/>
              <a:gd name="T4" fmla="*/ 281 w 4274"/>
              <a:gd name="T5" fmla="*/ 0 h 4288"/>
              <a:gd name="T6" fmla="*/ 281 w 4274"/>
              <a:gd name="T7" fmla="*/ 0 h 4288"/>
              <a:gd name="T8" fmla="*/ 3206 w 4274"/>
              <a:gd name="T9" fmla="*/ 3155 h 4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74" h="4288">
                <a:moveTo>
                  <a:pt x="3206" y="3155"/>
                </a:moveTo>
                <a:lnTo>
                  <a:pt x="3206" y="3155"/>
                </a:lnTo>
                <a:cubicBezTo>
                  <a:pt x="3206" y="3155"/>
                  <a:pt x="4273" y="443"/>
                  <a:pt x="281" y="0"/>
                </a:cubicBezTo>
                <a:lnTo>
                  <a:pt x="281" y="0"/>
                </a:lnTo>
                <a:cubicBezTo>
                  <a:pt x="281" y="0"/>
                  <a:pt x="0" y="4287"/>
                  <a:pt x="3206" y="315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78" name="Freeform 6">
            <a:extLst>
              <a:ext uri="{FF2B5EF4-FFF2-40B4-BE49-F238E27FC236}">
                <a16:creationId xmlns="" xmlns:a16="http://schemas.microsoft.com/office/drawing/2014/main" id="{D0D55B36-2C96-9149-B0DE-857959A2C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708" y="2584713"/>
            <a:ext cx="1212967" cy="1410628"/>
          </a:xfrm>
          <a:custGeom>
            <a:avLst/>
            <a:gdLst>
              <a:gd name="T0" fmla="*/ 97 w 4954"/>
              <a:gd name="T1" fmla="*/ 3079 h 5760"/>
              <a:gd name="T2" fmla="*/ 97 w 4954"/>
              <a:gd name="T3" fmla="*/ 3079 h 5760"/>
              <a:gd name="T4" fmla="*/ 4953 w 4954"/>
              <a:gd name="T5" fmla="*/ 1512 h 5760"/>
              <a:gd name="T6" fmla="*/ 4953 w 4954"/>
              <a:gd name="T7" fmla="*/ 1512 h 5760"/>
              <a:gd name="T8" fmla="*/ 97 w 4954"/>
              <a:gd name="T9" fmla="*/ 3079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54" h="5760">
                <a:moveTo>
                  <a:pt x="97" y="3079"/>
                </a:moveTo>
                <a:lnTo>
                  <a:pt x="97" y="3079"/>
                </a:lnTo>
                <a:cubicBezTo>
                  <a:pt x="97" y="3079"/>
                  <a:pt x="0" y="0"/>
                  <a:pt x="4953" y="1512"/>
                </a:cubicBezTo>
                <a:lnTo>
                  <a:pt x="4953" y="1512"/>
                </a:lnTo>
                <a:cubicBezTo>
                  <a:pt x="4953" y="1512"/>
                  <a:pt x="2097" y="5759"/>
                  <a:pt x="97" y="307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79" name="Freeform 7">
            <a:extLst>
              <a:ext uri="{FF2B5EF4-FFF2-40B4-BE49-F238E27FC236}">
                <a16:creationId xmlns="" xmlns:a16="http://schemas.microsoft.com/office/drawing/2014/main" id="{44838CD4-4458-9747-A408-0E3427BFC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635" y="1875078"/>
            <a:ext cx="588662" cy="745278"/>
          </a:xfrm>
          <a:custGeom>
            <a:avLst/>
            <a:gdLst>
              <a:gd name="T0" fmla="*/ 2217 w 2402"/>
              <a:gd name="T1" fmla="*/ 1979 h 3041"/>
              <a:gd name="T2" fmla="*/ 2217 w 2402"/>
              <a:gd name="T3" fmla="*/ 1979 h 3041"/>
              <a:gd name="T4" fmla="*/ 0 w 2402"/>
              <a:gd name="T5" fmla="*/ 178 h 3041"/>
              <a:gd name="T6" fmla="*/ 0 w 2402"/>
              <a:gd name="T7" fmla="*/ 178 h 3041"/>
              <a:gd name="T8" fmla="*/ 2217 w 2402"/>
              <a:gd name="T9" fmla="*/ 1979 h 3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2" h="3041">
                <a:moveTo>
                  <a:pt x="2217" y="1979"/>
                </a:moveTo>
                <a:lnTo>
                  <a:pt x="2217" y="1979"/>
                </a:lnTo>
                <a:cubicBezTo>
                  <a:pt x="2217" y="1979"/>
                  <a:pt x="2401" y="0"/>
                  <a:pt x="0" y="178"/>
                </a:cubicBezTo>
                <a:lnTo>
                  <a:pt x="0" y="178"/>
                </a:lnTo>
                <a:cubicBezTo>
                  <a:pt x="0" y="178"/>
                  <a:pt x="128" y="3040"/>
                  <a:pt x="2217" y="19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80" name="Freeform 8">
            <a:extLst>
              <a:ext uri="{FF2B5EF4-FFF2-40B4-BE49-F238E27FC236}">
                <a16:creationId xmlns="" xmlns:a16="http://schemas.microsoft.com/office/drawing/2014/main" id="{DA2FFE79-1EAB-0D46-B2CD-ED9E46AD5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9838" y="1407388"/>
            <a:ext cx="449327" cy="478490"/>
          </a:xfrm>
          <a:custGeom>
            <a:avLst/>
            <a:gdLst>
              <a:gd name="T0" fmla="*/ 1372 w 1835"/>
              <a:gd name="T1" fmla="*/ 1536 h 1954"/>
              <a:gd name="T2" fmla="*/ 1372 w 1835"/>
              <a:gd name="T3" fmla="*/ 1536 h 1954"/>
              <a:gd name="T4" fmla="*/ 317 w 1835"/>
              <a:gd name="T5" fmla="*/ 0 h 1954"/>
              <a:gd name="T6" fmla="*/ 317 w 1835"/>
              <a:gd name="T7" fmla="*/ 0 h 1954"/>
              <a:gd name="T8" fmla="*/ 1372 w 1835"/>
              <a:gd name="T9" fmla="*/ 1536 h 1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5" h="1954">
                <a:moveTo>
                  <a:pt x="1372" y="1536"/>
                </a:moveTo>
                <a:lnTo>
                  <a:pt x="1372" y="1536"/>
                </a:lnTo>
                <a:cubicBezTo>
                  <a:pt x="1372" y="1536"/>
                  <a:pt x="1834" y="436"/>
                  <a:pt x="317" y="0"/>
                </a:cubicBezTo>
                <a:lnTo>
                  <a:pt x="317" y="0"/>
                </a:lnTo>
                <a:cubicBezTo>
                  <a:pt x="317" y="0"/>
                  <a:pt x="0" y="1953"/>
                  <a:pt x="1372" y="1536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81" name="Freeform 9">
            <a:extLst>
              <a:ext uri="{FF2B5EF4-FFF2-40B4-BE49-F238E27FC236}">
                <a16:creationId xmlns="" xmlns:a16="http://schemas.microsoft.com/office/drawing/2014/main" id="{D5DB55F9-16D5-5C4E-ACB5-A86DAE72C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9001" y="2034934"/>
            <a:ext cx="873812" cy="1085514"/>
          </a:xfrm>
          <a:custGeom>
            <a:avLst/>
            <a:gdLst>
              <a:gd name="T0" fmla="*/ 0 w 3567"/>
              <a:gd name="T1" fmla="*/ 2518 h 4430"/>
              <a:gd name="T2" fmla="*/ 0 w 3567"/>
              <a:gd name="T3" fmla="*/ 2518 h 4430"/>
              <a:gd name="T4" fmla="*/ 3566 w 3567"/>
              <a:gd name="T5" fmla="*/ 1109 h 4430"/>
              <a:gd name="T6" fmla="*/ 3566 w 3567"/>
              <a:gd name="T7" fmla="*/ 1109 h 4430"/>
              <a:gd name="T8" fmla="*/ 0 w 3567"/>
              <a:gd name="T9" fmla="*/ 2518 h 4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7" h="4430">
                <a:moveTo>
                  <a:pt x="0" y="2518"/>
                </a:moveTo>
                <a:lnTo>
                  <a:pt x="0" y="2518"/>
                </a:lnTo>
                <a:cubicBezTo>
                  <a:pt x="0" y="2518"/>
                  <a:pt x="503" y="0"/>
                  <a:pt x="3566" y="1109"/>
                </a:cubicBezTo>
                <a:lnTo>
                  <a:pt x="3566" y="1109"/>
                </a:lnTo>
                <a:cubicBezTo>
                  <a:pt x="3566" y="1109"/>
                  <a:pt x="1788" y="4429"/>
                  <a:pt x="0" y="2518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82" name="Freeform 10">
            <a:extLst>
              <a:ext uri="{FF2B5EF4-FFF2-40B4-BE49-F238E27FC236}">
                <a16:creationId xmlns="" xmlns:a16="http://schemas.microsoft.com/office/drawing/2014/main" id="{A6E96561-21DA-804F-97F6-B283AE990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8021" y="1726022"/>
            <a:ext cx="586502" cy="658869"/>
          </a:xfrm>
          <a:custGeom>
            <a:avLst/>
            <a:gdLst>
              <a:gd name="T0" fmla="*/ 0 w 2395"/>
              <a:gd name="T1" fmla="*/ 1471 h 2691"/>
              <a:gd name="T2" fmla="*/ 0 w 2395"/>
              <a:gd name="T3" fmla="*/ 1471 h 2691"/>
              <a:gd name="T4" fmla="*/ 2394 w 2395"/>
              <a:gd name="T5" fmla="*/ 559 h 2691"/>
              <a:gd name="T6" fmla="*/ 2394 w 2395"/>
              <a:gd name="T7" fmla="*/ 559 h 2691"/>
              <a:gd name="T8" fmla="*/ 0 w 2395"/>
              <a:gd name="T9" fmla="*/ 1471 h 2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95" h="2691">
                <a:moveTo>
                  <a:pt x="0" y="1471"/>
                </a:moveTo>
                <a:lnTo>
                  <a:pt x="0" y="1471"/>
                </a:lnTo>
                <a:cubicBezTo>
                  <a:pt x="0" y="1471"/>
                  <a:pt x="108" y="0"/>
                  <a:pt x="2394" y="559"/>
                </a:cubicBezTo>
                <a:lnTo>
                  <a:pt x="2394" y="559"/>
                </a:lnTo>
                <a:cubicBezTo>
                  <a:pt x="2394" y="559"/>
                  <a:pt x="1467" y="2690"/>
                  <a:pt x="0" y="147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84" name="Freeform 12">
            <a:extLst>
              <a:ext uri="{FF2B5EF4-FFF2-40B4-BE49-F238E27FC236}">
                <a16:creationId xmlns="" xmlns:a16="http://schemas.microsoft.com/office/drawing/2014/main" id="{69D1DAE9-0BC1-194B-9CF6-00DD899D3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263" y="2991914"/>
            <a:ext cx="1221608" cy="1464634"/>
          </a:xfrm>
          <a:custGeom>
            <a:avLst/>
            <a:gdLst>
              <a:gd name="T0" fmla="*/ 4986 w 4987"/>
              <a:gd name="T1" fmla="*/ 2527 h 5979"/>
              <a:gd name="T2" fmla="*/ 4986 w 4987"/>
              <a:gd name="T3" fmla="*/ 2527 h 5979"/>
              <a:gd name="T4" fmla="*/ 0 w 4987"/>
              <a:gd name="T5" fmla="*/ 1781 h 5979"/>
              <a:gd name="T6" fmla="*/ 0 w 4987"/>
              <a:gd name="T7" fmla="*/ 1781 h 5979"/>
              <a:gd name="T8" fmla="*/ 4986 w 4987"/>
              <a:gd name="T9" fmla="*/ 2527 h 5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87" h="5979">
                <a:moveTo>
                  <a:pt x="4986" y="2527"/>
                </a:moveTo>
                <a:lnTo>
                  <a:pt x="4986" y="2527"/>
                </a:lnTo>
                <a:cubicBezTo>
                  <a:pt x="4986" y="2527"/>
                  <a:pt x="3994" y="0"/>
                  <a:pt x="0" y="1781"/>
                </a:cubicBezTo>
                <a:lnTo>
                  <a:pt x="0" y="1781"/>
                </a:lnTo>
                <a:cubicBezTo>
                  <a:pt x="0" y="1781"/>
                  <a:pt x="3437" y="5978"/>
                  <a:pt x="4986" y="252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85" name="Freeform 13">
            <a:extLst>
              <a:ext uri="{FF2B5EF4-FFF2-40B4-BE49-F238E27FC236}">
                <a16:creationId xmlns="" xmlns:a16="http://schemas.microsoft.com/office/drawing/2014/main" id="{1FC7A849-0E2C-F347-8C98-A1E86AD03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486" y="1350143"/>
            <a:ext cx="305672" cy="403962"/>
          </a:xfrm>
          <a:custGeom>
            <a:avLst/>
            <a:gdLst>
              <a:gd name="T0" fmla="*/ 0 w 1250"/>
              <a:gd name="T1" fmla="*/ 801 h 1649"/>
              <a:gd name="T2" fmla="*/ 0 w 1250"/>
              <a:gd name="T3" fmla="*/ 801 h 1649"/>
              <a:gd name="T4" fmla="*/ 1249 w 1250"/>
              <a:gd name="T5" fmla="*/ 487 h 1649"/>
              <a:gd name="T6" fmla="*/ 1249 w 1250"/>
              <a:gd name="T7" fmla="*/ 487 h 1649"/>
              <a:gd name="T8" fmla="*/ 0 w 1250"/>
              <a:gd name="T9" fmla="*/ 801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0" h="1649">
                <a:moveTo>
                  <a:pt x="0" y="801"/>
                </a:moveTo>
                <a:lnTo>
                  <a:pt x="0" y="801"/>
                </a:lnTo>
                <a:cubicBezTo>
                  <a:pt x="0" y="801"/>
                  <a:pt x="319" y="0"/>
                  <a:pt x="1249" y="487"/>
                </a:cubicBezTo>
                <a:lnTo>
                  <a:pt x="1249" y="487"/>
                </a:lnTo>
                <a:cubicBezTo>
                  <a:pt x="1249" y="487"/>
                  <a:pt x="631" y="1648"/>
                  <a:pt x="0" y="801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86" name="Freeform 14">
            <a:extLst>
              <a:ext uri="{FF2B5EF4-FFF2-40B4-BE49-F238E27FC236}">
                <a16:creationId xmlns="" xmlns:a16="http://schemas.microsoft.com/office/drawing/2014/main" id="{8B7ED137-BDFA-E14F-9572-921557815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836" y="1181644"/>
            <a:ext cx="275429" cy="224664"/>
          </a:xfrm>
          <a:custGeom>
            <a:avLst/>
            <a:gdLst>
              <a:gd name="T0" fmla="*/ 703 w 1125"/>
              <a:gd name="T1" fmla="*/ 859 h 918"/>
              <a:gd name="T2" fmla="*/ 703 w 1125"/>
              <a:gd name="T3" fmla="*/ 859 h 918"/>
              <a:gd name="T4" fmla="*/ 364 w 1125"/>
              <a:gd name="T5" fmla="*/ 0 h 918"/>
              <a:gd name="T6" fmla="*/ 364 w 1125"/>
              <a:gd name="T7" fmla="*/ 0 h 918"/>
              <a:gd name="T8" fmla="*/ 703 w 1125"/>
              <a:gd name="T9" fmla="*/ 859 h 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5" h="918">
                <a:moveTo>
                  <a:pt x="703" y="859"/>
                </a:moveTo>
                <a:lnTo>
                  <a:pt x="703" y="859"/>
                </a:lnTo>
                <a:cubicBezTo>
                  <a:pt x="703" y="859"/>
                  <a:pt x="1124" y="409"/>
                  <a:pt x="364" y="0"/>
                </a:cubicBezTo>
                <a:lnTo>
                  <a:pt x="364" y="0"/>
                </a:lnTo>
                <a:cubicBezTo>
                  <a:pt x="364" y="0"/>
                  <a:pt x="0" y="917"/>
                  <a:pt x="703" y="859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087" name="Freeform 15">
            <a:extLst>
              <a:ext uri="{FF2B5EF4-FFF2-40B4-BE49-F238E27FC236}">
                <a16:creationId xmlns="" xmlns:a16="http://schemas.microsoft.com/office/drawing/2014/main" id="{016846C9-A7BF-9842-8170-65350304E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907" y="1228090"/>
            <a:ext cx="743118" cy="3517929"/>
          </a:xfrm>
          <a:custGeom>
            <a:avLst/>
            <a:gdLst>
              <a:gd name="T0" fmla="*/ 2127 w 3036"/>
              <a:gd name="T1" fmla="*/ 1622 h 14362"/>
              <a:gd name="T2" fmla="*/ 1387 w 3036"/>
              <a:gd name="T3" fmla="*/ 3325 h 14362"/>
              <a:gd name="T4" fmla="*/ 1152 w 3036"/>
              <a:gd name="T5" fmla="*/ 3981 h 14362"/>
              <a:gd name="T6" fmla="*/ 1008 w 3036"/>
              <a:gd name="T7" fmla="*/ 4423 h 14362"/>
              <a:gd name="T8" fmla="*/ 973 w 3036"/>
              <a:gd name="T9" fmla="*/ 4534 h 14362"/>
              <a:gd name="T10" fmla="*/ 812 w 3036"/>
              <a:gd name="T11" fmla="*/ 5091 h 14362"/>
              <a:gd name="T12" fmla="*/ 752 w 3036"/>
              <a:gd name="T13" fmla="*/ 5315 h 14362"/>
              <a:gd name="T14" fmla="*/ 667 w 3036"/>
              <a:gd name="T15" fmla="*/ 5653 h 14362"/>
              <a:gd name="T16" fmla="*/ 588 w 3036"/>
              <a:gd name="T17" fmla="*/ 5991 h 14362"/>
              <a:gd name="T18" fmla="*/ 389 w 3036"/>
              <a:gd name="T19" fmla="*/ 7015 h 14362"/>
              <a:gd name="T20" fmla="*/ 335 w 3036"/>
              <a:gd name="T21" fmla="*/ 7359 h 14362"/>
              <a:gd name="T22" fmla="*/ 272 w 3036"/>
              <a:gd name="T23" fmla="*/ 7819 h 14362"/>
              <a:gd name="T24" fmla="*/ 245 w 3036"/>
              <a:gd name="T25" fmla="*/ 8049 h 14362"/>
              <a:gd name="T26" fmla="*/ 221 w 3036"/>
              <a:gd name="T27" fmla="*/ 8280 h 14362"/>
              <a:gd name="T28" fmla="*/ 182 w 3036"/>
              <a:gd name="T29" fmla="*/ 8741 h 14362"/>
              <a:gd name="T30" fmla="*/ 154 w 3036"/>
              <a:gd name="T31" fmla="*/ 9204 h 14362"/>
              <a:gd name="T32" fmla="*/ 145 w 3036"/>
              <a:gd name="T33" fmla="*/ 9436 h 14362"/>
              <a:gd name="T34" fmla="*/ 136 w 3036"/>
              <a:gd name="T35" fmla="*/ 9783 h 14362"/>
              <a:gd name="T36" fmla="*/ 139 w 3036"/>
              <a:gd name="T37" fmla="*/ 10362 h 14362"/>
              <a:gd name="T38" fmla="*/ 153 w 3036"/>
              <a:gd name="T39" fmla="*/ 10825 h 14362"/>
              <a:gd name="T40" fmla="*/ 159 w 3036"/>
              <a:gd name="T41" fmla="*/ 10941 h 14362"/>
              <a:gd name="T42" fmla="*/ 181 w 3036"/>
              <a:gd name="T43" fmla="*/ 11288 h 14362"/>
              <a:gd name="T44" fmla="*/ 222 w 3036"/>
              <a:gd name="T45" fmla="*/ 11749 h 14362"/>
              <a:gd name="T46" fmla="*/ 249 w 3036"/>
              <a:gd name="T47" fmla="*/ 11978 h 14362"/>
              <a:gd name="T48" fmla="*/ 315 w 3036"/>
              <a:gd name="T49" fmla="*/ 12435 h 14362"/>
              <a:gd name="T50" fmla="*/ 754 w 3036"/>
              <a:gd name="T51" fmla="*/ 14227 h 14362"/>
              <a:gd name="T52" fmla="*/ 576 w 3036"/>
              <a:gd name="T53" fmla="*/ 14285 h 14362"/>
              <a:gd name="T54" fmla="*/ 576 w 3036"/>
              <a:gd name="T55" fmla="*/ 14284 h 14362"/>
              <a:gd name="T56" fmla="*/ 92 w 3036"/>
              <a:gd name="T57" fmla="*/ 11996 h 14362"/>
              <a:gd name="T58" fmla="*/ 69 w 3036"/>
              <a:gd name="T59" fmla="*/ 11764 h 14362"/>
              <a:gd name="T60" fmla="*/ 33 w 3036"/>
              <a:gd name="T61" fmla="*/ 11298 h 14362"/>
              <a:gd name="T62" fmla="*/ 15 w 3036"/>
              <a:gd name="T63" fmla="*/ 10948 h 14362"/>
              <a:gd name="T64" fmla="*/ 11 w 3036"/>
              <a:gd name="T65" fmla="*/ 10831 h 14362"/>
              <a:gd name="T66" fmla="*/ 2 w 3036"/>
              <a:gd name="T67" fmla="*/ 10364 h 14362"/>
              <a:gd name="T68" fmla="*/ 7 w 3036"/>
              <a:gd name="T69" fmla="*/ 9781 h 14362"/>
              <a:gd name="T70" fmla="*/ 20 w 3036"/>
              <a:gd name="T71" fmla="*/ 9431 h 14362"/>
              <a:gd name="T72" fmla="*/ 32 w 3036"/>
              <a:gd name="T73" fmla="*/ 9198 h 14362"/>
              <a:gd name="T74" fmla="*/ 66 w 3036"/>
              <a:gd name="T75" fmla="*/ 8733 h 14362"/>
              <a:gd name="T76" fmla="*/ 111 w 3036"/>
              <a:gd name="T77" fmla="*/ 8268 h 14362"/>
              <a:gd name="T78" fmla="*/ 139 w 3036"/>
              <a:gd name="T79" fmla="*/ 8037 h 14362"/>
              <a:gd name="T80" fmla="*/ 168 w 3036"/>
              <a:gd name="T81" fmla="*/ 7805 h 14362"/>
              <a:gd name="T82" fmla="*/ 237 w 3036"/>
              <a:gd name="T83" fmla="*/ 7344 h 14362"/>
              <a:gd name="T84" fmla="*/ 295 w 3036"/>
              <a:gd name="T85" fmla="*/ 6999 h 14362"/>
              <a:gd name="T86" fmla="*/ 508 w 3036"/>
              <a:gd name="T87" fmla="*/ 5973 h 14362"/>
              <a:gd name="T88" fmla="*/ 592 w 3036"/>
              <a:gd name="T89" fmla="*/ 5634 h 14362"/>
              <a:gd name="T90" fmla="*/ 682 w 3036"/>
              <a:gd name="T91" fmla="*/ 5296 h 14362"/>
              <a:gd name="T92" fmla="*/ 745 w 3036"/>
              <a:gd name="T93" fmla="*/ 5072 h 14362"/>
              <a:gd name="T94" fmla="*/ 913 w 3036"/>
              <a:gd name="T95" fmla="*/ 4515 h 14362"/>
              <a:gd name="T96" fmla="*/ 950 w 3036"/>
              <a:gd name="T97" fmla="*/ 4404 h 14362"/>
              <a:gd name="T98" fmla="*/ 1100 w 3036"/>
              <a:gd name="T99" fmla="*/ 3963 h 14362"/>
              <a:gd name="T100" fmla="*/ 1260 w 3036"/>
              <a:gd name="T101" fmla="*/ 3526 h 14362"/>
              <a:gd name="T102" fmla="*/ 2107 w 3036"/>
              <a:gd name="T103" fmla="*/ 1612 h 14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036" h="14362">
                <a:moveTo>
                  <a:pt x="3035" y="0"/>
                </a:moveTo>
                <a:lnTo>
                  <a:pt x="3035" y="0"/>
                </a:lnTo>
                <a:cubicBezTo>
                  <a:pt x="2706" y="525"/>
                  <a:pt x="2404" y="1067"/>
                  <a:pt x="2127" y="1622"/>
                </a:cubicBezTo>
                <a:lnTo>
                  <a:pt x="2127" y="1622"/>
                </a:lnTo>
                <a:cubicBezTo>
                  <a:pt x="1852" y="2177"/>
                  <a:pt x="1607" y="2746"/>
                  <a:pt x="1387" y="3325"/>
                </a:cubicBezTo>
                <a:lnTo>
                  <a:pt x="1387" y="3325"/>
                </a:lnTo>
                <a:cubicBezTo>
                  <a:pt x="1358" y="3397"/>
                  <a:pt x="1333" y="3471"/>
                  <a:pt x="1306" y="3543"/>
                </a:cubicBezTo>
                <a:lnTo>
                  <a:pt x="1227" y="3761"/>
                </a:lnTo>
                <a:lnTo>
                  <a:pt x="1152" y="3981"/>
                </a:lnTo>
                <a:lnTo>
                  <a:pt x="1152" y="3981"/>
                </a:lnTo>
                <a:cubicBezTo>
                  <a:pt x="1127" y="4054"/>
                  <a:pt x="1101" y="4127"/>
                  <a:pt x="1078" y="4201"/>
                </a:cubicBezTo>
                <a:lnTo>
                  <a:pt x="1008" y="4423"/>
                </a:lnTo>
                <a:lnTo>
                  <a:pt x="990" y="4478"/>
                </a:lnTo>
                <a:lnTo>
                  <a:pt x="990" y="4478"/>
                </a:lnTo>
                <a:cubicBezTo>
                  <a:pt x="984" y="4496"/>
                  <a:pt x="979" y="4515"/>
                  <a:pt x="973" y="4534"/>
                </a:cubicBezTo>
                <a:lnTo>
                  <a:pt x="940" y="4645"/>
                </a:lnTo>
                <a:lnTo>
                  <a:pt x="874" y="4867"/>
                </a:lnTo>
                <a:lnTo>
                  <a:pt x="812" y="5091"/>
                </a:lnTo>
                <a:lnTo>
                  <a:pt x="781" y="5203"/>
                </a:lnTo>
                <a:lnTo>
                  <a:pt x="781" y="5203"/>
                </a:lnTo>
                <a:cubicBezTo>
                  <a:pt x="770" y="5240"/>
                  <a:pt x="762" y="5278"/>
                  <a:pt x="752" y="5315"/>
                </a:cubicBezTo>
                <a:lnTo>
                  <a:pt x="695" y="5540"/>
                </a:lnTo>
                <a:lnTo>
                  <a:pt x="680" y="5596"/>
                </a:lnTo>
                <a:lnTo>
                  <a:pt x="667" y="5653"/>
                </a:lnTo>
                <a:lnTo>
                  <a:pt x="640" y="5766"/>
                </a:lnTo>
                <a:lnTo>
                  <a:pt x="640" y="5766"/>
                </a:lnTo>
                <a:cubicBezTo>
                  <a:pt x="623" y="5841"/>
                  <a:pt x="604" y="5916"/>
                  <a:pt x="588" y="5991"/>
                </a:cubicBezTo>
                <a:lnTo>
                  <a:pt x="588" y="5991"/>
                </a:lnTo>
                <a:cubicBezTo>
                  <a:pt x="522" y="6294"/>
                  <a:pt x="459" y="6597"/>
                  <a:pt x="408" y="6901"/>
                </a:cubicBezTo>
                <a:lnTo>
                  <a:pt x="389" y="7015"/>
                </a:lnTo>
                <a:lnTo>
                  <a:pt x="389" y="7015"/>
                </a:lnTo>
                <a:cubicBezTo>
                  <a:pt x="382" y="7053"/>
                  <a:pt x="375" y="7092"/>
                  <a:pt x="370" y="7130"/>
                </a:cubicBezTo>
                <a:lnTo>
                  <a:pt x="335" y="7359"/>
                </a:lnTo>
                <a:lnTo>
                  <a:pt x="317" y="7473"/>
                </a:lnTo>
                <a:lnTo>
                  <a:pt x="302" y="7588"/>
                </a:lnTo>
                <a:lnTo>
                  <a:pt x="272" y="7819"/>
                </a:lnTo>
                <a:lnTo>
                  <a:pt x="272" y="7819"/>
                </a:lnTo>
                <a:cubicBezTo>
                  <a:pt x="267" y="7857"/>
                  <a:pt x="262" y="7895"/>
                  <a:pt x="259" y="7934"/>
                </a:cubicBezTo>
                <a:lnTo>
                  <a:pt x="245" y="8049"/>
                </a:lnTo>
                <a:lnTo>
                  <a:pt x="232" y="8164"/>
                </a:lnTo>
                <a:lnTo>
                  <a:pt x="232" y="8164"/>
                </a:lnTo>
                <a:cubicBezTo>
                  <a:pt x="229" y="8203"/>
                  <a:pt x="224" y="8241"/>
                  <a:pt x="221" y="8280"/>
                </a:cubicBezTo>
                <a:lnTo>
                  <a:pt x="200" y="8511"/>
                </a:lnTo>
                <a:lnTo>
                  <a:pt x="190" y="8626"/>
                </a:lnTo>
                <a:lnTo>
                  <a:pt x="182" y="8741"/>
                </a:lnTo>
                <a:lnTo>
                  <a:pt x="166" y="8973"/>
                </a:lnTo>
                <a:lnTo>
                  <a:pt x="166" y="8973"/>
                </a:lnTo>
                <a:cubicBezTo>
                  <a:pt x="161" y="9050"/>
                  <a:pt x="159" y="9127"/>
                  <a:pt x="154" y="9204"/>
                </a:cubicBezTo>
                <a:lnTo>
                  <a:pt x="149" y="9320"/>
                </a:lnTo>
                <a:lnTo>
                  <a:pt x="146" y="9378"/>
                </a:lnTo>
                <a:lnTo>
                  <a:pt x="145" y="9436"/>
                </a:lnTo>
                <a:lnTo>
                  <a:pt x="139" y="9668"/>
                </a:lnTo>
                <a:lnTo>
                  <a:pt x="139" y="9668"/>
                </a:lnTo>
                <a:cubicBezTo>
                  <a:pt x="138" y="9706"/>
                  <a:pt x="136" y="9745"/>
                  <a:pt x="136" y="9783"/>
                </a:cubicBezTo>
                <a:lnTo>
                  <a:pt x="136" y="9899"/>
                </a:lnTo>
                <a:lnTo>
                  <a:pt x="135" y="10130"/>
                </a:lnTo>
                <a:lnTo>
                  <a:pt x="139" y="10362"/>
                </a:lnTo>
                <a:lnTo>
                  <a:pt x="139" y="10362"/>
                </a:lnTo>
                <a:cubicBezTo>
                  <a:pt x="140" y="10440"/>
                  <a:pt x="141" y="10517"/>
                  <a:pt x="144" y="10594"/>
                </a:cubicBezTo>
                <a:lnTo>
                  <a:pt x="153" y="10825"/>
                </a:lnTo>
                <a:lnTo>
                  <a:pt x="156" y="10883"/>
                </a:lnTo>
                <a:lnTo>
                  <a:pt x="156" y="10883"/>
                </a:lnTo>
                <a:cubicBezTo>
                  <a:pt x="157" y="10902"/>
                  <a:pt x="158" y="10922"/>
                  <a:pt x="159" y="10941"/>
                </a:cubicBezTo>
                <a:lnTo>
                  <a:pt x="166" y="11056"/>
                </a:lnTo>
                <a:lnTo>
                  <a:pt x="166" y="11056"/>
                </a:lnTo>
                <a:cubicBezTo>
                  <a:pt x="171" y="11134"/>
                  <a:pt x="176" y="11211"/>
                  <a:pt x="181" y="11288"/>
                </a:cubicBezTo>
                <a:lnTo>
                  <a:pt x="201" y="11518"/>
                </a:lnTo>
                <a:lnTo>
                  <a:pt x="210" y="11634"/>
                </a:lnTo>
                <a:lnTo>
                  <a:pt x="222" y="11749"/>
                </a:lnTo>
                <a:lnTo>
                  <a:pt x="229" y="11806"/>
                </a:lnTo>
                <a:lnTo>
                  <a:pt x="235" y="11863"/>
                </a:lnTo>
                <a:lnTo>
                  <a:pt x="249" y="11978"/>
                </a:lnTo>
                <a:lnTo>
                  <a:pt x="249" y="11978"/>
                </a:lnTo>
                <a:cubicBezTo>
                  <a:pt x="268" y="12131"/>
                  <a:pt x="290" y="12283"/>
                  <a:pt x="315" y="12435"/>
                </a:cubicBezTo>
                <a:lnTo>
                  <a:pt x="315" y="12435"/>
                </a:lnTo>
                <a:cubicBezTo>
                  <a:pt x="415" y="13043"/>
                  <a:pt x="562" y="13643"/>
                  <a:pt x="754" y="14227"/>
                </a:cubicBezTo>
                <a:lnTo>
                  <a:pt x="754" y="14227"/>
                </a:lnTo>
                <a:lnTo>
                  <a:pt x="754" y="14227"/>
                </a:lnTo>
                <a:cubicBezTo>
                  <a:pt x="769" y="14276"/>
                  <a:pt x="743" y="14329"/>
                  <a:pt x="694" y="14345"/>
                </a:cubicBezTo>
                <a:lnTo>
                  <a:pt x="694" y="14345"/>
                </a:lnTo>
                <a:cubicBezTo>
                  <a:pt x="645" y="14361"/>
                  <a:pt x="593" y="14335"/>
                  <a:pt x="576" y="14285"/>
                </a:cubicBezTo>
                <a:lnTo>
                  <a:pt x="576" y="14285"/>
                </a:lnTo>
                <a:cubicBezTo>
                  <a:pt x="576" y="14285"/>
                  <a:pt x="576" y="14285"/>
                  <a:pt x="576" y="14284"/>
                </a:cubicBezTo>
                <a:lnTo>
                  <a:pt x="576" y="14284"/>
                </a:lnTo>
                <a:cubicBezTo>
                  <a:pt x="388" y="13688"/>
                  <a:pt x="247" y="13078"/>
                  <a:pt x="154" y="12460"/>
                </a:cubicBezTo>
                <a:lnTo>
                  <a:pt x="154" y="12460"/>
                </a:lnTo>
                <a:cubicBezTo>
                  <a:pt x="130" y="12306"/>
                  <a:pt x="110" y="12152"/>
                  <a:pt x="92" y="11996"/>
                </a:cubicBezTo>
                <a:lnTo>
                  <a:pt x="80" y="11880"/>
                </a:lnTo>
                <a:lnTo>
                  <a:pt x="74" y="11822"/>
                </a:lnTo>
                <a:lnTo>
                  <a:pt x="69" y="11764"/>
                </a:lnTo>
                <a:lnTo>
                  <a:pt x="58" y="11647"/>
                </a:lnTo>
                <a:lnTo>
                  <a:pt x="50" y="11531"/>
                </a:lnTo>
                <a:lnTo>
                  <a:pt x="33" y="11298"/>
                </a:lnTo>
                <a:lnTo>
                  <a:pt x="33" y="11298"/>
                </a:lnTo>
                <a:cubicBezTo>
                  <a:pt x="28" y="11220"/>
                  <a:pt x="25" y="11142"/>
                  <a:pt x="21" y="11064"/>
                </a:cubicBezTo>
                <a:lnTo>
                  <a:pt x="15" y="10948"/>
                </a:lnTo>
                <a:lnTo>
                  <a:pt x="15" y="10948"/>
                </a:lnTo>
                <a:cubicBezTo>
                  <a:pt x="14" y="10928"/>
                  <a:pt x="13" y="10909"/>
                  <a:pt x="12" y="10889"/>
                </a:cubicBezTo>
                <a:lnTo>
                  <a:pt x="11" y="10831"/>
                </a:lnTo>
                <a:lnTo>
                  <a:pt x="5" y="10597"/>
                </a:lnTo>
                <a:lnTo>
                  <a:pt x="5" y="10597"/>
                </a:lnTo>
                <a:cubicBezTo>
                  <a:pt x="2" y="10520"/>
                  <a:pt x="2" y="10442"/>
                  <a:pt x="2" y="10364"/>
                </a:cubicBezTo>
                <a:lnTo>
                  <a:pt x="0" y="10130"/>
                </a:lnTo>
                <a:lnTo>
                  <a:pt x="5" y="9897"/>
                </a:lnTo>
                <a:lnTo>
                  <a:pt x="7" y="9781"/>
                </a:lnTo>
                <a:lnTo>
                  <a:pt x="7" y="9781"/>
                </a:lnTo>
                <a:cubicBezTo>
                  <a:pt x="7" y="9742"/>
                  <a:pt x="9" y="9703"/>
                  <a:pt x="10" y="9664"/>
                </a:cubicBezTo>
                <a:lnTo>
                  <a:pt x="20" y="9431"/>
                </a:lnTo>
                <a:lnTo>
                  <a:pt x="22" y="9372"/>
                </a:lnTo>
                <a:lnTo>
                  <a:pt x="26" y="9314"/>
                </a:lnTo>
                <a:lnTo>
                  <a:pt x="32" y="9198"/>
                </a:lnTo>
                <a:lnTo>
                  <a:pt x="32" y="9198"/>
                </a:lnTo>
                <a:cubicBezTo>
                  <a:pt x="38" y="9120"/>
                  <a:pt x="41" y="9043"/>
                  <a:pt x="47" y="8965"/>
                </a:cubicBezTo>
                <a:lnTo>
                  <a:pt x="66" y="8733"/>
                </a:lnTo>
                <a:lnTo>
                  <a:pt x="75" y="8617"/>
                </a:lnTo>
                <a:lnTo>
                  <a:pt x="87" y="8500"/>
                </a:lnTo>
                <a:lnTo>
                  <a:pt x="111" y="8268"/>
                </a:lnTo>
                <a:lnTo>
                  <a:pt x="111" y="8268"/>
                </a:lnTo>
                <a:cubicBezTo>
                  <a:pt x="115" y="8229"/>
                  <a:pt x="119" y="8191"/>
                  <a:pt x="124" y="8152"/>
                </a:cubicBezTo>
                <a:lnTo>
                  <a:pt x="139" y="8037"/>
                </a:lnTo>
                <a:lnTo>
                  <a:pt x="153" y="7921"/>
                </a:lnTo>
                <a:lnTo>
                  <a:pt x="153" y="7921"/>
                </a:lnTo>
                <a:cubicBezTo>
                  <a:pt x="158" y="7882"/>
                  <a:pt x="162" y="7843"/>
                  <a:pt x="168" y="7805"/>
                </a:cubicBezTo>
                <a:lnTo>
                  <a:pt x="201" y="7575"/>
                </a:lnTo>
                <a:lnTo>
                  <a:pt x="218" y="7459"/>
                </a:lnTo>
                <a:lnTo>
                  <a:pt x="237" y="7344"/>
                </a:lnTo>
                <a:lnTo>
                  <a:pt x="275" y="7114"/>
                </a:lnTo>
                <a:lnTo>
                  <a:pt x="275" y="7114"/>
                </a:lnTo>
                <a:cubicBezTo>
                  <a:pt x="281" y="7076"/>
                  <a:pt x="288" y="7038"/>
                  <a:pt x="295" y="6999"/>
                </a:cubicBezTo>
                <a:lnTo>
                  <a:pt x="317" y="6884"/>
                </a:lnTo>
                <a:lnTo>
                  <a:pt x="317" y="6884"/>
                </a:lnTo>
                <a:cubicBezTo>
                  <a:pt x="372" y="6580"/>
                  <a:pt x="439" y="6276"/>
                  <a:pt x="508" y="5973"/>
                </a:cubicBezTo>
                <a:lnTo>
                  <a:pt x="508" y="5973"/>
                </a:lnTo>
                <a:cubicBezTo>
                  <a:pt x="526" y="5898"/>
                  <a:pt x="546" y="5822"/>
                  <a:pt x="564" y="5747"/>
                </a:cubicBezTo>
                <a:lnTo>
                  <a:pt x="592" y="5634"/>
                </a:lnTo>
                <a:lnTo>
                  <a:pt x="606" y="5577"/>
                </a:lnTo>
                <a:lnTo>
                  <a:pt x="621" y="5521"/>
                </a:lnTo>
                <a:lnTo>
                  <a:pt x="682" y="5296"/>
                </a:lnTo>
                <a:lnTo>
                  <a:pt x="682" y="5296"/>
                </a:lnTo>
                <a:cubicBezTo>
                  <a:pt x="692" y="5259"/>
                  <a:pt x="701" y="5221"/>
                  <a:pt x="712" y="5184"/>
                </a:cubicBezTo>
                <a:lnTo>
                  <a:pt x="745" y="5072"/>
                </a:lnTo>
                <a:lnTo>
                  <a:pt x="810" y="4849"/>
                </a:lnTo>
                <a:lnTo>
                  <a:pt x="879" y="4626"/>
                </a:lnTo>
                <a:lnTo>
                  <a:pt x="913" y="4515"/>
                </a:lnTo>
                <a:lnTo>
                  <a:pt x="913" y="4515"/>
                </a:lnTo>
                <a:cubicBezTo>
                  <a:pt x="919" y="4496"/>
                  <a:pt x="925" y="4478"/>
                  <a:pt x="931" y="4459"/>
                </a:cubicBezTo>
                <a:lnTo>
                  <a:pt x="950" y="4404"/>
                </a:lnTo>
                <a:lnTo>
                  <a:pt x="1023" y="4183"/>
                </a:lnTo>
                <a:lnTo>
                  <a:pt x="1023" y="4183"/>
                </a:lnTo>
                <a:cubicBezTo>
                  <a:pt x="1047" y="4109"/>
                  <a:pt x="1073" y="4036"/>
                  <a:pt x="1100" y="3963"/>
                </a:cubicBezTo>
                <a:lnTo>
                  <a:pt x="1178" y="3744"/>
                </a:lnTo>
                <a:lnTo>
                  <a:pt x="1260" y="3526"/>
                </a:lnTo>
                <a:lnTo>
                  <a:pt x="1260" y="3526"/>
                </a:lnTo>
                <a:cubicBezTo>
                  <a:pt x="1287" y="3453"/>
                  <a:pt x="1314" y="3380"/>
                  <a:pt x="1343" y="3309"/>
                </a:cubicBezTo>
                <a:lnTo>
                  <a:pt x="1343" y="3309"/>
                </a:lnTo>
                <a:cubicBezTo>
                  <a:pt x="1572" y="2731"/>
                  <a:pt x="1824" y="2164"/>
                  <a:pt x="2107" y="1612"/>
                </a:cubicBezTo>
                <a:lnTo>
                  <a:pt x="2107" y="1612"/>
                </a:lnTo>
                <a:cubicBezTo>
                  <a:pt x="2390" y="1059"/>
                  <a:pt x="2699" y="521"/>
                  <a:pt x="3035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6560EA3-42B0-7A40-A425-1EDE0BE295CC}"/>
              </a:ext>
            </a:extLst>
          </p:cNvPr>
          <p:cNvSpPr txBox="1"/>
          <p:nvPr/>
        </p:nvSpPr>
        <p:spPr>
          <a:xfrm>
            <a:off x="2080772" y="171740"/>
            <a:ext cx="4982454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5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" pitchFamily="2" charset="77"/>
              </a:rPr>
              <a:t>ПРОЕКТ «ЭКОЛОГИЧЕСКИЙ ТЕАТР»</a:t>
            </a:r>
            <a:endParaRPr lang="en-US" sz="225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1D1A03F-695F-B945-B929-DA6EE77BAC3F}"/>
              </a:ext>
            </a:extLst>
          </p:cNvPr>
          <p:cNvSpPr txBox="1"/>
          <p:nvPr/>
        </p:nvSpPr>
        <p:spPr>
          <a:xfrm>
            <a:off x="-58660" y="590695"/>
            <a:ext cx="9261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Цель проекта: вовлечение в активную социальную деятельность по эколого-просветительскому </a:t>
            </a:r>
            <a:endParaRPr lang="ru-RU" sz="1000" spc="113" dirty="0" smtClean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 Light" pitchFamily="2" charset="77"/>
            </a:endParaRPr>
          </a:p>
          <a:p>
            <a:pPr algn="ctr"/>
            <a:r>
              <a:rPr lang="ru-RU" sz="1000" spc="113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направлению </a:t>
            </a:r>
            <a:r>
              <a:rPr lang="ru-RU" sz="10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не менее 20 % обучающихся к 2022 году, посредством участия в деятельности экологического </a:t>
            </a:r>
            <a:r>
              <a:rPr lang="ru-RU" sz="1000" spc="113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театра</a:t>
            </a:r>
            <a:endParaRPr lang="en-US" sz="1000" spc="113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 Light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8E8D5565-EDB7-6F40-BC04-27D6D81A2294}"/>
              </a:ext>
            </a:extLst>
          </p:cNvPr>
          <p:cNvSpPr txBox="1"/>
          <p:nvPr/>
        </p:nvSpPr>
        <p:spPr>
          <a:xfrm>
            <a:off x="5717006" y="3028518"/>
            <a:ext cx="88357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Задача 6</a:t>
            </a:r>
            <a:endParaRPr 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5DB6479C-CDE6-8444-AB06-F9FEC70AEE58}"/>
              </a:ext>
            </a:extLst>
          </p:cNvPr>
          <p:cNvSpPr txBox="1">
            <a:spLocks/>
          </p:cNvSpPr>
          <p:nvPr/>
        </p:nvSpPr>
        <p:spPr>
          <a:xfrm>
            <a:off x="5790463" y="3273002"/>
            <a:ext cx="3259194" cy="534762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ru-RU" sz="9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Наполнить </a:t>
            </a:r>
            <a:r>
              <a:rPr lang="ru-RU" sz="9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официальные группы техникума, организаций - партнеров рекламой театра и анонсами выступлений</a:t>
            </a:r>
            <a:endParaRPr lang="en-US" sz="9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DB3D5FD6-798B-6F4B-9C4B-EE1347081E90}"/>
              </a:ext>
            </a:extLst>
          </p:cNvPr>
          <p:cNvSpPr txBox="1"/>
          <p:nvPr/>
        </p:nvSpPr>
        <p:spPr>
          <a:xfrm>
            <a:off x="5495349" y="2046687"/>
            <a:ext cx="88357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Задача 5</a:t>
            </a:r>
            <a:endParaRPr 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="" xmlns:a16="http://schemas.microsoft.com/office/drawing/2014/main" id="{A6FAEC7A-D966-7648-9DD5-17661BA6D7C9}"/>
              </a:ext>
            </a:extLst>
          </p:cNvPr>
          <p:cNvSpPr txBox="1">
            <a:spLocks/>
          </p:cNvSpPr>
          <p:nvPr/>
        </p:nvSpPr>
        <p:spPr>
          <a:xfrm>
            <a:off x="5562769" y="2319314"/>
            <a:ext cx="3200231" cy="534762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ru-RU" sz="9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Организовать взаимодействие с общественными, образовательными организациями города и администрацией …. округа</a:t>
            </a:r>
            <a:endParaRPr lang="en-US" sz="9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508DDE06-FC99-5845-96CF-E35C741D44D0}"/>
              </a:ext>
            </a:extLst>
          </p:cNvPr>
          <p:cNvSpPr txBox="1"/>
          <p:nvPr/>
        </p:nvSpPr>
        <p:spPr>
          <a:xfrm>
            <a:off x="5368634" y="1406308"/>
            <a:ext cx="88357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Задача 4</a:t>
            </a:r>
            <a:endParaRPr 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EA4AF0E8-8AE4-AF45-9748-32F3273DF1E4}"/>
              </a:ext>
            </a:extLst>
          </p:cNvPr>
          <p:cNvSpPr txBox="1">
            <a:spLocks/>
          </p:cNvSpPr>
          <p:nvPr/>
        </p:nvSpPr>
        <p:spPr>
          <a:xfrm>
            <a:off x="5444664" y="1679597"/>
            <a:ext cx="3318336" cy="201337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ru-RU" sz="9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Пошить/приобрести костюмы и реквизит</a:t>
            </a:r>
            <a:endParaRPr lang="en-US" sz="9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9E60076-BD3A-7542-970E-A10B382FA3EB}"/>
              </a:ext>
            </a:extLst>
          </p:cNvPr>
          <p:cNvSpPr txBox="1"/>
          <p:nvPr/>
        </p:nvSpPr>
        <p:spPr>
          <a:xfrm>
            <a:off x="1733029" y="3261172"/>
            <a:ext cx="88357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Задача 3</a:t>
            </a:r>
            <a:endParaRPr 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="" xmlns:a16="http://schemas.microsoft.com/office/drawing/2014/main" id="{12EDDB5D-25CD-1844-A470-EDB8B44A895B}"/>
              </a:ext>
            </a:extLst>
          </p:cNvPr>
          <p:cNvSpPr txBox="1">
            <a:spLocks/>
          </p:cNvSpPr>
          <p:nvPr/>
        </p:nvSpPr>
        <p:spPr>
          <a:xfrm>
            <a:off x="581703" y="3534461"/>
            <a:ext cx="2034901" cy="518668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313"/>
              </a:lnSpc>
            </a:pPr>
            <a:r>
              <a:rPr lang="ru-RU" sz="9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Разработать 3 сценария спектакля для разной возрастной аудитории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3B3483C-B058-F14B-AA25-D9B028BCF814}"/>
              </a:ext>
            </a:extLst>
          </p:cNvPr>
          <p:cNvSpPr txBox="1"/>
          <p:nvPr/>
        </p:nvSpPr>
        <p:spPr>
          <a:xfrm>
            <a:off x="2219620" y="2321801"/>
            <a:ext cx="88357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Задача 2</a:t>
            </a:r>
            <a:endParaRPr 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5319E350-5FC3-924C-905A-55E4E335CA4A}"/>
              </a:ext>
            </a:extLst>
          </p:cNvPr>
          <p:cNvSpPr txBox="1">
            <a:spLocks/>
          </p:cNvSpPr>
          <p:nvPr/>
        </p:nvSpPr>
        <p:spPr>
          <a:xfrm>
            <a:off x="1068294" y="2595090"/>
            <a:ext cx="2034901" cy="351956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313"/>
              </a:lnSpc>
            </a:pPr>
            <a:r>
              <a:rPr lang="ru-RU" sz="9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Оборудовать помещение для репетиционных занятий</a:t>
            </a:r>
            <a:endParaRPr lang="en-US" sz="9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25601092-71BC-E842-82BA-CDDC2D6A8B2F}"/>
              </a:ext>
            </a:extLst>
          </p:cNvPr>
          <p:cNvSpPr txBox="1"/>
          <p:nvPr/>
        </p:nvSpPr>
        <p:spPr>
          <a:xfrm>
            <a:off x="2692171" y="1420780"/>
            <a:ext cx="88357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Задача 1</a:t>
            </a:r>
            <a:endParaRPr 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="" xmlns:a16="http://schemas.microsoft.com/office/drawing/2014/main" id="{41FF9982-F0C0-6942-85C1-B05E9FFBD88D}"/>
              </a:ext>
            </a:extLst>
          </p:cNvPr>
          <p:cNvSpPr txBox="1">
            <a:spLocks/>
          </p:cNvSpPr>
          <p:nvPr/>
        </p:nvSpPr>
        <p:spPr>
          <a:xfrm>
            <a:off x="1540845" y="1694069"/>
            <a:ext cx="2034901" cy="351956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1313"/>
              </a:lnSpc>
            </a:pPr>
            <a:r>
              <a:rPr lang="ru-RU" sz="9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Создать экологический театр, как клубное объединение</a:t>
            </a:r>
            <a:endParaRPr lang="en-US" sz="9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pic>
        <p:nvPicPr>
          <p:cNvPr id="30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8E8D5565-EDB7-6F40-BC04-27D6D81A2294}"/>
              </a:ext>
            </a:extLst>
          </p:cNvPr>
          <p:cNvSpPr txBox="1"/>
          <p:nvPr/>
        </p:nvSpPr>
        <p:spPr>
          <a:xfrm>
            <a:off x="5717006" y="3818186"/>
            <a:ext cx="883575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Задача 7</a:t>
            </a:r>
            <a:endParaRPr lang="en-US" sz="12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5DB6479C-CDE6-8444-AB06-F9FEC70AEE58}"/>
              </a:ext>
            </a:extLst>
          </p:cNvPr>
          <p:cNvSpPr txBox="1">
            <a:spLocks/>
          </p:cNvSpPr>
          <p:nvPr/>
        </p:nvSpPr>
        <p:spPr>
          <a:xfrm>
            <a:off x="5790463" y="4077757"/>
            <a:ext cx="3160547" cy="368049"/>
          </a:xfrm>
          <a:prstGeom prst="rect">
            <a:avLst/>
          </a:prstGeom>
        </p:spPr>
        <p:txBody>
          <a:bodyPr vert="horz" wrap="square" lIns="34290" tIns="17145" rIns="34290" bIns="17145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13"/>
              </a:lnSpc>
            </a:pPr>
            <a:r>
              <a:rPr lang="ru-RU" sz="900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Lato Light" panose="020F0502020204030203" pitchFamily="34" charset="0"/>
                <a:cs typeface="Mukta ExtraLight" panose="020B0000000000000000" pitchFamily="34" charset="77"/>
              </a:rPr>
              <a:t>К 1.12.2022 года провести не менее 20 экологических спектаклей для жителей города</a:t>
            </a:r>
            <a:endParaRPr lang="en-US" sz="90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4646" y="4387389"/>
            <a:ext cx="76947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bg1"/>
                </a:solidFill>
              </a:rPr>
              <a:t>Результат проекта:</a:t>
            </a:r>
          </a:p>
          <a:p>
            <a:pPr algn="ctr"/>
            <a:r>
              <a:rPr lang="ru-RU" sz="1050" dirty="0">
                <a:solidFill>
                  <a:schemeClr val="bg1"/>
                </a:solidFill>
              </a:rPr>
              <a:t>Не менее 20% обучающихся вовлечены в активную социальную </a:t>
            </a:r>
            <a:r>
              <a:rPr lang="ru-RU" sz="1050" dirty="0" smtClean="0">
                <a:solidFill>
                  <a:schemeClr val="bg1"/>
                </a:solidFill>
              </a:rPr>
              <a:t>деятельность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 </a:t>
            </a:r>
            <a:r>
              <a:rPr lang="ru-RU" sz="1050" dirty="0">
                <a:solidFill>
                  <a:schemeClr val="bg1"/>
                </a:solidFill>
              </a:rPr>
              <a:t>по эколого-просветительскому направлению, посредством участия в деятельности экологического театра.</a:t>
            </a:r>
          </a:p>
          <a:p>
            <a:pPr algn="ctr"/>
            <a:r>
              <a:rPr lang="ru-RU" sz="1050" dirty="0">
                <a:solidFill>
                  <a:schemeClr val="bg1"/>
                </a:solidFill>
              </a:rPr>
              <a:t>Постоянно действующее клубное объединение «Экологический театр»</a:t>
            </a:r>
          </a:p>
        </p:txBody>
      </p:sp>
      <p:sp>
        <p:nvSpPr>
          <p:cNvPr id="3074" name="Freeform 2">
            <a:extLst>
              <a:ext uri="{FF2B5EF4-FFF2-40B4-BE49-F238E27FC236}">
                <a16:creationId xmlns="" xmlns:a16="http://schemas.microsoft.com/office/drawing/2014/main" id="{870800CD-C2BF-3E4C-8D7B-7BE89FB4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708" y="3163653"/>
            <a:ext cx="1471115" cy="1807029"/>
          </a:xfrm>
          <a:custGeom>
            <a:avLst/>
            <a:gdLst>
              <a:gd name="T0" fmla="*/ 0 w 6006"/>
              <a:gd name="T1" fmla="*/ 3896 h 7378"/>
              <a:gd name="T2" fmla="*/ 0 w 6006"/>
              <a:gd name="T3" fmla="*/ 3896 h 7378"/>
              <a:gd name="T4" fmla="*/ 6005 w 6006"/>
              <a:gd name="T5" fmla="*/ 2266 h 7378"/>
              <a:gd name="T6" fmla="*/ 6005 w 6006"/>
              <a:gd name="T7" fmla="*/ 2266 h 7378"/>
              <a:gd name="T8" fmla="*/ 0 w 6006"/>
              <a:gd name="T9" fmla="*/ 3896 h 7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06" h="7378">
                <a:moveTo>
                  <a:pt x="0" y="3896"/>
                </a:moveTo>
                <a:lnTo>
                  <a:pt x="0" y="3896"/>
                </a:lnTo>
                <a:cubicBezTo>
                  <a:pt x="0" y="3896"/>
                  <a:pt x="1503" y="0"/>
                  <a:pt x="6005" y="2266"/>
                </a:cubicBezTo>
                <a:lnTo>
                  <a:pt x="6005" y="2266"/>
                </a:lnTo>
                <a:cubicBezTo>
                  <a:pt x="6005" y="2266"/>
                  <a:pt x="3304" y="7377"/>
                  <a:pt x="0" y="38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2449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868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3F5999E9-D123-4421-99B2-0C32B8167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109700"/>
              </p:ext>
            </p:extLst>
          </p:nvPr>
        </p:nvGraphicFramePr>
        <p:xfrm>
          <a:off x="12700" y="791698"/>
          <a:ext cx="9131298" cy="4351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7011">
                  <a:extLst>
                    <a:ext uri="{9D8B030D-6E8A-4147-A177-3AD203B41FA5}">
                      <a16:colId xmlns="" xmlns:a16="http://schemas.microsoft.com/office/drawing/2014/main" val="1512225413"/>
                    </a:ext>
                  </a:extLst>
                </a:gridCol>
                <a:gridCol w="1235031">
                  <a:extLst>
                    <a:ext uri="{9D8B030D-6E8A-4147-A177-3AD203B41FA5}">
                      <a16:colId xmlns="" xmlns:a16="http://schemas.microsoft.com/office/drawing/2014/main" val="1692201146"/>
                    </a:ext>
                  </a:extLst>
                </a:gridCol>
                <a:gridCol w="952314">
                  <a:extLst>
                    <a:ext uri="{9D8B030D-6E8A-4147-A177-3AD203B41FA5}">
                      <a16:colId xmlns="" xmlns:a16="http://schemas.microsoft.com/office/drawing/2014/main" val="2346000364"/>
                    </a:ext>
                  </a:extLst>
                </a:gridCol>
                <a:gridCol w="952314">
                  <a:extLst>
                    <a:ext uri="{9D8B030D-6E8A-4147-A177-3AD203B41FA5}">
                      <a16:colId xmlns="" xmlns:a16="http://schemas.microsoft.com/office/drawing/2014/main" val="2365384188"/>
                    </a:ext>
                  </a:extLst>
                </a:gridCol>
                <a:gridCol w="952314">
                  <a:extLst>
                    <a:ext uri="{9D8B030D-6E8A-4147-A177-3AD203B41FA5}">
                      <a16:colId xmlns="" xmlns:a16="http://schemas.microsoft.com/office/drawing/2014/main" val="822673948"/>
                    </a:ext>
                  </a:extLst>
                </a:gridCol>
                <a:gridCol w="952314">
                  <a:extLst>
                    <a:ext uri="{9D8B030D-6E8A-4147-A177-3AD203B41FA5}">
                      <a16:colId xmlns="" xmlns:a16="http://schemas.microsoft.com/office/drawing/2014/main" val="3101223746"/>
                    </a:ext>
                  </a:extLst>
                </a:gridCol>
              </a:tblGrid>
              <a:tr h="7428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Федеральный округ</a:t>
                      </a:r>
                      <a:endParaRPr lang="ru-RU" sz="110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количество проектов</a:t>
                      </a:r>
                      <a:endParaRPr lang="ru-RU" sz="105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низкий уровень,%</a:t>
                      </a:r>
                      <a:endParaRPr lang="ru-RU" sz="105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средний уровень,%</a:t>
                      </a:r>
                      <a:endParaRPr lang="ru-RU" sz="105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высокий </a:t>
                      </a:r>
                      <a:r>
                        <a:rPr lang="ru-RU" sz="1050" b="1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уровень,%</a:t>
                      </a:r>
                      <a:endParaRPr lang="ru-RU" sz="105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доля субъектов с проектами</a:t>
                      </a:r>
                      <a:endParaRPr lang="ru-RU" sz="105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756056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Центральный федеральный округ</a:t>
                      </a:r>
                      <a:endParaRPr lang="ru-RU" sz="1100" b="1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475</a:t>
                      </a:r>
                      <a:endParaRPr lang="ru-RU" sz="12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39,2</a:t>
                      </a:r>
                      <a:endParaRPr lang="ru-RU" sz="12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15,8</a:t>
                      </a:r>
                      <a:endParaRPr lang="ru-RU" sz="12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45,0</a:t>
                      </a:r>
                      <a:endParaRPr lang="ru-RU" sz="12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93,8</a:t>
                      </a:r>
                      <a:endParaRPr lang="ru-RU" sz="12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431" marR="7431" marT="7431" marB="0" anchor="ctr"/>
                </a:tc>
                <a:extLst>
                  <a:ext uri="{0D108BD9-81ED-4DB2-BD59-A6C34878D82A}">
                    <a16:rowId xmlns="" xmlns:a16="http://schemas.microsoft.com/office/drawing/2014/main" val="2265980777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Северо-Западный федеральный округ</a:t>
                      </a: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78,8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98509489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Южный федеральный округ </a:t>
                      </a: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88,2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39013278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Северо-Кавказский федеральный округ</a:t>
                      </a: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57,1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6263419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Приволжский федеральный округ</a:t>
                      </a: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49,1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92,9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75869849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Уральский федеральный округ </a:t>
                      </a: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67,3</a:t>
                      </a:r>
                      <a:endParaRPr lang="ru-RU" sz="12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23,8</a:t>
                      </a:r>
                      <a:endParaRPr lang="ru-RU" sz="1200" b="0" i="0" u="none" strike="noStrike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83,3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39149338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Сибирский федеральный округ</a:t>
                      </a: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41,9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30,6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2582782"/>
                  </a:ext>
                </a:extLst>
              </a:tr>
              <a:tr h="4511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Дальневосточный федеральный округ</a:t>
                      </a:r>
                    </a:p>
                  </a:txBody>
                  <a:tcPr marL="7431" marR="7431" marT="74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72,7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290891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676400" y="103461"/>
            <a:ext cx="5816016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sz="3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РЕЗУЛЬТАТЫ МОНИТОРИНГА</a:t>
            </a:r>
            <a:endParaRPr lang="ru-RU" sz="3200" b="1" cap="al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5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390348" y="94561"/>
            <a:ext cx="4395179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rgbClr val="8FB4DD"/>
                </a:solidFill>
              </a:rPr>
              <a:t>СТУДЕНЧЕСКОЕ САМОУПРАВЛЕНИЕ</a:t>
            </a:r>
            <a:endParaRPr lang="en-US" b="1" dirty="0">
              <a:solidFill>
                <a:srgbClr val="8FB4DD"/>
              </a:solidFill>
              <a:latin typeface="+mj-lt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Центральный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4495800" cy="3199804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Воронежская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«Семилукский политехнический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Воронежский юридический техникум</a:t>
            </a:r>
          </a:p>
          <a:p>
            <a:r>
              <a:rPr lang="ru-RU" sz="1100" b="1" dirty="0"/>
              <a:t>Ивановская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«Кохомский индустриальный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«Шуйский технологический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«Ивановский колледж сферы услуг»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«Фурмановский технологический колледж»</a:t>
            </a:r>
          </a:p>
          <a:p>
            <a:r>
              <a:rPr lang="ru-RU" sz="1100" b="1" dirty="0"/>
              <a:t>Тамбовская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«Железнодорожный колледж имени В.М. Баранова»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«Колледж торговли, общественного питания 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«Техникум отраслевых технологий»</a:t>
            </a:r>
          </a:p>
          <a:p>
            <a:r>
              <a:rPr lang="ru-RU" sz="1100" b="1" dirty="0"/>
              <a:t>Белгородская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ОГАПОУ </a:t>
            </a:r>
            <a:r>
              <a:rPr lang="ru-RU" sz="11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Шебекинский</a:t>
            </a: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техникум промышленности и транспорта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495800" y="1213191"/>
            <a:ext cx="4648200" cy="3187359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Владимирская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областной колледж культуры и искусства»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технологический колледж»</a:t>
            </a:r>
          </a:p>
          <a:p>
            <a:r>
              <a:rPr lang="ru-RU" sz="1100" b="1" dirty="0"/>
              <a:t>Калужская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индустриально-педагогический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колледж народного хозяйства и </a:t>
            </a:r>
            <a:r>
              <a:rPr lang="ru-RU" sz="11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природообустройства</a:t>
            </a: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100" b="1" dirty="0"/>
              <a:t>Курская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«Курский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«Советский социально-аграрный техникум имени Клыкова»</a:t>
            </a:r>
          </a:p>
          <a:p>
            <a:r>
              <a:rPr lang="ru-RU" sz="1100" b="1" dirty="0"/>
              <a:t>Орловская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БПОУ ОО «Мезенский педагогический колледж»</a:t>
            </a:r>
          </a:p>
          <a:p>
            <a:r>
              <a:rPr lang="ru-RU" sz="1100" b="1" dirty="0"/>
              <a:t>Ярославская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Ярославский колледж управления и профессиональных технологий </a:t>
            </a:r>
          </a:p>
          <a:p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35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390347" y="94561"/>
            <a:ext cx="4395178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rgbClr val="8FB4DD"/>
                </a:solidFill>
              </a:rPr>
              <a:t>СТУДЕНЧЕСКОЕ САМОУПРАВЛЕНИЕ</a:t>
            </a:r>
            <a:endParaRPr lang="en-US" b="1" dirty="0">
              <a:solidFill>
                <a:srgbClr val="8FB4DD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Северо-западный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49"/>
            <a:ext cx="9144000" cy="442411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Псковская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ПО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Опочецкий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индустриально-педагогический колледж»</a:t>
            </a: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2773846"/>
            <a:ext cx="9144000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Приволжский федеральный округ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3078645"/>
            <a:ext cx="9150578" cy="940905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Нижегородская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радиотехнический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индустриальный колледж»</a:t>
            </a:r>
          </a:p>
          <a:p>
            <a:r>
              <a:rPr lang="ru-RU" sz="1100" b="1" dirty="0"/>
              <a:t>Самарская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«Губернский колледж г. Сызрань»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1625199"/>
            <a:ext cx="9144000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Южный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2190750"/>
            <a:ext cx="9150578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Северо-Кавказский федеральный округ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495550"/>
            <a:ext cx="9150578" cy="278296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1925494"/>
            <a:ext cx="9150578" cy="265256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8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Уральский федеральный округ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0" y="1201865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1773306"/>
            <a:ext cx="9144000" cy="2093844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Иркутская область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авиационный техникум»</a:t>
            </a:r>
          </a:p>
          <a:p>
            <a:r>
              <a:rPr lang="ru-RU" sz="1100" b="1" dirty="0"/>
              <a:t>Кемеровская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«Прокопьевский строительный техникум»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«Кемеровский техникум индустрии питания и сферы услуг»</a:t>
            </a:r>
          </a:p>
          <a:p>
            <a:r>
              <a:rPr lang="ru-RU" sz="1100" b="1" dirty="0"/>
              <a:t>Республика Хакасия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РХ «Черногорский горно-строительный техникум»</a:t>
            </a:r>
          </a:p>
          <a:p>
            <a:r>
              <a:rPr lang="ru-RU" sz="1100" b="1" dirty="0"/>
              <a:t>Алтайский край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КГБПОУ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Рубцовский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аграрно-промышленный техникум»</a:t>
            </a:r>
          </a:p>
          <a:p>
            <a:r>
              <a:rPr lang="ru-RU" sz="1100" b="1" dirty="0"/>
              <a:t>Омская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БПОУ ОО «Омский техникум строительства и лесного хозяйства»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БПОУ ОО «Сибирский профессиональный колледж»</a:t>
            </a:r>
          </a:p>
          <a:p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/>
          </a:p>
          <a:p>
            <a:endParaRPr lang="ru-RU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468506"/>
            <a:ext cx="9144000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Сибирский федеральный округ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390347" y="94561"/>
            <a:ext cx="4395178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rgbClr val="8FB4DD"/>
                </a:solidFill>
              </a:rPr>
              <a:t>СТУДЕНЧЕСКОЕ САМОУПРАВЛЕНИЕ</a:t>
            </a:r>
            <a:endParaRPr lang="en-US" b="1" dirty="0">
              <a:solidFill>
                <a:srgbClr val="8FB4DD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 bwMode="auto">
          <a:xfrm>
            <a:off x="0" y="3867150"/>
            <a:ext cx="9144000" cy="317840"/>
          </a:xfrm>
          <a:prstGeom prst="rect">
            <a:avLst/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Дальневосточный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4171950"/>
            <a:ext cx="9144000" cy="26566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228600" y="1200150"/>
            <a:ext cx="3086031" cy="3626778"/>
            <a:chOff x="1393030" y="1056350"/>
            <a:chExt cx="3086031" cy="3626778"/>
          </a:xfrm>
        </p:grpSpPr>
        <p:sp>
          <p:nvSpPr>
            <p:cNvPr id="4" name="Freeform 50">
              <a:extLst>
                <a:ext uri="{FF2B5EF4-FFF2-40B4-BE49-F238E27FC236}">
                  <a16:creationId xmlns="" xmlns:a16="http://schemas.microsoft.com/office/drawing/2014/main" id="{94C0FA61-5630-2C4D-BC0B-D8E6FEA15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9731" y="3189576"/>
              <a:ext cx="715035" cy="490371"/>
            </a:xfrm>
            <a:custGeom>
              <a:avLst/>
              <a:gdLst>
                <a:gd name="T0" fmla="*/ 2917 w 2918"/>
                <a:gd name="T1" fmla="*/ 329 h 2004"/>
                <a:gd name="T2" fmla="*/ 2917 w 2918"/>
                <a:gd name="T3" fmla="*/ 329 h 2004"/>
                <a:gd name="T4" fmla="*/ 2379 w 2918"/>
                <a:gd name="T5" fmla="*/ 1023 h 2004"/>
                <a:gd name="T6" fmla="*/ 2379 w 2918"/>
                <a:gd name="T7" fmla="*/ 1023 h 2004"/>
                <a:gd name="T8" fmla="*/ 1681 w 2918"/>
                <a:gd name="T9" fmla="*/ 1556 h 2004"/>
                <a:gd name="T10" fmla="*/ 1681 w 2918"/>
                <a:gd name="T11" fmla="*/ 1556 h 2004"/>
                <a:gd name="T12" fmla="*/ 869 w 2918"/>
                <a:gd name="T13" fmla="*/ 1890 h 2004"/>
                <a:gd name="T14" fmla="*/ 869 w 2918"/>
                <a:gd name="T15" fmla="*/ 1890 h 2004"/>
                <a:gd name="T16" fmla="*/ 0 w 2918"/>
                <a:gd name="T17" fmla="*/ 2003 h 2004"/>
                <a:gd name="T18" fmla="*/ 0 w 2918"/>
                <a:gd name="T19" fmla="*/ 1345 h 2004"/>
                <a:gd name="T20" fmla="*/ 0 w 2918"/>
                <a:gd name="T21" fmla="*/ 1345 h 2004"/>
                <a:gd name="T22" fmla="*/ 700 w 2918"/>
                <a:gd name="T23" fmla="*/ 1254 h 2004"/>
                <a:gd name="T24" fmla="*/ 700 w 2918"/>
                <a:gd name="T25" fmla="*/ 1254 h 2004"/>
                <a:gd name="T26" fmla="*/ 1353 w 2918"/>
                <a:gd name="T27" fmla="*/ 985 h 2004"/>
                <a:gd name="T28" fmla="*/ 1353 w 2918"/>
                <a:gd name="T29" fmla="*/ 985 h 2004"/>
                <a:gd name="T30" fmla="*/ 1915 w 2918"/>
                <a:gd name="T31" fmla="*/ 556 h 2004"/>
                <a:gd name="T32" fmla="*/ 1915 w 2918"/>
                <a:gd name="T33" fmla="*/ 556 h 2004"/>
                <a:gd name="T34" fmla="*/ 2347 w 2918"/>
                <a:gd name="T35" fmla="*/ 0 h 2004"/>
                <a:gd name="T36" fmla="*/ 2917 w 2918"/>
                <a:gd name="T37" fmla="*/ 329 h 2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18" h="2004">
                  <a:moveTo>
                    <a:pt x="2917" y="329"/>
                  </a:moveTo>
                  <a:lnTo>
                    <a:pt x="2917" y="329"/>
                  </a:lnTo>
                  <a:cubicBezTo>
                    <a:pt x="2768" y="583"/>
                    <a:pt x="2586" y="817"/>
                    <a:pt x="2379" y="1023"/>
                  </a:cubicBezTo>
                  <a:lnTo>
                    <a:pt x="2379" y="1023"/>
                  </a:lnTo>
                  <a:cubicBezTo>
                    <a:pt x="2171" y="1229"/>
                    <a:pt x="1936" y="1409"/>
                    <a:pt x="1681" y="1556"/>
                  </a:cubicBezTo>
                  <a:lnTo>
                    <a:pt x="1681" y="1556"/>
                  </a:lnTo>
                  <a:cubicBezTo>
                    <a:pt x="1429" y="1700"/>
                    <a:pt x="1156" y="1813"/>
                    <a:pt x="869" y="1890"/>
                  </a:cubicBezTo>
                  <a:lnTo>
                    <a:pt x="869" y="1890"/>
                  </a:lnTo>
                  <a:cubicBezTo>
                    <a:pt x="592" y="1963"/>
                    <a:pt x="300" y="2003"/>
                    <a:pt x="0" y="2003"/>
                  </a:cubicBezTo>
                  <a:lnTo>
                    <a:pt x="0" y="1345"/>
                  </a:lnTo>
                  <a:lnTo>
                    <a:pt x="0" y="1345"/>
                  </a:lnTo>
                  <a:cubicBezTo>
                    <a:pt x="241" y="1345"/>
                    <a:pt x="476" y="1314"/>
                    <a:pt x="700" y="1254"/>
                  </a:cubicBezTo>
                  <a:lnTo>
                    <a:pt x="700" y="1254"/>
                  </a:lnTo>
                  <a:cubicBezTo>
                    <a:pt x="932" y="1193"/>
                    <a:pt x="1150" y="1101"/>
                    <a:pt x="1353" y="985"/>
                  </a:cubicBezTo>
                  <a:lnTo>
                    <a:pt x="1353" y="985"/>
                  </a:lnTo>
                  <a:cubicBezTo>
                    <a:pt x="1559" y="866"/>
                    <a:pt x="1748" y="722"/>
                    <a:pt x="1915" y="556"/>
                  </a:cubicBezTo>
                  <a:lnTo>
                    <a:pt x="1915" y="556"/>
                  </a:lnTo>
                  <a:cubicBezTo>
                    <a:pt x="2082" y="390"/>
                    <a:pt x="2228" y="204"/>
                    <a:pt x="2347" y="0"/>
                  </a:cubicBezTo>
                  <a:lnTo>
                    <a:pt x="2917" y="32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5" name="Freeform 51">
              <a:extLst>
                <a:ext uri="{FF2B5EF4-FFF2-40B4-BE49-F238E27FC236}">
                  <a16:creationId xmlns="" xmlns:a16="http://schemas.microsoft.com/office/drawing/2014/main" id="{E1BA83DB-D842-0644-BB4A-21679D317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5431" y="2443217"/>
              <a:ext cx="252747" cy="827367"/>
            </a:xfrm>
            <a:custGeom>
              <a:avLst/>
              <a:gdLst>
                <a:gd name="T0" fmla="*/ 1031 w 1032"/>
                <a:gd name="T1" fmla="*/ 1673 h 3379"/>
                <a:gd name="T2" fmla="*/ 1031 w 1032"/>
                <a:gd name="T3" fmla="*/ 1673 h 3379"/>
                <a:gd name="T4" fmla="*/ 1031 w 1032"/>
                <a:gd name="T5" fmla="*/ 1692 h 3379"/>
                <a:gd name="T6" fmla="*/ 1031 w 1032"/>
                <a:gd name="T7" fmla="*/ 1692 h 3379"/>
                <a:gd name="T8" fmla="*/ 912 w 1032"/>
                <a:gd name="T9" fmla="*/ 2565 h 3379"/>
                <a:gd name="T10" fmla="*/ 912 w 1032"/>
                <a:gd name="T11" fmla="*/ 2565 h 3379"/>
                <a:gd name="T12" fmla="*/ 571 w 1032"/>
                <a:gd name="T13" fmla="*/ 3377 h 3379"/>
                <a:gd name="T14" fmla="*/ 571 w 1032"/>
                <a:gd name="T15" fmla="*/ 3377 h 3379"/>
                <a:gd name="T16" fmla="*/ 570 w 1032"/>
                <a:gd name="T17" fmla="*/ 3378 h 3379"/>
                <a:gd name="T18" fmla="*/ 0 w 1032"/>
                <a:gd name="T19" fmla="*/ 3049 h 3379"/>
                <a:gd name="T20" fmla="*/ 0 w 1032"/>
                <a:gd name="T21" fmla="*/ 3049 h 3379"/>
                <a:gd name="T22" fmla="*/ 2 w 1032"/>
                <a:gd name="T23" fmla="*/ 3045 h 3379"/>
                <a:gd name="T24" fmla="*/ 2 w 1032"/>
                <a:gd name="T25" fmla="*/ 3045 h 3379"/>
                <a:gd name="T26" fmla="*/ 277 w 1032"/>
                <a:gd name="T27" fmla="*/ 2392 h 3379"/>
                <a:gd name="T28" fmla="*/ 277 w 1032"/>
                <a:gd name="T29" fmla="*/ 2392 h 3379"/>
                <a:gd name="T30" fmla="*/ 373 w 1032"/>
                <a:gd name="T31" fmla="*/ 1689 h 3379"/>
                <a:gd name="T32" fmla="*/ 373 w 1032"/>
                <a:gd name="T33" fmla="*/ 1689 h 3379"/>
                <a:gd name="T34" fmla="*/ 373 w 1032"/>
                <a:gd name="T35" fmla="*/ 1673 h 3379"/>
                <a:gd name="T36" fmla="*/ 373 w 1032"/>
                <a:gd name="T37" fmla="*/ 1673 h 3379"/>
                <a:gd name="T38" fmla="*/ 285 w 1032"/>
                <a:gd name="T39" fmla="*/ 983 h 3379"/>
                <a:gd name="T40" fmla="*/ 285 w 1032"/>
                <a:gd name="T41" fmla="*/ 983 h 3379"/>
                <a:gd name="T42" fmla="*/ 18 w 1032"/>
                <a:gd name="T43" fmla="*/ 329 h 3379"/>
                <a:gd name="T44" fmla="*/ 588 w 1032"/>
                <a:gd name="T45" fmla="*/ 0 h 3379"/>
                <a:gd name="T46" fmla="*/ 588 w 1032"/>
                <a:gd name="T47" fmla="*/ 0 h 3379"/>
                <a:gd name="T48" fmla="*/ 922 w 1032"/>
                <a:gd name="T49" fmla="*/ 816 h 3379"/>
                <a:gd name="T50" fmla="*/ 922 w 1032"/>
                <a:gd name="T51" fmla="*/ 816 h 3379"/>
                <a:gd name="T52" fmla="*/ 1031 w 1032"/>
                <a:gd name="T53" fmla="*/ 1673 h 3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32" h="3379">
                  <a:moveTo>
                    <a:pt x="1031" y="1673"/>
                  </a:moveTo>
                  <a:lnTo>
                    <a:pt x="1031" y="1673"/>
                  </a:lnTo>
                  <a:cubicBezTo>
                    <a:pt x="1031" y="1679"/>
                    <a:pt x="1031" y="1686"/>
                    <a:pt x="1031" y="1692"/>
                  </a:cubicBezTo>
                  <a:lnTo>
                    <a:pt x="1031" y="1692"/>
                  </a:lnTo>
                  <a:cubicBezTo>
                    <a:pt x="1029" y="1994"/>
                    <a:pt x="988" y="2287"/>
                    <a:pt x="912" y="2565"/>
                  </a:cubicBezTo>
                  <a:lnTo>
                    <a:pt x="912" y="2565"/>
                  </a:lnTo>
                  <a:cubicBezTo>
                    <a:pt x="833" y="2853"/>
                    <a:pt x="718" y="3125"/>
                    <a:pt x="571" y="3377"/>
                  </a:cubicBezTo>
                  <a:lnTo>
                    <a:pt x="571" y="3377"/>
                  </a:lnTo>
                  <a:cubicBezTo>
                    <a:pt x="571" y="3378"/>
                    <a:pt x="570" y="3378"/>
                    <a:pt x="570" y="3378"/>
                  </a:cubicBezTo>
                  <a:lnTo>
                    <a:pt x="0" y="3049"/>
                  </a:lnTo>
                  <a:lnTo>
                    <a:pt x="0" y="3049"/>
                  </a:lnTo>
                  <a:cubicBezTo>
                    <a:pt x="1" y="3048"/>
                    <a:pt x="1" y="3046"/>
                    <a:pt x="2" y="3045"/>
                  </a:cubicBezTo>
                  <a:lnTo>
                    <a:pt x="2" y="3045"/>
                  </a:lnTo>
                  <a:cubicBezTo>
                    <a:pt x="121" y="2843"/>
                    <a:pt x="214" y="2623"/>
                    <a:pt x="277" y="2392"/>
                  </a:cubicBezTo>
                  <a:lnTo>
                    <a:pt x="277" y="2392"/>
                  </a:lnTo>
                  <a:cubicBezTo>
                    <a:pt x="338" y="2168"/>
                    <a:pt x="372" y="1932"/>
                    <a:pt x="373" y="1689"/>
                  </a:cubicBezTo>
                  <a:lnTo>
                    <a:pt x="373" y="1689"/>
                  </a:lnTo>
                  <a:cubicBezTo>
                    <a:pt x="373" y="1683"/>
                    <a:pt x="373" y="1678"/>
                    <a:pt x="373" y="1673"/>
                  </a:cubicBezTo>
                  <a:lnTo>
                    <a:pt x="373" y="1673"/>
                  </a:lnTo>
                  <a:cubicBezTo>
                    <a:pt x="373" y="1435"/>
                    <a:pt x="343" y="1203"/>
                    <a:pt x="285" y="983"/>
                  </a:cubicBezTo>
                  <a:lnTo>
                    <a:pt x="285" y="983"/>
                  </a:lnTo>
                  <a:cubicBezTo>
                    <a:pt x="224" y="752"/>
                    <a:pt x="134" y="532"/>
                    <a:pt x="18" y="329"/>
                  </a:cubicBezTo>
                  <a:lnTo>
                    <a:pt x="588" y="0"/>
                  </a:lnTo>
                  <a:lnTo>
                    <a:pt x="588" y="0"/>
                  </a:lnTo>
                  <a:cubicBezTo>
                    <a:pt x="733" y="253"/>
                    <a:pt x="846" y="528"/>
                    <a:pt x="922" y="816"/>
                  </a:cubicBezTo>
                  <a:lnTo>
                    <a:pt x="922" y="816"/>
                  </a:lnTo>
                  <a:cubicBezTo>
                    <a:pt x="993" y="1090"/>
                    <a:pt x="1031" y="1377"/>
                    <a:pt x="1031" y="167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6" name="Freeform 55">
              <a:extLst>
                <a:ext uri="{FF2B5EF4-FFF2-40B4-BE49-F238E27FC236}">
                  <a16:creationId xmlns="" xmlns:a16="http://schemas.microsoft.com/office/drawing/2014/main" id="{FEB0789F-1012-744B-AD3B-BEDDECE6C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9731" y="2025214"/>
              <a:ext cx="719355" cy="497932"/>
            </a:xfrm>
            <a:custGeom>
              <a:avLst/>
              <a:gdLst>
                <a:gd name="T0" fmla="*/ 2935 w 2936"/>
                <a:gd name="T1" fmla="*/ 1705 h 2035"/>
                <a:gd name="T2" fmla="*/ 2365 w 2936"/>
                <a:gd name="T3" fmla="*/ 2034 h 2035"/>
                <a:gd name="T4" fmla="*/ 2365 w 2936"/>
                <a:gd name="T5" fmla="*/ 2034 h 2035"/>
                <a:gd name="T6" fmla="*/ 2363 w 2936"/>
                <a:gd name="T7" fmla="*/ 2030 h 2035"/>
                <a:gd name="T8" fmla="*/ 2363 w 2936"/>
                <a:gd name="T9" fmla="*/ 2030 h 2035"/>
                <a:gd name="T10" fmla="*/ 1931 w 2936"/>
                <a:gd name="T11" fmla="*/ 1463 h 2035"/>
                <a:gd name="T12" fmla="*/ 1931 w 2936"/>
                <a:gd name="T13" fmla="*/ 1463 h 2035"/>
                <a:gd name="T14" fmla="*/ 1367 w 2936"/>
                <a:gd name="T15" fmla="*/ 1026 h 2035"/>
                <a:gd name="T16" fmla="*/ 1367 w 2936"/>
                <a:gd name="T17" fmla="*/ 1026 h 2035"/>
                <a:gd name="T18" fmla="*/ 708 w 2936"/>
                <a:gd name="T19" fmla="*/ 752 h 2035"/>
                <a:gd name="T20" fmla="*/ 708 w 2936"/>
                <a:gd name="T21" fmla="*/ 752 h 2035"/>
                <a:gd name="T22" fmla="*/ 0 w 2936"/>
                <a:gd name="T23" fmla="*/ 658 h 2035"/>
                <a:gd name="T24" fmla="*/ 0 w 2936"/>
                <a:gd name="T25" fmla="*/ 0 h 2035"/>
                <a:gd name="T26" fmla="*/ 0 w 2936"/>
                <a:gd name="T27" fmla="*/ 0 h 2035"/>
                <a:gd name="T28" fmla="*/ 879 w 2936"/>
                <a:gd name="T29" fmla="*/ 116 h 2035"/>
                <a:gd name="T30" fmla="*/ 879 w 2936"/>
                <a:gd name="T31" fmla="*/ 116 h 2035"/>
                <a:gd name="T32" fmla="*/ 1697 w 2936"/>
                <a:gd name="T33" fmla="*/ 457 h 2035"/>
                <a:gd name="T34" fmla="*/ 1697 w 2936"/>
                <a:gd name="T35" fmla="*/ 457 h 2035"/>
                <a:gd name="T36" fmla="*/ 2397 w 2936"/>
                <a:gd name="T37" fmla="*/ 999 h 2035"/>
                <a:gd name="T38" fmla="*/ 2397 w 2936"/>
                <a:gd name="T39" fmla="*/ 999 h 2035"/>
                <a:gd name="T40" fmla="*/ 2934 w 2936"/>
                <a:gd name="T41" fmla="*/ 1704 h 2035"/>
                <a:gd name="T42" fmla="*/ 2934 w 2936"/>
                <a:gd name="T43" fmla="*/ 1704 h 2035"/>
                <a:gd name="T44" fmla="*/ 2935 w 2936"/>
                <a:gd name="T45" fmla="*/ 1705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36" h="2035">
                  <a:moveTo>
                    <a:pt x="2935" y="1705"/>
                  </a:moveTo>
                  <a:lnTo>
                    <a:pt x="2365" y="2034"/>
                  </a:lnTo>
                  <a:lnTo>
                    <a:pt x="2365" y="2034"/>
                  </a:lnTo>
                  <a:cubicBezTo>
                    <a:pt x="2364" y="2032"/>
                    <a:pt x="2363" y="2031"/>
                    <a:pt x="2363" y="2030"/>
                  </a:cubicBezTo>
                  <a:lnTo>
                    <a:pt x="2363" y="2030"/>
                  </a:lnTo>
                  <a:cubicBezTo>
                    <a:pt x="2243" y="1822"/>
                    <a:pt x="2098" y="1631"/>
                    <a:pt x="1931" y="1463"/>
                  </a:cubicBezTo>
                  <a:lnTo>
                    <a:pt x="1931" y="1463"/>
                  </a:lnTo>
                  <a:cubicBezTo>
                    <a:pt x="1763" y="1294"/>
                    <a:pt x="1573" y="1147"/>
                    <a:pt x="1367" y="1026"/>
                  </a:cubicBezTo>
                  <a:lnTo>
                    <a:pt x="1367" y="1026"/>
                  </a:lnTo>
                  <a:cubicBezTo>
                    <a:pt x="1162" y="907"/>
                    <a:pt x="942" y="814"/>
                    <a:pt x="708" y="752"/>
                  </a:cubicBezTo>
                  <a:lnTo>
                    <a:pt x="708" y="752"/>
                  </a:lnTo>
                  <a:cubicBezTo>
                    <a:pt x="482" y="690"/>
                    <a:pt x="244" y="658"/>
                    <a:pt x="0" y="658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303" y="0"/>
                    <a:pt x="599" y="40"/>
                    <a:pt x="879" y="116"/>
                  </a:cubicBezTo>
                  <a:lnTo>
                    <a:pt x="879" y="116"/>
                  </a:lnTo>
                  <a:cubicBezTo>
                    <a:pt x="1169" y="194"/>
                    <a:pt x="1444" y="310"/>
                    <a:pt x="1697" y="457"/>
                  </a:cubicBezTo>
                  <a:lnTo>
                    <a:pt x="1697" y="457"/>
                  </a:lnTo>
                  <a:cubicBezTo>
                    <a:pt x="1955" y="607"/>
                    <a:pt x="2189" y="789"/>
                    <a:pt x="2397" y="999"/>
                  </a:cubicBezTo>
                  <a:lnTo>
                    <a:pt x="2397" y="999"/>
                  </a:lnTo>
                  <a:cubicBezTo>
                    <a:pt x="2606" y="1209"/>
                    <a:pt x="2787" y="1446"/>
                    <a:pt x="2934" y="1704"/>
                  </a:cubicBezTo>
                  <a:lnTo>
                    <a:pt x="2934" y="1704"/>
                  </a:lnTo>
                  <a:cubicBezTo>
                    <a:pt x="2934" y="1704"/>
                    <a:pt x="2935" y="1704"/>
                    <a:pt x="2935" y="1705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7" name="Freeform 56">
              <a:extLst>
                <a:ext uri="{FF2B5EF4-FFF2-40B4-BE49-F238E27FC236}">
                  <a16:creationId xmlns="" xmlns:a16="http://schemas.microsoft.com/office/drawing/2014/main" id="{6B248F9A-D2CB-B94A-A1ED-62AAC1967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9473" y="1936644"/>
              <a:ext cx="1832953" cy="1832952"/>
            </a:xfrm>
            <a:custGeom>
              <a:avLst/>
              <a:gdLst>
                <a:gd name="T0" fmla="*/ 6963 w 7483"/>
                <a:gd name="T1" fmla="*/ 5237 h 7482"/>
                <a:gd name="T2" fmla="*/ 6963 w 7483"/>
                <a:gd name="T3" fmla="*/ 5237 h 7482"/>
                <a:gd name="T4" fmla="*/ 3741 w 7483"/>
                <a:gd name="T5" fmla="*/ 7292 h 7482"/>
                <a:gd name="T6" fmla="*/ 3741 w 7483"/>
                <a:gd name="T7" fmla="*/ 7292 h 7482"/>
                <a:gd name="T8" fmla="*/ 1779 w 7483"/>
                <a:gd name="T9" fmla="*/ 6702 h 7482"/>
                <a:gd name="T10" fmla="*/ 1779 w 7483"/>
                <a:gd name="T11" fmla="*/ 6702 h 7482"/>
                <a:gd name="T12" fmla="*/ 1582 w 7483"/>
                <a:gd name="T13" fmla="*/ 6561 h 7482"/>
                <a:gd name="T14" fmla="*/ 1579 w 7483"/>
                <a:gd name="T15" fmla="*/ 6558 h 7482"/>
                <a:gd name="T16" fmla="*/ 1579 w 7483"/>
                <a:gd name="T17" fmla="*/ 6558 h 7482"/>
                <a:gd name="T18" fmla="*/ 1579 w 7483"/>
                <a:gd name="T19" fmla="*/ 6558 h 7482"/>
                <a:gd name="T20" fmla="*/ 228 w 7483"/>
                <a:gd name="T21" fmla="*/ 4266 h 7482"/>
                <a:gd name="T22" fmla="*/ 228 w 7483"/>
                <a:gd name="T23" fmla="*/ 4266 h 7482"/>
                <a:gd name="T24" fmla="*/ 189 w 7483"/>
                <a:gd name="T25" fmla="*/ 3740 h 7482"/>
                <a:gd name="T26" fmla="*/ 189 w 7483"/>
                <a:gd name="T27" fmla="*/ 3740 h 7482"/>
                <a:gd name="T28" fmla="*/ 438 w 7483"/>
                <a:gd name="T29" fmla="*/ 2433 h 7482"/>
                <a:gd name="T30" fmla="*/ 438 w 7483"/>
                <a:gd name="T31" fmla="*/ 2433 h 7482"/>
                <a:gd name="T32" fmla="*/ 823 w 7483"/>
                <a:gd name="T33" fmla="*/ 1715 h 7482"/>
                <a:gd name="T34" fmla="*/ 823 w 7483"/>
                <a:gd name="T35" fmla="*/ 1715 h 7482"/>
                <a:gd name="T36" fmla="*/ 3238 w 7483"/>
                <a:gd name="T37" fmla="*/ 224 h 7482"/>
                <a:gd name="T38" fmla="*/ 3238 w 7483"/>
                <a:gd name="T39" fmla="*/ 224 h 7482"/>
                <a:gd name="T40" fmla="*/ 3238 w 7483"/>
                <a:gd name="T41" fmla="*/ 224 h 7482"/>
                <a:gd name="T42" fmla="*/ 3741 w 7483"/>
                <a:gd name="T43" fmla="*/ 189 h 7482"/>
                <a:gd name="T44" fmla="*/ 3741 w 7483"/>
                <a:gd name="T45" fmla="*/ 189 h 7482"/>
                <a:gd name="T46" fmla="*/ 6721 w 7483"/>
                <a:gd name="T47" fmla="*/ 1807 h 7482"/>
                <a:gd name="T48" fmla="*/ 6721 w 7483"/>
                <a:gd name="T49" fmla="*/ 1807 h 7482"/>
                <a:gd name="T50" fmla="*/ 7293 w 7483"/>
                <a:gd name="T51" fmla="*/ 3740 h 7482"/>
                <a:gd name="T52" fmla="*/ 7293 w 7483"/>
                <a:gd name="T53" fmla="*/ 3740 h 7482"/>
                <a:gd name="T54" fmla="*/ 6963 w 7483"/>
                <a:gd name="T55" fmla="*/ 5237 h 7482"/>
                <a:gd name="T56" fmla="*/ 6879 w 7483"/>
                <a:gd name="T57" fmla="*/ 1704 h 7482"/>
                <a:gd name="T58" fmla="*/ 6879 w 7483"/>
                <a:gd name="T59" fmla="*/ 1704 h 7482"/>
                <a:gd name="T60" fmla="*/ 3741 w 7483"/>
                <a:gd name="T61" fmla="*/ 0 h 7482"/>
                <a:gd name="T62" fmla="*/ 3741 w 7483"/>
                <a:gd name="T63" fmla="*/ 0 h 7482"/>
                <a:gd name="T64" fmla="*/ 3211 w 7483"/>
                <a:gd name="T65" fmla="*/ 37 h 7482"/>
                <a:gd name="T66" fmla="*/ 3211 w 7483"/>
                <a:gd name="T67" fmla="*/ 37 h 7482"/>
                <a:gd name="T68" fmla="*/ 3211 w 7483"/>
                <a:gd name="T69" fmla="*/ 37 h 7482"/>
                <a:gd name="T70" fmla="*/ 668 w 7483"/>
                <a:gd name="T71" fmla="*/ 1607 h 7482"/>
                <a:gd name="T72" fmla="*/ 668 w 7483"/>
                <a:gd name="T73" fmla="*/ 1607 h 7482"/>
                <a:gd name="T74" fmla="*/ 262 w 7483"/>
                <a:gd name="T75" fmla="*/ 2363 h 7482"/>
                <a:gd name="T76" fmla="*/ 262 w 7483"/>
                <a:gd name="T77" fmla="*/ 2363 h 7482"/>
                <a:gd name="T78" fmla="*/ 0 w 7483"/>
                <a:gd name="T79" fmla="*/ 3740 h 7482"/>
                <a:gd name="T80" fmla="*/ 0 w 7483"/>
                <a:gd name="T81" fmla="*/ 3740 h 7482"/>
                <a:gd name="T82" fmla="*/ 41 w 7483"/>
                <a:gd name="T83" fmla="*/ 4295 h 7482"/>
                <a:gd name="T84" fmla="*/ 41 w 7483"/>
                <a:gd name="T85" fmla="*/ 4295 h 7482"/>
                <a:gd name="T86" fmla="*/ 1463 w 7483"/>
                <a:gd name="T87" fmla="*/ 6708 h 7482"/>
                <a:gd name="T88" fmla="*/ 1463 w 7483"/>
                <a:gd name="T89" fmla="*/ 6709 h 7482"/>
                <a:gd name="T90" fmla="*/ 1467 w 7483"/>
                <a:gd name="T91" fmla="*/ 6711 h 7482"/>
                <a:gd name="T92" fmla="*/ 1467 w 7483"/>
                <a:gd name="T93" fmla="*/ 6711 h 7482"/>
                <a:gd name="T94" fmla="*/ 1675 w 7483"/>
                <a:gd name="T95" fmla="*/ 6859 h 7482"/>
                <a:gd name="T96" fmla="*/ 1675 w 7483"/>
                <a:gd name="T97" fmla="*/ 6859 h 7482"/>
                <a:gd name="T98" fmla="*/ 3741 w 7483"/>
                <a:gd name="T99" fmla="*/ 7481 h 7482"/>
                <a:gd name="T100" fmla="*/ 3741 w 7483"/>
                <a:gd name="T101" fmla="*/ 7481 h 7482"/>
                <a:gd name="T102" fmla="*/ 7135 w 7483"/>
                <a:gd name="T103" fmla="*/ 5316 h 7482"/>
                <a:gd name="T104" fmla="*/ 7135 w 7483"/>
                <a:gd name="T105" fmla="*/ 5316 h 7482"/>
                <a:gd name="T106" fmla="*/ 7482 w 7483"/>
                <a:gd name="T107" fmla="*/ 3740 h 7482"/>
                <a:gd name="T108" fmla="*/ 7482 w 7483"/>
                <a:gd name="T109" fmla="*/ 3740 h 7482"/>
                <a:gd name="T110" fmla="*/ 6879 w 7483"/>
                <a:gd name="T111" fmla="*/ 1704 h 7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483" h="7482">
                  <a:moveTo>
                    <a:pt x="6963" y="5237"/>
                  </a:moveTo>
                  <a:lnTo>
                    <a:pt x="6963" y="5237"/>
                  </a:lnTo>
                  <a:cubicBezTo>
                    <a:pt x="6399" y="6450"/>
                    <a:pt x="5168" y="7292"/>
                    <a:pt x="3741" y="7292"/>
                  </a:cubicBezTo>
                  <a:lnTo>
                    <a:pt x="3741" y="7292"/>
                  </a:lnTo>
                  <a:cubicBezTo>
                    <a:pt x="3016" y="7292"/>
                    <a:pt x="2342" y="7075"/>
                    <a:pt x="1779" y="6702"/>
                  </a:cubicBezTo>
                  <a:lnTo>
                    <a:pt x="1779" y="6702"/>
                  </a:lnTo>
                  <a:cubicBezTo>
                    <a:pt x="1712" y="6657"/>
                    <a:pt x="1646" y="6610"/>
                    <a:pt x="1582" y="6561"/>
                  </a:cubicBezTo>
                  <a:lnTo>
                    <a:pt x="1579" y="6558"/>
                  </a:lnTo>
                  <a:lnTo>
                    <a:pt x="1579" y="6558"/>
                  </a:lnTo>
                  <a:lnTo>
                    <a:pt x="1579" y="6558"/>
                  </a:lnTo>
                  <a:cubicBezTo>
                    <a:pt x="866" y="6010"/>
                    <a:pt x="367" y="5197"/>
                    <a:pt x="228" y="4266"/>
                  </a:cubicBezTo>
                  <a:lnTo>
                    <a:pt x="228" y="4266"/>
                  </a:lnTo>
                  <a:cubicBezTo>
                    <a:pt x="203" y="4095"/>
                    <a:pt x="189" y="3919"/>
                    <a:pt x="189" y="3740"/>
                  </a:cubicBezTo>
                  <a:lnTo>
                    <a:pt x="189" y="3740"/>
                  </a:lnTo>
                  <a:cubicBezTo>
                    <a:pt x="189" y="3278"/>
                    <a:pt x="278" y="2838"/>
                    <a:pt x="438" y="2433"/>
                  </a:cubicBezTo>
                  <a:lnTo>
                    <a:pt x="438" y="2433"/>
                  </a:lnTo>
                  <a:cubicBezTo>
                    <a:pt x="539" y="2178"/>
                    <a:pt x="669" y="1937"/>
                    <a:pt x="823" y="1715"/>
                  </a:cubicBezTo>
                  <a:lnTo>
                    <a:pt x="823" y="1715"/>
                  </a:lnTo>
                  <a:cubicBezTo>
                    <a:pt x="1375" y="923"/>
                    <a:pt x="2239" y="366"/>
                    <a:pt x="3238" y="224"/>
                  </a:cubicBezTo>
                  <a:lnTo>
                    <a:pt x="3238" y="224"/>
                  </a:lnTo>
                  <a:lnTo>
                    <a:pt x="3238" y="224"/>
                  </a:lnTo>
                  <a:cubicBezTo>
                    <a:pt x="3403" y="201"/>
                    <a:pt x="3571" y="189"/>
                    <a:pt x="3741" y="189"/>
                  </a:cubicBezTo>
                  <a:lnTo>
                    <a:pt x="3741" y="189"/>
                  </a:lnTo>
                  <a:cubicBezTo>
                    <a:pt x="4989" y="189"/>
                    <a:pt x="6087" y="833"/>
                    <a:pt x="6721" y="1807"/>
                  </a:cubicBezTo>
                  <a:lnTo>
                    <a:pt x="6721" y="1807"/>
                  </a:lnTo>
                  <a:cubicBezTo>
                    <a:pt x="7082" y="2363"/>
                    <a:pt x="7293" y="3027"/>
                    <a:pt x="7293" y="3740"/>
                  </a:cubicBezTo>
                  <a:lnTo>
                    <a:pt x="7293" y="3740"/>
                  </a:lnTo>
                  <a:cubicBezTo>
                    <a:pt x="7293" y="4275"/>
                    <a:pt x="7175" y="4781"/>
                    <a:pt x="6963" y="5237"/>
                  </a:cubicBezTo>
                  <a:close/>
                  <a:moveTo>
                    <a:pt x="6879" y="1704"/>
                  </a:moveTo>
                  <a:lnTo>
                    <a:pt x="6879" y="1704"/>
                  </a:lnTo>
                  <a:cubicBezTo>
                    <a:pt x="6212" y="678"/>
                    <a:pt x="5056" y="0"/>
                    <a:pt x="3741" y="0"/>
                  </a:cubicBezTo>
                  <a:lnTo>
                    <a:pt x="3741" y="0"/>
                  </a:lnTo>
                  <a:cubicBezTo>
                    <a:pt x="3561" y="0"/>
                    <a:pt x="3385" y="12"/>
                    <a:pt x="3211" y="37"/>
                  </a:cubicBezTo>
                  <a:lnTo>
                    <a:pt x="3211" y="37"/>
                  </a:lnTo>
                  <a:lnTo>
                    <a:pt x="3211" y="37"/>
                  </a:lnTo>
                  <a:cubicBezTo>
                    <a:pt x="2160" y="186"/>
                    <a:pt x="1249" y="773"/>
                    <a:pt x="668" y="1607"/>
                  </a:cubicBezTo>
                  <a:lnTo>
                    <a:pt x="668" y="1607"/>
                  </a:lnTo>
                  <a:cubicBezTo>
                    <a:pt x="505" y="1841"/>
                    <a:pt x="369" y="2094"/>
                    <a:pt x="262" y="2363"/>
                  </a:cubicBezTo>
                  <a:lnTo>
                    <a:pt x="262" y="2363"/>
                  </a:lnTo>
                  <a:cubicBezTo>
                    <a:pt x="93" y="2790"/>
                    <a:pt x="0" y="3253"/>
                    <a:pt x="0" y="3740"/>
                  </a:cubicBezTo>
                  <a:lnTo>
                    <a:pt x="0" y="3740"/>
                  </a:lnTo>
                  <a:cubicBezTo>
                    <a:pt x="0" y="3929"/>
                    <a:pt x="14" y="4114"/>
                    <a:pt x="41" y="4295"/>
                  </a:cubicBezTo>
                  <a:lnTo>
                    <a:pt x="41" y="4295"/>
                  </a:lnTo>
                  <a:cubicBezTo>
                    <a:pt x="187" y="5275"/>
                    <a:pt x="712" y="6131"/>
                    <a:pt x="1463" y="6708"/>
                  </a:cubicBezTo>
                  <a:lnTo>
                    <a:pt x="1463" y="6709"/>
                  </a:lnTo>
                  <a:lnTo>
                    <a:pt x="1467" y="6711"/>
                  </a:lnTo>
                  <a:lnTo>
                    <a:pt x="1467" y="6711"/>
                  </a:lnTo>
                  <a:cubicBezTo>
                    <a:pt x="1534" y="6763"/>
                    <a:pt x="1604" y="6812"/>
                    <a:pt x="1675" y="6859"/>
                  </a:cubicBezTo>
                  <a:lnTo>
                    <a:pt x="1675" y="6859"/>
                  </a:lnTo>
                  <a:cubicBezTo>
                    <a:pt x="2267" y="7252"/>
                    <a:pt x="2978" y="7481"/>
                    <a:pt x="3741" y="7481"/>
                  </a:cubicBezTo>
                  <a:lnTo>
                    <a:pt x="3741" y="7481"/>
                  </a:lnTo>
                  <a:cubicBezTo>
                    <a:pt x="5244" y="7481"/>
                    <a:pt x="6540" y="6595"/>
                    <a:pt x="7135" y="5316"/>
                  </a:cubicBezTo>
                  <a:lnTo>
                    <a:pt x="7135" y="5316"/>
                  </a:lnTo>
                  <a:cubicBezTo>
                    <a:pt x="7358" y="4837"/>
                    <a:pt x="7482" y="4303"/>
                    <a:pt x="7482" y="3740"/>
                  </a:cubicBezTo>
                  <a:lnTo>
                    <a:pt x="7482" y="3740"/>
                  </a:lnTo>
                  <a:cubicBezTo>
                    <a:pt x="7482" y="2988"/>
                    <a:pt x="7261" y="2290"/>
                    <a:pt x="6879" y="170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8" name="Freeform 60">
              <a:extLst>
                <a:ext uri="{FF2B5EF4-FFF2-40B4-BE49-F238E27FC236}">
                  <a16:creationId xmlns="" xmlns:a16="http://schemas.microsoft.com/office/drawing/2014/main" id="{C463B3F5-37CF-6B4C-AD69-0428CCD8F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6855" y="2144026"/>
              <a:ext cx="1418189" cy="1418189"/>
            </a:xfrm>
            <a:custGeom>
              <a:avLst/>
              <a:gdLst>
                <a:gd name="T0" fmla="*/ 5790 w 5791"/>
                <a:gd name="T1" fmla="*/ 2894 h 5790"/>
                <a:gd name="T2" fmla="*/ 5790 w 5791"/>
                <a:gd name="T3" fmla="*/ 2894 h 5790"/>
                <a:gd name="T4" fmla="*/ 5522 w 5791"/>
                <a:gd name="T5" fmla="*/ 4114 h 5790"/>
                <a:gd name="T6" fmla="*/ 5522 w 5791"/>
                <a:gd name="T7" fmla="*/ 4114 h 5790"/>
                <a:gd name="T8" fmla="*/ 2895 w 5791"/>
                <a:gd name="T9" fmla="*/ 5789 h 5790"/>
                <a:gd name="T10" fmla="*/ 2895 w 5791"/>
                <a:gd name="T11" fmla="*/ 5789 h 5790"/>
                <a:gd name="T12" fmla="*/ 1296 w 5791"/>
                <a:gd name="T13" fmla="*/ 5308 h 5790"/>
                <a:gd name="T14" fmla="*/ 1296 w 5791"/>
                <a:gd name="T15" fmla="*/ 5308 h 5790"/>
                <a:gd name="T16" fmla="*/ 1135 w 5791"/>
                <a:gd name="T17" fmla="*/ 5193 h 5790"/>
                <a:gd name="T18" fmla="*/ 1133 w 5791"/>
                <a:gd name="T19" fmla="*/ 5191 h 5790"/>
                <a:gd name="T20" fmla="*/ 1133 w 5791"/>
                <a:gd name="T21" fmla="*/ 5191 h 5790"/>
                <a:gd name="T22" fmla="*/ 1133 w 5791"/>
                <a:gd name="T23" fmla="*/ 5191 h 5790"/>
                <a:gd name="T24" fmla="*/ 32 w 5791"/>
                <a:gd name="T25" fmla="*/ 3324 h 5790"/>
                <a:gd name="T26" fmla="*/ 32 w 5791"/>
                <a:gd name="T27" fmla="*/ 3324 h 5790"/>
                <a:gd name="T28" fmla="*/ 0 w 5791"/>
                <a:gd name="T29" fmla="*/ 2894 h 5790"/>
                <a:gd name="T30" fmla="*/ 0 w 5791"/>
                <a:gd name="T31" fmla="*/ 2894 h 5790"/>
                <a:gd name="T32" fmla="*/ 203 w 5791"/>
                <a:gd name="T33" fmla="*/ 1829 h 5790"/>
                <a:gd name="T34" fmla="*/ 203 w 5791"/>
                <a:gd name="T35" fmla="*/ 1829 h 5790"/>
                <a:gd name="T36" fmla="*/ 517 w 5791"/>
                <a:gd name="T37" fmla="*/ 1243 h 5790"/>
                <a:gd name="T38" fmla="*/ 517 w 5791"/>
                <a:gd name="T39" fmla="*/ 1243 h 5790"/>
                <a:gd name="T40" fmla="*/ 2485 w 5791"/>
                <a:gd name="T41" fmla="*/ 28 h 5790"/>
                <a:gd name="T42" fmla="*/ 2485 w 5791"/>
                <a:gd name="T43" fmla="*/ 28 h 5790"/>
                <a:gd name="T44" fmla="*/ 2485 w 5791"/>
                <a:gd name="T45" fmla="*/ 28 h 5790"/>
                <a:gd name="T46" fmla="*/ 2895 w 5791"/>
                <a:gd name="T47" fmla="*/ 0 h 5790"/>
                <a:gd name="T48" fmla="*/ 2895 w 5791"/>
                <a:gd name="T49" fmla="*/ 0 h 5790"/>
                <a:gd name="T50" fmla="*/ 5324 w 5791"/>
                <a:gd name="T51" fmla="*/ 1319 h 5790"/>
                <a:gd name="T52" fmla="*/ 5324 w 5791"/>
                <a:gd name="T53" fmla="*/ 1319 h 5790"/>
                <a:gd name="T54" fmla="*/ 5790 w 5791"/>
                <a:gd name="T55" fmla="*/ 2894 h 5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91" h="5790">
                  <a:moveTo>
                    <a:pt x="5790" y="2894"/>
                  </a:moveTo>
                  <a:lnTo>
                    <a:pt x="5790" y="2894"/>
                  </a:lnTo>
                  <a:cubicBezTo>
                    <a:pt x="5790" y="3330"/>
                    <a:pt x="5694" y="3743"/>
                    <a:pt x="5522" y="4114"/>
                  </a:cubicBezTo>
                  <a:lnTo>
                    <a:pt x="5522" y="4114"/>
                  </a:lnTo>
                  <a:cubicBezTo>
                    <a:pt x="5061" y="5103"/>
                    <a:pt x="4058" y="5789"/>
                    <a:pt x="2895" y="5789"/>
                  </a:cubicBezTo>
                  <a:lnTo>
                    <a:pt x="2895" y="5789"/>
                  </a:lnTo>
                  <a:cubicBezTo>
                    <a:pt x="2304" y="5789"/>
                    <a:pt x="1755" y="5612"/>
                    <a:pt x="1296" y="5308"/>
                  </a:cubicBezTo>
                  <a:lnTo>
                    <a:pt x="1296" y="5308"/>
                  </a:lnTo>
                  <a:cubicBezTo>
                    <a:pt x="1241" y="5271"/>
                    <a:pt x="1188" y="5233"/>
                    <a:pt x="1135" y="5193"/>
                  </a:cubicBezTo>
                  <a:lnTo>
                    <a:pt x="1133" y="5191"/>
                  </a:lnTo>
                  <a:lnTo>
                    <a:pt x="1133" y="5191"/>
                  </a:lnTo>
                  <a:lnTo>
                    <a:pt x="1133" y="5191"/>
                  </a:lnTo>
                  <a:cubicBezTo>
                    <a:pt x="551" y="4744"/>
                    <a:pt x="145" y="4082"/>
                    <a:pt x="32" y="3324"/>
                  </a:cubicBezTo>
                  <a:lnTo>
                    <a:pt x="32" y="3324"/>
                  </a:lnTo>
                  <a:cubicBezTo>
                    <a:pt x="11" y="3183"/>
                    <a:pt x="0" y="3040"/>
                    <a:pt x="0" y="2894"/>
                  </a:cubicBezTo>
                  <a:lnTo>
                    <a:pt x="0" y="2894"/>
                  </a:lnTo>
                  <a:cubicBezTo>
                    <a:pt x="0" y="2518"/>
                    <a:pt x="72" y="2158"/>
                    <a:pt x="203" y="1829"/>
                  </a:cubicBezTo>
                  <a:lnTo>
                    <a:pt x="203" y="1829"/>
                  </a:lnTo>
                  <a:cubicBezTo>
                    <a:pt x="285" y="1621"/>
                    <a:pt x="391" y="1424"/>
                    <a:pt x="517" y="1243"/>
                  </a:cubicBezTo>
                  <a:lnTo>
                    <a:pt x="517" y="1243"/>
                  </a:lnTo>
                  <a:cubicBezTo>
                    <a:pt x="967" y="598"/>
                    <a:pt x="1671" y="144"/>
                    <a:pt x="2485" y="28"/>
                  </a:cubicBezTo>
                  <a:lnTo>
                    <a:pt x="2485" y="28"/>
                  </a:lnTo>
                  <a:lnTo>
                    <a:pt x="2485" y="28"/>
                  </a:lnTo>
                  <a:cubicBezTo>
                    <a:pt x="2619" y="10"/>
                    <a:pt x="2756" y="0"/>
                    <a:pt x="2895" y="0"/>
                  </a:cubicBezTo>
                  <a:lnTo>
                    <a:pt x="2895" y="0"/>
                  </a:lnTo>
                  <a:cubicBezTo>
                    <a:pt x="3913" y="0"/>
                    <a:pt x="4807" y="525"/>
                    <a:pt x="5324" y="1319"/>
                  </a:cubicBezTo>
                  <a:lnTo>
                    <a:pt x="5324" y="1319"/>
                  </a:lnTo>
                  <a:cubicBezTo>
                    <a:pt x="5618" y="1772"/>
                    <a:pt x="5790" y="2313"/>
                    <a:pt x="5790" y="2894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="" xmlns:a16="http://schemas.microsoft.com/office/drawing/2014/main" id="{CF28DA63-4522-3A48-A633-420E58510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6856" y="2151586"/>
              <a:ext cx="1417944" cy="1292651"/>
            </a:xfrm>
            <a:custGeom>
              <a:avLst/>
              <a:gdLst>
                <a:gd name="connsiteX0" fmla="*/ 1070169 w 2084028"/>
                <a:gd name="connsiteY0" fmla="*/ 1135393 h 1899878"/>
                <a:gd name="connsiteX1" fmla="*/ 1110371 w 2084028"/>
                <a:gd name="connsiteY1" fmla="*/ 1151359 h 1899878"/>
                <a:gd name="connsiteX2" fmla="*/ 1196087 w 2084028"/>
                <a:gd name="connsiteY2" fmla="*/ 1219004 h 1899878"/>
                <a:gd name="connsiteX3" fmla="*/ 1267397 w 2084028"/>
                <a:gd name="connsiteY3" fmla="*/ 1197056 h 1899878"/>
                <a:gd name="connsiteX4" fmla="*/ 1332585 w 2084028"/>
                <a:gd name="connsiteY4" fmla="*/ 1294205 h 1899878"/>
                <a:gd name="connsiteX5" fmla="*/ 1474124 w 2084028"/>
                <a:gd name="connsiteY5" fmla="*/ 1387037 h 1899878"/>
                <a:gd name="connsiteX6" fmla="*/ 1402454 w 2084028"/>
                <a:gd name="connsiteY6" fmla="*/ 1500737 h 1899878"/>
                <a:gd name="connsiteX7" fmla="*/ 1413979 w 2084028"/>
                <a:gd name="connsiteY7" fmla="*/ 1614079 h 1899878"/>
                <a:gd name="connsiteX8" fmla="*/ 1349152 w 2084028"/>
                <a:gd name="connsiteY8" fmla="*/ 1658695 h 1899878"/>
                <a:gd name="connsiteX9" fmla="*/ 1292968 w 2084028"/>
                <a:gd name="connsiteY9" fmla="*/ 1801541 h 1899878"/>
                <a:gd name="connsiteX10" fmla="*/ 1191045 w 2084028"/>
                <a:gd name="connsiteY10" fmla="*/ 1821331 h 1899878"/>
                <a:gd name="connsiteX11" fmla="*/ 1143145 w 2084028"/>
                <a:gd name="connsiteY11" fmla="*/ 1600046 h 1899878"/>
                <a:gd name="connsiteX12" fmla="*/ 1123336 w 2084028"/>
                <a:gd name="connsiteY12" fmla="*/ 1496780 h 1899878"/>
                <a:gd name="connsiteX13" fmla="*/ 1149987 w 2084028"/>
                <a:gd name="connsiteY13" fmla="*/ 1412583 h 1899878"/>
                <a:gd name="connsiteX14" fmla="*/ 1051666 w 2084028"/>
                <a:gd name="connsiteY14" fmla="*/ 1417621 h 1899878"/>
                <a:gd name="connsiteX15" fmla="*/ 933176 w 2084028"/>
                <a:gd name="connsiteY15" fmla="*/ 1407546 h 1899878"/>
                <a:gd name="connsiteX16" fmla="*/ 897161 w 2084028"/>
                <a:gd name="connsiteY16" fmla="*/ 1248869 h 1899878"/>
                <a:gd name="connsiteX17" fmla="*/ 999444 w 2084028"/>
                <a:gd name="connsiteY17" fmla="*/ 1157476 h 1899878"/>
                <a:gd name="connsiteX18" fmla="*/ 1070169 w 2084028"/>
                <a:gd name="connsiteY18" fmla="*/ 1135393 h 1899878"/>
                <a:gd name="connsiteX19" fmla="*/ 226595 w 2084028"/>
                <a:gd name="connsiteY19" fmla="*/ 614131 h 1899878"/>
                <a:gd name="connsiteX20" fmla="*/ 297810 w 2084028"/>
                <a:gd name="connsiteY20" fmla="*/ 663790 h 1899878"/>
                <a:gd name="connsiteX21" fmla="*/ 302486 w 2084028"/>
                <a:gd name="connsiteY21" fmla="*/ 716688 h 1899878"/>
                <a:gd name="connsiteX22" fmla="*/ 225156 w 2084028"/>
                <a:gd name="connsiteY22" fmla="*/ 828602 h 1899878"/>
                <a:gd name="connsiteX23" fmla="*/ 307162 w 2084028"/>
                <a:gd name="connsiteY23" fmla="*/ 881140 h 1899878"/>
                <a:gd name="connsiteX24" fmla="*/ 354279 w 2084028"/>
                <a:gd name="connsiteY24" fmla="*/ 961747 h 1899878"/>
                <a:gd name="connsiteX25" fmla="*/ 377298 w 2084028"/>
                <a:gd name="connsiteY25" fmla="*/ 780742 h 1899878"/>
                <a:gd name="connsiteX26" fmla="*/ 463980 w 2084028"/>
                <a:gd name="connsiteY26" fmla="*/ 832560 h 1899878"/>
                <a:gd name="connsiteX27" fmla="*/ 566127 w 2084028"/>
                <a:gd name="connsiteY27" fmla="*/ 914966 h 1899878"/>
                <a:gd name="connsiteX28" fmla="*/ 519729 w 2084028"/>
                <a:gd name="connsiteY28" fmla="*/ 981898 h 1899878"/>
                <a:gd name="connsiteX29" fmla="*/ 429451 w 2084028"/>
                <a:gd name="connsiteY29" fmla="*/ 1001690 h 1899878"/>
                <a:gd name="connsiteX30" fmla="*/ 486279 w 2084028"/>
                <a:gd name="connsiteY30" fmla="*/ 1024721 h 1899878"/>
                <a:gd name="connsiteX31" fmla="*/ 416862 w 2084028"/>
                <a:gd name="connsiteY31" fmla="*/ 1076179 h 1899878"/>
                <a:gd name="connsiteX32" fmla="*/ 369385 w 2084028"/>
                <a:gd name="connsiteY32" fmla="*/ 1174059 h 1899878"/>
                <a:gd name="connsiteX33" fmla="*/ 308960 w 2084028"/>
                <a:gd name="connsiteY33" fmla="*/ 1209324 h 1899878"/>
                <a:gd name="connsiteX34" fmla="*/ 205374 w 2084028"/>
                <a:gd name="connsiteY34" fmla="*/ 1215442 h 1899878"/>
                <a:gd name="connsiteX35" fmla="*/ 205014 w 2084028"/>
                <a:gd name="connsiteY35" fmla="*/ 1287772 h 1899878"/>
                <a:gd name="connsiteX36" fmla="*/ 307162 w 2084028"/>
                <a:gd name="connsiteY36" fmla="*/ 1308643 h 1899878"/>
                <a:gd name="connsiteX37" fmla="*/ 344568 w 2084028"/>
                <a:gd name="connsiteY37" fmla="*/ 1369098 h 1899878"/>
                <a:gd name="connsiteX38" fmla="*/ 453549 w 2084028"/>
                <a:gd name="connsiteY38" fmla="*/ 1374856 h 1899878"/>
                <a:gd name="connsiteX39" fmla="*/ 557855 w 2084028"/>
                <a:gd name="connsiteY39" fmla="*/ 1407242 h 1899878"/>
                <a:gd name="connsiteX40" fmla="*/ 608569 w 2084028"/>
                <a:gd name="connsiteY40" fmla="*/ 1455103 h 1899878"/>
                <a:gd name="connsiteX41" fmla="*/ 629430 w 2084028"/>
                <a:gd name="connsiteY41" fmla="*/ 1489648 h 1899878"/>
                <a:gd name="connsiteX42" fmla="*/ 736613 w 2084028"/>
                <a:gd name="connsiteY42" fmla="*/ 1549743 h 1899878"/>
                <a:gd name="connsiteX43" fmla="*/ 695250 w 2084028"/>
                <a:gd name="connsiteY43" fmla="*/ 1620634 h 1899878"/>
                <a:gd name="connsiteX44" fmla="*/ 638062 w 2084028"/>
                <a:gd name="connsiteY44" fmla="*/ 1687566 h 1899878"/>
                <a:gd name="connsiteX45" fmla="*/ 598857 w 2084028"/>
                <a:gd name="connsiteY45" fmla="*/ 1748741 h 1899878"/>
                <a:gd name="connsiteX46" fmla="*/ 493473 w 2084028"/>
                <a:gd name="connsiteY46" fmla="*/ 1848060 h 1899878"/>
                <a:gd name="connsiteX47" fmla="*/ 466138 w 2084028"/>
                <a:gd name="connsiteY47" fmla="*/ 1899878 h 1899878"/>
                <a:gd name="connsiteX48" fmla="*/ 408230 w 2084028"/>
                <a:gd name="connsiteY48" fmla="*/ 1858495 h 1899878"/>
                <a:gd name="connsiteX49" fmla="*/ 407511 w 2084028"/>
                <a:gd name="connsiteY49" fmla="*/ 1857776 h 1899878"/>
                <a:gd name="connsiteX50" fmla="*/ 405353 w 2084028"/>
                <a:gd name="connsiteY50" fmla="*/ 1835465 h 1899878"/>
                <a:gd name="connsiteX51" fmla="*/ 454628 w 2084028"/>
                <a:gd name="connsiteY51" fmla="*/ 1626751 h 1899878"/>
                <a:gd name="connsiteX52" fmla="*/ 388088 w 2084028"/>
                <a:gd name="connsiteY52" fmla="*/ 1628191 h 1899878"/>
                <a:gd name="connsiteX53" fmla="*/ 331260 w 2084028"/>
                <a:gd name="connsiteY53" fmla="*/ 1506561 h 1899878"/>
                <a:gd name="connsiteX54" fmla="*/ 389887 w 2084028"/>
                <a:gd name="connsiteY54" fmla="*/ 1400765 h 1899878"/>
                <a:gd name="connsiteX55" fmla="*/ 314355 w 2084028"/>
                <a:gd name="connsiteY55" fmla="*/ 1373056 h 1899878"/>
                <a:gd name="connsiteX56" fmla="*/ 135597 w 2084028"/>
                <a:gd name="connsiteY56" fmla="*/ 1310802 h 1899878"/>
                <a:gd name="connsiteX57" fmla="*/ 72294 w 2084028"/>
                <a:gd name="connsiteY57" fmla="*/ 1157506 h 1899878"/>
                <a:gd name="connsiteX58" fmla="*/ 11510 w 2084028"/>
                <a:gd name="connsiteY58" fmla="*/ 1185934 h 1899878"/>
                <a:gd name="connsiteX59" fmla="*/ 0 w 2084028"/>
                <a:gd name="connsiteY59" fmla="*/ 1031198 h 1899878"/>
                <a:gd name="connsiteX60" fmla="*/ 73014 w 2084028"/>
                <a:gd name="connsiteY60" fmla="*/ 647957 h 1899878"/>
                <a:gd name="connsiteX61" fmla="*/ 177319 w 2084028"/>
                <a:gd name="connsiteY61" fmla="*/ 672067 h 1899878"/>
                <a:gd name="connsiteX62" fmla="*/ 226595 w 2084028"/>
                <a:gd name="connsiteY62" fmla="*/ 614131 h 1899878"/>
                <a:gd name="connsiteX63" fmla="*/ 1916376 w 2084028"/>
                <a:gd name="connsiteY63" fmla="*/ 463550 h 1899878"/>
                <a:gd name="connsiteX64" fmla="*/ 2084028 w 2084028"/>
                <a:gd name="connsiteY64" fmla="*/ 1030502 h 1899878"/>
                <a:gd name="connsiteX65" fmla="*/ 1987250 w 2084028"/>
                <a:gd name="connsiteY65" fmla="*/ 1469665 h 1899878"/>
                <a:gd name="connsiteX66" fmla="*/ 1830751 w 2084028"/>
                <a:gd name="connsiteY66" fmla="*/ 1285001 h 1899878"/>
                <a:gd name="connsiteX67" fmla="*/ 1692599 w 2084028"/>
                <a:gd name="connsiteY67" fmla="*/ 1344396 h 1899878"/>
                <a:gd name="connsiteX68" fmla="*/ 1547612 w 2084028"/>
                <a:gd name="connsiteY68" fmla="*/ 1220206 h 1899878"/>
                <a:gd name="connsiteX69" fmla="*/ 1495446 w 2084028"/>
                <a:gd name="connsiteY69" fmla="*/ 1227766 h 1899878"/>
                <a:gd name="connsiteX70" fmla="*/ 1409101 w 2084028"/>
                <a:gd name="connsiteY70" fmla="*/ 1341516 h 1899878"/>
                <a:gd name="connsiteX71" fmla="*/ 1326714 w 2084028"/>
                <a:gd name="connsiteY71" fmla="*/ 1119415 h 1899878"/>
                <a:gd name="connsiteX72" fmla="*/ 1405863 w 2084028"/>
                <a:gd name="connsiteY72" fmla="*/ 1009624 h 1899878"/>
                <a:gd name="connsiteX73" fmla="*/ 1199355 w 2084028"/>
                <a:gd name="connsiteY73" fmla="*/ 1074779 h 1899878"/>
                <a:gd name="connsiteX74" fmla="*/ 994646 w 2084028"/>
                <a:gd name="connsiteY74" fmla="*/ 1088097 h 1899878"/>
                <a:gd name="connsiteX75" fmla="*/ 1168775 w 2084028"/>
                <a:gd name="connsiteY75" fmla="*/ 918192 h 1899878"/>
                <a:gd name="connsiteX76" fmla="*/ 1350818 w 2084028"/>
                <a:gd name="connsiteY76" fmla="*/ 822080 h 1899878"/>
                <a:gd name="connsiteX77" fmla="*/ 1244686 w 2084028"/>
                <a:gd name="connsiteY77" fmla="*/ 826759 h 1899878"/>
                <a:gd name="connsiteX78" fmla="*/ 1249363 w 2084028"/>
                <a:gd name="connsiteY78" fmla="*/ 728488 h 1899878"/>
                <a:gd name="connsiteX79" fmla="*/ 1075235 w 2084028"/>
                <a:gd name="connsiteY79" fmla="*/ 812721 h 1899878"/>
                <a:gd name="connsiteX80" fmla="*/ 1266272 w 2084028"/>
                <a:gd name="connsiteY80" fmla="*/ 623377 h 1899878"/>
                <a:gd name="connsiteX81" fmla="*/ 1390753 w 2084028"/>
                <a:gd name="connsiteY81" fmla="*/ 700050 h 1899878"/>
                <a:gd name="connsiteX82" fmla="*/ 1344702 w 2084028"/>
                <a:gd name="connsiteY82" fmla="*/ 751526 h 1899878"/>
                <a:gd name="connsiteX83" fmla="*/ 1486092 w 2084028"/>
                <a:gd name="connsiteY83" fmla="*/ 696090 h 1899878"/>
                <a:gd name="connsiteX84" fmla="*/ 1583589 w 2084028"/>
                <a:gd name="connsiteY84" fmla="*/ 650374 h 1899878"/>
                <a:gd name="connsiteX85" fmla="*/ 1732893 w 2084028"/>
                <a:gd name="connsiteY85" fmla="*/ 541304 h 1899878"/>
                <a:gd name="connsiteX86" fmla="*/ 1916376 w 2084028"/>
                <a:gd name="connsiteY86" fmla="*/ 463550 h 1899878"/>
                <a:gd name="connsiteX87" fmla="*/ 895477 w 2084028"/>
                <a:gd name="connsiteY87" fmla="*/ 0 h 1899878"/>
                <a:gd name="connsiteX88" fmla="*/ 919946 w 2084028"/>
                <a:gd name="connsiteY88" fmla="*/ 158379 h 1899878"/>
                <a:gd name="connsiteX89" fmla="*/ 871728 w 2084028"/>
                <a:gd name="connsiteY89" fmla="*/ 403507 h 1899878"/>
                <a:gd name="connsiteX90" fmla="*/ 826029 w 2084028"/>
                <a:gd name="connsiteY90" fmla="*/ 623078 h 1899878"/>
                <a:gd name="connsiteX91" fmla="*/ 616606 w 2084028"/>
                <a:gd name="connsiteY91" fmla="*/ 762739 h 1899878"/>
                <a:gd name="connsiteX92" fmla="*/ 477351 w 2084028"/>
                <a:gd name="connsiteY92" fmla="*/ 432663 h 1899878"/>
                <a:gd name="connsiteX93" fmla="*/ 241660 w 2084028"/>
                <a:gd name="connsiteY93" fmla="*/ 439142 h 1899878"/>
                <a:gd name="connsiteX94" fmla="*/ 187325 w 2084028"/>
                <a:gd name="connsiteY94" fmla="*/ 437342 h 1899878"/>
                <a:gd name="connsiteX95" fmla="*/ 895477 w 2084028"/>
                <a:gd name="connsiteY95" fmla="*/ 0 h 189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2084028" h="1899878">
                  <a:moveTo>
                    <a:pt x="1070169" y="1135393"/>
                  </a:moveTo>
                  <a:cubicBezTo>
                    <a:pt x="1095064" y="1132559"/>
                    <a:pt x="1114873" y="1136067"/>
                    <a:pt x="1110371" y="1151359"/>
                  </a:cubicBezTo>
                  <a:cubicBezTo>
                    <a:pt x="1101367" y="1181943"/>
                    <a:pt x="1196087" y="1219004"/>
                    <a:pt x="1196087" y="1219004"/>
                  </a:cubicBezTo>
                  <a:cubicBezTo>
                    <a:pt x="1196087" y="1219004"/>
                    <a:pt x="1206171" y="1206051"/>
                    <a:pt x="1267397" y="1197056"/>
                  </a:cubicBezTo>
                  <a:cubicBezTo>
                    <a:pt x="1328623" y="1188420"/>
                    <a:pt x="1313497" y="1212527"/>
                    <a:pt x="1332585" y="1294205"/>
                  </a:cubicBezTo>
                  <a:cubicBezTo>
                    <a:pt x="1351673" y="1375882"/>
                    <a:pt x="1442071" y="1379481"/>
                    <a:pt x="1474124" y="1387037"/>
                  </a:cubicBezTo>
                  <a:cubicBezTo>
                    <a:pt x="1506178" y="1394593"/>
                    <a:pt x="1438469" y="1476270"/>
                    <a:pt x="1402454" y="1500737"/>
                  </a:cubicBezTo>
                  <a:cubicBezTo>
                    <a:pt x="1366799" y="1524845"/>
                    <a:pt x="1411458" y="1598966"/>
                    <a:pt x="1413979" y="1614079"/>
                  </a:cubicBezTo>
                  <a:cubicBezTo>
                    <a:pt x="1416500" y="1629191"/>
                    <a:pt x="1379765" y="1671649"/>
                    <a:pt x="1349152" y="1658695"/>
                  </a:cubicBezTo>
                  <a:cubicBezTo>
                    <a:pt x="1318539" y="1646102"/>
                    <a:pt x="1337267" y="1742891"/>
                    <a:pt x="1292968" y="1801541"/>
                  </a:cubicBezTo>
                  <a:cubicBezTo>
                    <a:pt x="1248309" y="1860190"/>
                    <a:pt x="1166554" y="1857672"/>
                    <a:pt x="1191045" y="1821331"/>
                  </a:cubicBezTo>
                  <a:cubicBezTo>
                    <a:pt x="1215535" y="1784630"/>
                    <a:pt x="1113972" y="1626672"/>
                    <a:pt x="1143145" y="1600046"/>
                  </a:cubicBezTo>
                  <a:cubicBezTo>
                    <a:pt x="1172317" y="1573060"/>
                    <a:pt x="1162593" y="1528803"/>
                    <a:pt x="1123336" y="1496780"/>
                  </a:cubicBezTo>
                  <a:cubicBezTo>
                    <a:pt x="1083719" y="1464756"/>
                    <a:pt x="1143505" y="1433093"/>
                    <a:pt x="1149987" y="1412583"/>
                  </a:cubicBezTo>
                  <a:cubicBezTo>
                    <a:pt x="1156470" y="1392074"/>
                    <a:pt x="1091283" y="1408985"/>
                    <a:pt x="1051666" y="1417621"/>
                  </a:cubicBezTo>
                  <a:cubicBezTo>
                    <a:pt x="1012049" y="1426616"/>
                    <a:pt x="985398" y="1428055"/>
                    <a:pt x="933176" y="1407546"/>
                  </a:cubicBezTo>
                  <a:cubicBezTo>
                    <a:pt x="880594" y="1387037"/>
                    <a:pt x="860425" y="1250668"/>
                    <a:pt x="897161" y="1248869"/>
                  </a:cubicBezTo>
                  <a:cubicBezTo>
                    <a:pt x="934256" y="1247070"/>
                    <a:pt x="967390" y="1177985"/>
                    <a:pt x="999444" y="1157476"/>
                  </a:cubicBezTo>
                  <a:cubicBezTo>
                    <a:pt x="1015291" y="1147402"/>
                    <a:pt x="1045273" y="1138226"/>
                    <a:pt x="1070169" y="1135393"/>
                  </a:cubicBezTo>
                  <a:close/>
                  <a:moveTo>
                    <a:pt x="226595" y="614131"/>
                  </a:moveTo>
                  <a:cubicBezTo>
                    <a:pt x="256088" y="619888"/>
                    <a:pt x="272633" y="660551"/>
                    <a:pt x="297810" y="663790"/>
                  </a:cubicBezTo>
                  <a:cubicBezTo>
                    <a:pt x="322628" y="666309"/>
                    <a:pt x="383772" y="697976"/>
                    <a:pt x="302486" y="716688"/>
                  </a:cubicBezTo>
                  <a:cubicBezTo>
                    <a:pt x="221200" y="736120"/>
                    <a:pt x="217603" y="791537"/>
                    <a:pt x="225156" y="828602"/>
                  </a:cubicBezTo>
                  <a:cubicBezTo>
                    <a:pt x="232709" y="866026"/>
                    <a:pt x="270835" y="867826"/>
                    <a:pt x="307162" y="881140"/>
                  </a:cubicBezTo>
                  <a:cubicBezTo>
                    <a:pt x="343489" y="894814"/>
                    <a:pt x="310039" y="941595"/>
                    <a:pt x="354279" y="961747"/>
                  </a:cubicBezTo>
                  <a:cubicBezTo>
                    <a:pt x="398159" y="982618"/>
                    <a:pt x="362911" y="793336"/>
                    <a:pt x="377298" y="780742"/>
                  </a:cubicBezTo>
                  <a:cubicBezTo>
                    <a:pt x="391326" y="768147"/>
                    <a:pt x="433407" y="776064"/>
                    <a:pt x="463980" y="832560"/>
                  </a:cubicBezTo>
                  <a:cubicBezTo>
                    <a:pt x="494552" y="888697"/>
                    <a:pt x="539511" y="914966"/>
                    <a:pt x="566127" y="914966"/>
                  </a:cubicBezTo>
                  <a:cubicBezTo>
                    <a:pt x="593103" y="914966"/>
                    <a:pt x="530879" y="975781"/>
                    <a:pt x="519729" y="981898"/>
                  </a:cubicBezTo>
                  <a:cubicBezTo>
                    <a:pt x="508220" y="988016"/>
                    <a:pt x="451751" y="985497"/>
                    <a:pt x="429451" y="1001690"/>
                  </a:cubicBezTo>
                  <a:cubicBezTo>
                    <a:pt x="407511" y="1017883"/>
                    <a:pt x="494552" y="1013205"/>
                    <a:pt x="486279" y="1024721"/>
                  </a:cubicBezTo>
                  <a:cubicBezTo>
                    <a:pt x="478007" y="1036236"/>
                    <a:pt x="455347" y="1056028"/>
                    <a:pt x="416862" y="1076179"/>
                  </a:cubicBezTo>
                  <a:cubicBezTo>
                    <a:pt x="378377" y="1095611"/>
                    <a:pt x="379097" y="1157506"/>
                    <a:pt x="369385" y="1174059"/>
                  </a:cubicBezTo>
                  <a:cubicBezTo>
                    <a:pt x="359674" y="1190252"/>
                    <a:pt x="335936" y="1241711"/>
                    <a:pt x="308960" y="1209324"/>
                  </a:cubicBezTo>
                  <a:cubicBezTo>
                    <a:pt x="282344" y="1176938"/>
                    <a:pt x="205374" y="1215442"/>
                    <a:pt x="205374" y="1215442"/>
                  </a:cubicBezTo>
                  <a:cubicBezTo>
                    <a:pt x="205374" y="1215442"/>
                    <a:pt x="203935" y="1261863"/>
                    <a:pt x="205014" y="1287772"/>
                  </a:cubicBezTo>
                  <a:cubicBezTo>
                    <a:pt x="206093" y="1313681"/>
                    <a:pt x="307162" y="1308643"/>
                    <a:pt x="307162" y="1308643"/>
                  </a:cubicBezTo>
                  <a:cubicBezTo>
                    <a:pt x="307162" y="1308643"/>
                    <a:pt x="326584" y="1370897"/>
                    <a:pt x="344568" y="1369098"/>
                  </a:cubicBezTo>
                  <a:cubicBezTo>
                    <a:pt x="362911" y="1366939"/>
                    <a:pt x="438083" y="1370178"/>
                    <a:pt x="453549" y="1374856"/>
                  </a:cubicBezTo>
                  <a:cubicBezTo>
                    <a:pt x="469015" y="1379534"/>
                    <a:pt x="546345" y="1404723"/>
                    <a:pt x="557855" y="1407242"/>
                  </a:cubicBezTo>
                  <a:cubicBezTo>
                    <a:pt x="569364" y="1410121"/>
                    <a:pt x="623675" y="1436030"/>
                    <a:pt x="608569" y="1455103"/>
                  </a:cubicBezTo>
                  <a:cubicBezTo>
                    <a:pt x="593103" y="1474175"/>
                    <a:pt x="604612" y="1487489"/>
                    <a:pt x="629430" y="1489648"/>
                  </a:cubicBezTo>
                  <a:cubicBezTo>
                    <a:pt x="654247" y="1491447"/>
                    <a:pt x="763228" y="1521315"/>
                    <a:pt x="736613" y="1549743"/>
                  </a:cubicBezTo>
                  <a:cubicBezTo>
                    <a:pt x="709637" y="1578531"/>
                    <a:pt x="700286" y="1591846"/>
                    <a:pt x="695250" y="1620634"/>
                  </a:cubicBezTo>
                  <a:cubicBezTo>
                    <a:pt x="690574" y="1649422"/>
                    <a:pt x="674389" y="1680009"/>
                    <a:pt x="638062" y="1687566"/>
                  </a:cubicBezTo>
                  <a:cubicBezTo>
                    <a:pt x="601735" y="1695123"/>
                    <a:pt x="614323" y="1730748"/>
                    <a:pt x="598857" y="1748741"/>
                  </a:cubicBezTo>
                  <a:cubicBezTo>
                    <a:pt x="583391" y="1767093"/>
                    <a:pt x="530160" y="1836545"/>
                    <a:pt x="493473" y="1848060"/>
                  </a:cubicBezTo>
                  <a:cubicBezTo>
                    <a:pt x="481604" y="1851658"/>
                    <a:pt x="472972" y="1872890"/>
                    <a:pt x="466138" y="1899878"/>
                  </a:cubicBezTo>
                  <a:lnTo>
                    <a:pt x="408230" y="1858495"/>
                  </a:lnTo>
                  <a:lnTo>
                    <a:pt x="407511" y="1857776"/>
                  </a:lnTo>
                  <a:cubicBezTo>
                    <a:pt x="404993" y="1850219"/>
                    <a:pt x="403554" y="1842302"/>
                    <a:pt x="405353" y="1835465"/>
                  </a:cubicBezTo>
                  <a:cubicBezTo>
                    <a:pt x="411467" y="1815673"/>
                    <a:pt x="451751" y="1639706"/>
                    <a:pt x="454628" y="1626751"/>
                  </a:cubicBezTo>
                  <a:cubicBezTo>
                    <a:pt x="457146" y="1614157"/>
                    <a:pt x="408590" y="1625672"/>
                    <a:pt x="388088" y="1628191"/>
                  </a:cubicBezTo>
                  <a:cubicBezTo>
                    <a:pt x="367947" y="1630710"/>
                    <a:pt x="332339" y="1538948"/>
                    <a:pt x="331260" y="1506561"/>
                  </a:cubicBezTo>
                  <a:cubicBezTo>
                    <a:pt x="330181" y="1474175"/>
                    <a:pt x="389887" y="1400765"/>
                    <a:pt x="389887" y="1400765"/>
                  </a:cubicBezTo>
                  <a:cubicBezTo>
                    <a:pt x="389887" y="1400765"/>
                    <a:pt x="316873" y="1403644"/>
                    <a:pt x="314355" y="1373056"/>
                  </a:cubicBezTo>
                  <a:cubicBezTo>
                    <a:pt x="311838" y="1342469"/>
                    <a:pt x="175521" y="1329874"/>
                    <a:pt x="135597" y="1310802"/>
                  </a:cubicBezTo>
                  <a:cubicBezTo>
                    <a:pt x="95314" y="1291370"/>
                    <a:pt x="85962" y="1194570"/>
                    <a:pt x="72294" y="1157506"/>
                  </a:cubicBezTo>
                  <a:cubicBezTo>
                    <a:pt x="62583" y="1132316"/>
                    <a:pt x="33090" y="1172619"/>
                    <a:pt x="11510" y="1185934"/>
                  </a:cubicBezTo>
                  <a:cubicBezTo>
                    <a:pt x="3956" y="1135195"/>
                    <a:pt x="0" y="1083736"/>
                    <a:pt x="0" y="1031198"/>
                  </a:cubicBezTo>
                  <a:cubicBezTo>
                    <a:pt x="0" y="895894"/>
                    <a:pt x="25896" y="766348"/>
                    <a:pt x="73014" y="647957"/>
                  </a:cubicBezTo>
                  <a:cubicBezTo>
                    <a:pt x="113657" y="656953"/>
                    <a:pt x="155019" y="666309"/>
                    <a:pt x="177319" y="672067"/>
                  </a:cubicBezTo>
                  <a:cubicBezTo>
                    <a:pt x="230911" y="686461"/>
                    <a:pt x="197461" y="608013"/>
                    <a:pt x="226595" y="614131"/>
                  </a:cubicBezTo>
                  <a:close/>
                  <a:moveTo>
                    <a:pt x="1916376" y="463550"/>
                  </a:moveTo>
                  <a:cubicBezTo>
                    <a:pt x="2022148" y="626616"/>
                    <a:pt x="2084028" y="821000"/>
                    <a:pt x="2084028" y="1030502"/>
                  </a:cubicBezTo>
                  <a:cubicBezTo>
                    <a:pt x="2084028" y="1187089"/>
                    <a:pt x="2049491" y="1336117"/>
                    <a:pt x="1987250" y="1469665"/>
                  </a:cubicBezTo>
                  <a:cubicBezTo>
                    <a:pt x="1930407" y="1420349"/>
                    <a:pt x="1874283" y="1333957"/>
                    <a:pt x="1830751" y="1285001"/>
                  </a:cubicBezTo>
                  <a:cubicBezTo>
                    <a:pt x="1759516" y="1206887"/>
                    <a:pt x="1763834" y="1340796"/>
                    <a:pt x="1692599" y="1344396"/>
                  </a:cubicBezTo>
                  <a:cubicBezTo>
                    <a:pt x="1622084" y="1348355"/>
                    <a:pt x="1629640" y="1252604"/>
                    <a:pt x="1547612" y="1220206"/>
                  </a:cubicBezTo>
                  <a:cubicBezTo>
                    <a:pt x="1525306" y="1211567"/>
                    <a:pt x="1508757" y="1216247"/>
                    <a:pt x="1495446" y="1227766"/>
                  </a:cubicBezTo>
                  <a:cubicBezTo>
                    <a:pt x="1459109" y="1259083"/>
                    <a:pt x="1445797" y="1340796"/>
                    <a:pt x="1409101" y="1341516"/>
                  </a:cubicBezTo>
                  <a:cubicBezTo>
                    <a:pt x="1358373" y="1341876"/>
                    <a:pt x="1342903" y="1183849"/>
                    <a:pt x="1326714" y="1119415"/>
                  </a:cubicBezTo>
                  <a:cubicBezTo>
                    <a:pt x="1310884" y="1054620"/>
                    <a:pt x="1438602" y="1084138"/>
                    <a:pt x="1405863" y="1009624"/>
                  </a:cubicBezTo>
                  <a:cubicBezTo>
                    <a:pt x="1373484" y="935110"/>
                    <a:pt x="1228137" y="1134174"/>
                    <a:pt x="1199355" y="1074779"/>
                  </a:cubicBezTo>
                  <a:cubicBezTo>
                    <a:pt x="1170934" y="1015384"/>
                    <a:pt x="1094303" y="1067219"/>
                    <a:pt x="994646" y="1088097"/>
                  </a:cubicBezTo>
                  <a:cubicBezTo>
                    <a:pt x="895350" y="1109336"/>
                    <a:pt x="1098260" y="913872"/>
                    <a:pt x="1168775" y="918192"/>
                  </a:cubicBezTo>
                  <a:cubicBezTo>
                    <a:pt x="1239649" y="922511"/>
                    <a:pt x="1322037" y="862396"/>
                    <a:pt x="1350818" y="822080"/>
                  </a:cubicBezTo>
                  <a:cubicBezTo>
                    <a:pt x="1379240" y="781763"/>
                    <a:pt x="1299011" y="820280"/>
                    <a:pt x="1244686" y="826759"/>
                  </a:cubicBezTo>
                  <a:cubicBezTo>
                    <a:pt x="1190361" y="833239"/>
                    <a:pt x="1247205" y="768444"/>
                    <a:pt x="1249363" y="728488"/>
                  </a:cubicBezTo>
                  <a:cubicBezTo>
                    <a:pt x="1251162" y="688531"/>
                    <a:pt x="1147908" y="816320"/>
                    <a:pt x="1075235" y="812721"/>
                  </a:cubicBezTo>
                  <a:cubicBezTo>
                    <a:pt x="1002202" y="808761"/>
                    <a:pt x="1232094" y="598899"/>
                    <a:pt x="1266272" y="623377"/>
                  </a:cubicBezTo>
                  <a:cubicBezTo>
                    <a:pt x="1300810" y="648575"/>
                    <a:pt x="1408022" y="669453"/>
                    <a:pt x="1390753" y="700050"/>
                  </a:cubicBezTo>
                  <a:cubicBezTo>
                    <a:pt x="1373484" y="730288"/>
                    <a:pt x="1316280" y="701850"/>
                    <a:pt x="1344702" y="751526"/>
                  </a:cubicBezTo>
                  <a:cubicBezTo>
                    <a:pt x="1363050" y="783203"/>
                    <a:pt x="1424211" y="736047"/>
                    <a:pt x="1486092" y="696090"/>
                  </a:cubicBezTo>
                  <a:cubicBezTo>
                    <a:pt x="1520989" y="673772"/>
                    <a:pt x="1556247" y="653254"/>
                    <a:pt x="1583589" y="650374"/>
                  </a:cubicBezTo>
                  <a:cubicBezTo>
                    <a:pt x="1660580" y="642815"/>
                    <a:pt x="1778944" y="587020"/>
                    <a:pt x="1732893" y="541304"/>
                  </a:cubicBezTo>
                  <a:cubicBezTo>
                    <a:pt x="1690800" y="498827"/>
                    <a:pt x="1885076" y="468230"/>
                    <a:pt x="1916376" y="463550"/>
                  </a:cubicBezTo>
                  <a:close/>
                  <a:moveTo>
                    <a:pt x="895477" y="0"/>
                  </a:moveTo>
                  <a:cubicBezTo>
                    <a:pt x="922105" y="38155"/>
                    <a:pt x="942615" y="92148"/>
                    <a:pt x="919946" y="158379"/>
                  </a:cubicBezTo>
                  <a:cubicBezTo>
                    <a:pt x="874247" y="293721"/>
                    <a:pt x="859134" y="321798"/>
                    <a:pt x="871728" y="403507"/>
                  </a:cubicBezTo>
                  <a:cubicBezTo>
                    <a:pt x="884322" y="484856"/>
                    <a:pt x="892598" y="587802"/>
                    <a:pt x="826029" y="623078"/>
                  </a:cubicBezTo>
                  <a:cubicBezTo>
                    <a:pt x="759460" y="658353"/>
                    <a:pt x="642154" y="831490"/>
                    <a:pt x="616606" y="762739"/>
                  </a:cubicBezTo>
                  <a:cubicBezTo>
                    <a:pt x="591058" y="694348"/>
                    <a:pt x="613728" y="492415"/>
                    <a:pt x="477351" y="432663"/>
                  </a:cubicBezTo>
                  <a:cubicBezTo>
                    <a:pt x="341334" y="372551"/>
                    <a:pt x="328380" y="441662"/>
                    <a:pt x="241660" y="439142"/>
                  </a:cubicBezTo>
                  <a:cubicBezTo>
                    <a:pt x="223668" y="438782"/>
                    <a:pt x="205317" y="438062"/>
                    <a:pt x="187325" y="437342"/>
                  </a:cubicBezTo>
                  <a:cubicBezTo>
                    <a:pt x="349250" y="205173"/>
                    <a:pt x="602573" y="41755"/>
                    <a:pt x="895477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10" name="Freeform 65">
              <a:extLst>
                <a:ext uri="{FF2B5EF4-FFF2-40B4-BE49-F238E27FC236}">
                  <a16:creationId xmlns="" xmlns:a16="http://schemas.microsoft.com/office/drawing/2014/main" id="{8037C309-A726-1D43-92F7-661FCD113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9396" y="2144026"/>
              <a:ext cx="1236729" cy="1418189"/>
            </a:xfrm>
            <a:custGeom>
              <a:avLst/>
              <a:gdLst>
                <a:gd name="T0" fmla="*/ 4581 w 5048"/>
                <a:gd name="T1" fmla="*/ 1319 h 5790"/>
                <a:gd name="T2" fmla="*/ 4581 w 5048"/>
                <a:gd name="T3" fmla="*/ 1319 h 5790"/>
                <a:gd name="T4" fmla="*/ 2152 w 5048"/>
                <a:gd name="T5" fmla="*/ 0 h 5790"/>
                <a:gd name="T6" fmla="*/ 2152 w 5048"/>
                <a:gd name="T7" fmla="*/ 0 h 5790"/>
                <a:gd name="T8" fmla="*/ 1742 w 5048"/>
                <a:gd name="T9" fmla="*/ 28 h 5790"/>
                <a:gd name="T10" fmla="*/ 1742 w 5048"/>
                <a:gd name="T11" fmla="*/ 28 h 5790"/>
                <a:gd name="T12" fmla="*/ 1742 w 5048"/>
                <a:gd name="T13" fmla="*/ 28 h 5790"/>
                <a:gd name="T14" fmla="*/ 794 w 5048"/>
                <a:gd name="T15" fmla="*/ 338 h 5790"/>
                <a:gd name="T16" fmla="*/ 794 w 5048"/>
                <a:gd name="T17" fmla="*/ 338 h 5790"/>
                <a:gd name="T18" fmla="*/ 1816 w 5048"/>
                <a:gd name="T19" fmla="*/ 1208 h 5790"/>
                <a:gd name="T20" fmla="*/ 1816 w 5048"/>
                <a:gd name="T21" fmla="*/ 1208 h 5790"/>
                <a:gd name="T22" fmla="*/ 2194 w 5048"/>
                <a:gd name="T23" fmla="*/ 2486 h 5790"/>
                <a:gd name="T24" fmla="*/ 2194 w 5048"/>
                <a:gd name="T25" fmla="*/ 2486 h 5790"/>
                <a:gd name="T26" fmla="*/ 1976 w 5048"/>
                <a:gd name="T27" fmla="*/ 3476 h 5790"/>
                <a:gd name="T28" fmla="*/ 1976 w 5048"/>
                <a:gd name="T29" fmla="*/ 3476 h 5790"/>
                <a:gd name="T30" fmla="*/ 0 w 5048"/>
                <a:gd name="T31" fmla="*/ 4829 h 5790"/>
                <a:gd name="T32" fmla="*/ 0 w 5048"/>
                <a:gd name="T33" fmla="*/ 4829 h 5790"/>
                <a:gd name="T34" fmla="*/ 390 w 5048"/>
                <a:gd name="T35" fmla="*/ 5191 h 5790"/>
                <a:gd name="T36" fmla="*/ 390 w 5048"/>
                <a:gd name="T37" fmla="*/ 5191 h 5790"/>
                <a:gd name="T38" fmla="*/ 392 w 5048"/>
                <a:gd name="T39" fmla="*/ 5193 h 5790"/>
                <a:gd name="T40" fmla="*/ 392 w 5048"/>
                <a:gd name="T41" fmla="*/ 5193 h 5790"/>
                <a:gd name="T42" fmla="*/ 553 w 5048"/>
                <a:gd name="T43" fmla="*/ 5308 h 5790"/>
                <a:gd name="T44" fmla="*/ 553 w 5048"/>
                <a:gd name="T45" fmla="*/ 5308 h 5790"/>
                <a:gd name="T46" fmla="*/ 2152 w 5048"/>
                <a:gd name="T47" fmla="*/ 5789 h 5790"/>
                <a:gd name="T48" fmla="*/ 2152 w 5048"/>
                <a:gd name="T49" fmla="*/ 5789 h 5790"/>
                <a:gd name="T50" fmla="*/ 4779 w 5048"/>
                <a:gd name="T51" fmla="*/ 4114 h 5790"/>
                <a:gd name="T52" fmla="*/ 4779 w 5048"/>
                <a:gd name="T53" fmla="*/ 4114 h 5790"/>
                <a:gd name="T54" fmla="*/ 5047 w 5048"/>
                <a:gd name="T55" fmla="*/ 2894 h 5790"/>
                <a:gd name="T56" fmla="*/ 5047 w 5048"/>
                <a:gd name="T57" fmla="*/ 2894 h 5790"/>
                <a:gd name="T58" fmla="*/ 4581 w 5048"/>
                <a:gd name="T59" fmla="*/ 1319 h 5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048" h="5790">
                  <a:moveTo>
                    <a:pt x="4581" y="1319"/>
                  </a:moveTo>
                  <a:lnTo>
                    <a:pt x="4581" y="1319"/>
                  </a:lnTo>
                  <a:cubicBezTo>
                    <a:pt x="4064" y="525"/>
                    <a:pt x="3170" y="0"/>
                    <a:pt x="2152" y="0"/>
                  </a:cubicBezTo>
                  <a:lnTo>
                    <a:pt x="2152" y="0"/>
                  </a:lnTo>
                  <a:cubicBezTo>
                    <a:pt x="2013" y="0"/>
                    <a:pt x="1876" y="10"/>
                    <a:pt x="1742" y="28"/>
                  </a:cubicBezTo>
                  <a:lnTo>
                    <a:pt x="1742" y="28"/>
                  </a:lnTo>
                  <a:lnTo>
                    <a:pt x="1742" y="28"/>
                  </a:lnTo>
                  <a:cubicBezTo>
                    <a:pt x="1404" y="77"/>
                    <a:pt x="1085" y="184"/>
                    <a:pt x="794" y="338"/>
                  </a:cubicBezTo>
                  <a:lnTo>
                    <a:pt x="794" y="338"/>
                  </a:lnTo>
                  <a:cubicBezTo>
                    <a:pt x="1213" y="523"/>
                    <a:pt x="1568" y="828"/>
                    <a:pt x="1816" y="1208"/>
                  </a:cubicBezTo>
                  <a:lnTo>
                    <a:pt x="1816" y="1208"/>
                  </a:lnTo>
                  <a:cubicBezTo>
                    <a:pt x="2055" y="1576"/>
                    <a:pt x="2194" y="2014"/>
                    <a:pt x="2194" y="2486"/>
                  </a:cubicBezTo>
                  <a:lnTo>
                    <a:pt x="2194" y="2486"/>
                  </a:lnTo>
                  <a:cubicBezTo>
                    <a:pt x="2194" y="2840"/>
                    <a:pt x="2116" y="3175"/>
                    <a:pt x="1976" y="3476"/>
                  </a:cubicBezTo>
                  <a:lnTo>
                    <a:pt x="1976" y="3476"/>
                  </a:lnTo>
                  <a:cubicBezTo>
                    <a:pt x="1623" y="4234"/>
                    <a:pt x="877" y="4773"/>
                    <a:pt x="0" y="4829"/>
                  </a:cubicBezTo>
                  <a:lnTo>
                    <a:pt x="0" y="4829"/>
                  </a:lnTo>
                  <a:cubicBezTo>
                    <a:pt x="118" y="4961"/>
                    <a:pt x="249" y="5083"/>
                    <a:pt x="390" y="5191"/>
                  </a:cubicBezTo>
                  <a:lnTo>
                    <a:pt x="390" y="5191"/>
                  </a:lnTo>
                  <a:lnTo>
                    <a:pt x="392" y="5193"/>
                  </a:lnTo>
                  <a:lnTo>
                    <a:pt x="392" y="5193"/>
                  </a:lnTo>
                  <a:cubicBezTo>
                    <a:pt x="445" y="5233"/>
                    <a:pt x="498" y="5271"/>
                    <a:pt x="553" y="5308"/>
                  </a:cubicBezTo>
                  <a:lnTo>
                    <a:pt x="553" y="5308"/>
                  </a:lnTo>
                  <a:cubicBezTo>
                    <a:pt x="1012" y="5612"/>
                    <a:pt x="1561" y="5789"/>
                    <a:pt x="2152" y="5789"/>
                  </a:cubicBezTo>
                  <a:lnTo>
                    <a:pt x="2152" y="5789"/>
                  </a:lnTo>
                  <a:cubicBezTo>
                    <a:pt x="3315" y="5789"/>
                    <a:pt x="4318" y="5103"/>
                    <a:pt x="4779" y="4114"/>
                  </a:cubicBezTo>
                  <a:lnTo>
                    <a:pt x="4779" y="4114"/>
                  </a:lnTo>
                  <a:cubicBezTo>
                    <a:pt x="4951" y="3743"/>
                    <a:pt x="5047" y="3330"/>
                    <a:pt x="5047" y="2894"/>
                  </a:cubicBezTo>
                  <a:lnTo>
                    <a:pt x="5047" y="2894"/>
                  </a:lnTo>
                  <a:cubicBezTo>
                    <a:pt x="5047" y="2313"/>
                    <a:pt x="4875" y="1772"/>
                    <a:pt x="4581" y="1319"/>
                  </a:cubicBezTo>
                </a:path>
              </a:pathLst>
            </a:custGeom>
            <a:solidFill>
              <a:schemeClr val="tx2"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11" name="Freeform 66">
              <a:extLst>
                <a:ext uri="{FF2B5EF4-FFF2-40B4-BE49-F238E27FC236}">
                  <a16:creationId xmlns="" xmlns:a16="http://schemas.microsoft.com/office/drawing/2014/main" id="{AEB0596D-6C39-644A-8275-5CD68321F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744" y="2144026"/>
              <a:ext cx="961301" cy="1418189"/>
            </a:xfrm>
            <a:custGeom>
              <a:avLst/>
              <a:gdLst>
                <a:gd name="T0" fmla="*/ 3924 w 3925"/>
                <a:gd name="T1" fmla="*/ 2894 h 5790"/>
                <a:gd name="T2" fmla="*/ 3924 w 3925"/>
                <a:gd name="T3" fmla="*/ 2894 h 5790"/>
                <a:gd name="T4" fmla="*/ 3655 w 3925"/>
                <a:gd name="T5" fmla="*/ 4114 h 5790"/>
                <a:gd name="T6" fmla="*/ 3655 w 3925"/>
                <a:gd name="T7" fmla="*/ 4114 h 5790"/>
                <a:gd name="T8" fmla="*/ 1029 w 3925"/>
                <a:gd name="T9" fmla="*/ 5789 h 5790"/>
                <a:gd name="T10" fmla="*/ 1029 w 3925"/>
                <a:gd name="T11" fmla="*/ 5789 h 5790"/>
                <a:gd name="T12" fmla="*/ 0 w 3925"/>
                <a:gd name="T13" fmla="*/ 5601 h 5790"/>
                <a:gd name="T14" fmla="*/ 0 w 3925"/>
                <a:gd name="T15" fmla="*/ 5601 h 5790"/>
                <a:gd name="T16" fmla="*/ 2102 w 3925"/>
                <a:gd name="T17" fmla="*/ 3973 h 5790"/>
                <a:gd name="T18" fmla="*/ 2102 w 3925"/>
                <a:gd name="T19" fmla="*/ 3973 h 5790"/>
                <a:gd name="T20" fmla="*/ 2288 w 3925"/>
                <a:gd name="T21" fmla="*/ 3442 h 5790"/>
                <a:gd name="T22" fmla="*/ 2288 w 3925"/>
                <a:gd name="T23" fmla="*/ 3442 h 5790"/>
                <a:gd name="T24" fmla="*/ 2371 w 3925"/>
                <a:gd name="T25" fmla="*/ 2753 h 5790"/>
                <a:gd name="T26" fmla="*/ 2371 w 3925"/>
                <a:gd name="T27" fmla="*/ 2753 h 5790"/>
                <a:gd name="T28" fmla="*/ 2262 w 3925"/>
                <a:gd name="T29" fmla="*/ 1965 h 5790"/>
                <a:gd name="T30" fmla="*/ 2262 w 3925"/>
                <a:gd name="T31" fmla="*/ 1965 h 5790"/>
                <a:gd name="T32" fmla="*/ 1904 w 3925"/>
                <a:gd name="T33" fmla="*/ 1177 h 5790"/>
                <a:gd name="T34" fmla="*/ 1904 w 3925"/>
                <a:gd name="T35" fmla="*/ 1177 h 5790"/>
                <a:gd name="T36" fmla="*/ 505 w 3925"/>
                <a:gd name="T37" fmla="*/ 48 h 5790"/>
                <a:gd name="T38" fmla="*/ 505 w 3925"/>
                <a:gd name="T39" fmla="*/ 48 h 5790"/>
                <a:gd name="T40" fmla="*/ 619 w 3925"/>
                <a:gd name="T41" fmla="*/ 29 h 5790"/>
                <a:gd name="T42" fmla="*/ 619 w 3925"/>
                <a:gd name="T43" fmla="*/ 29 h 5790"/>
                <a:gd name="T44" fmla="*/ 619 w 3925"/>
                <a:gd name="T45" fmla="*/ 29 h 5790"/>
                <a:gd name="T46" fmla="*/ 1029 w 3925"/>
                <a:gd name="T47" fmla="*/ 0 h 5790"/>
                <a:gd name="T48" fmla="*/ 1029 w 3925"/>
                <a:gd name="T49" fmla="*/ 0 h 5790"/>
                <a:gd name="T50" fmla="*/ 3458 w 3925"/>
                <a:gd name="T51" fmla="*/ 1319 h 5790"/>
                <a:gd name="T52" fmla="*/ 3458 w 3925"/>
                <a:gd name="T53" fmla="*/ 1319 h 5790"/>
                <a:gd name="T54" fmla="*/ 3924 w 3925"/>
                <a:gd name="T55" fmla="*/ 2894 h 5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925" h="5790">
                  <a:moveTo>
                    <a:pt x="3924" y="2894"/>
                  </a:moveTo>
                  <a:lnTo>
                    <a:pt x="3924" y="2894"/>
                  </a:lnTo>
                  <a:cubicBezTo>
                    <a:pt x="3924" y="3329"/>
                    <a:pt x="3828" y="3743"/>
                    <a:pt x="3655" y="4114"/>
                  </a:cubicBezTo>
                  <a:lnTo>
                    <a:pt x="3655" y="4114"/>
                  </a:lnTo>
                  <a:cubicBezTo>
                    <a:pt x="3195" y="5103"/>
                    <a:pt x="2192" y="5789"/>
                    <a:pt x="1029" y="5789"/>
                  </a:cubicBezTo>
                  <a:lnTo>
                    <a:pt x="1029" y="5789"/>
                  </a:lnTo>
                  <a:cubicBezTo>
                    <a:pt x="667" y="5789"/>
                    <a:pt x="320" y="5722"/>
                    <a:pt x="0" y="5601"/>
                  </a:cubicBezTo>
                  <a:lnTo>
                    <a:pt x="0" y="5601"/>
                  </a:lnTo>
                  <a:cubicBezTo>
                    <a:pt x="935" y="5430"/>
                    <a:pt x="1713" y="4809"/>
                    <a:pt x="2102" y="3973"/>
                  </a:cubicBezTo>
                  <a:lnTo>
                    <a:pt x="2102" y="3973"/>
                  </a:lnTo>
                  <a:cubicBezTo>
                    <a:pt x="2180" y="3804"/>
                    <a:pt x="2243" y="3627"/>
                    <a:pt x="2288" y="3442"/>
                  </a:cubicBezTo>
                  <a:lnTo>
                    <a:pt x="2288" y="3442"/>
                  </a:lnTo>
                  <a:cubicBezTo>
                    <a:pt x="2342" y="3221"/>
                    <a:pt x="2371" y="2991"/>
                    <a:pt x="2371" y="2753"/>
                  </a:cubicBezTo>
                  <a:lnTo>
                    <a:pt x="2371" y="2753"/>
                  </a:lnTo>
                  <a:cubicBezTo>
                    <a:pt x="2371" y="2479"/>
                    <a:pt x="2332" y="2215"/>
                    <a:pt x="2262" y="1965"/>
                  </a:cubicBezTo>
                  <a:lnTo>
                    <a:pt x="2262" y="1965"/>
                  </a:lnTo>
                  <a:cubicBezTo>
                    <a:pt x="2182" y="1682"/>
                    <a:pt x="2060" y="1417"/>
                    <a:pt x="1904" y="1177"/>
                  </a:cubicBezTo>
                  <a:lnTo>
                    <a:pt x="1904" y="1177"/>
                  </a:lnTo>
                  <a:cubicBezTo>
                    <a:pt x="1572" y="666"/>
                    <a:pt x="1083" y="268"/>
                    <a:pt x="505" y="48"/>
                  </a:cubicBezTo>
                  <a:lnTo>
                    <a:pt x="505" y="48"/>
                  </a:lnTo>
                  <a:cubicBezTo>
                    <a:pt x="543" y="41"/>
                    <a:pt x="581" y="34"/>
                    <a:pt x="619" y="29"/>
                  </a:cubicBezTo>
                  <a:lnTo>
                    <a:pt x="619" y="29"/>
                  </a:lnTo>
                  <a:lnTo>
                    <a:pt x="619" y="29"/>
                  </a:lnTo>
                  <a:cubicBezTo>
                    <a:pt x="753" y="10"/>
                    <a:pt x="890" y="0"/>
                    <a:pt x="1029" y="0"/>
                  </a:cubicBezTo>
                  <a:lnTo>
                    <a:pt x="1029" y="0"/>
                  </a:lnTo>
                  <a:cubicBezTo>
                    <a:pt x="2047" y="0"/>
                    <a:pt x="2941" y="525"/>
                    <a:pt x="3458" y="1319"/>
                  </a:cubicBezTo>
                  <a:lnTo>
                    <a:pt x="3458" y="1319"/>
                  </a:lnTo>
                  <a:cubicBezTo>
                    <a:pt x="3752" y="1772"/>
                    <a:pt x="3924" y="2312"/>
                    <a:pt x="3924" y="2894"/>
                  </a:cubicBezTo>
                </a:path>
              </a:pathLst>
            </a:custGeom>
            <a:solidFill>
              <a:schemeClr val="tx2"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="" xmlns:a16="http://schemas.microsoft.com/office/drawing/2014/main" id="{8C9157DE-ACB4-024F-A768-9B1477F36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3030" y="1761666"/>
              <a:ext cx="1927757" cy="2301476"/>
            </a:xfrm>
            <a:custGeom>
              <a:avLst/>
              <a:gdLst>
                <a:gd name="connsiteX0" fmla="*/ 1562996 w 2833327"/>
                <a:gd name="connsiteY0" fmla="*/ 3016250 h 3382602"/>
                <a:gd name="connsiteX1" fmla="*/ 1587140 w 2833327"/>
                <a:gd name="connsiteY1" fmla="*/ 3375765 h 3382602"/>
                <a:gd name="connsiteX2" fmla="*/ 1494169 w 2833327"/>
                <a:gd name="connsiteY2" fmla="*/ 3382602 h 3382602"/>
                <a:gd name="connsiteX3" fmla="*/ 1494169 w 2833327"/>
                <a:gd name="connsiteY3" fmla="*/ 3382602 h 3382602"/>
                <a:gd name="connsiteX4" fmla="*/ 1487682 w 2833327"/>
                <a:gd name="connsiteY4" fmla="*/ 3299097 h 3382602"/>
                <a:gd name="connsiteX5" fmla="*/ 1470108 w 2833327"/>
                <a:gd name="connsiteY5" fmla="*/ 3022887 h 3382602"/>
                <a:gd name="connsiteX6" fmla="*/ 1470025 w 2833327"/>
                <a:gd name="connsiteY6" fmla="*/ 3021648 h 3382602"/>
                <a:gd name="connsiteX7" fmla="*/ 1470029 w 2833327"/>
                <a:gd name="connsiteY7" fmla="*/ 3021648 h 3382602"/>
                <a:gd name="connsiteX8" fmla="*/ 1470025 w 2833327"/>
                <a:gd name="connsiteY8" fmla="*/ 3021585 h 3382602"/>
                <a:gd name="connsiteX9" fmla="*/ 1506421 w 2833327"/>
                <a:gd name="connsiteY9" fmla="*/ 3019425 h 3382602"/>
                <a:gd name="connsiteX10" fmla="*/ 1506428 w 2833327"/>
                <a:gd name="connsiteY10" fmla="*/ 3019535 h 3382602"/>
                <a:gd name="connsiteX11" fmla="*/ 1416484 w 2833327"/>
                <a:gd name="connsiteY11" fmla="*/ 260174 h 3382602"/>
                <a:gd name="connsiteX12" fmla="*/ 1226371 w 2833327"/>
                <a:gd name="connsiteY12" fmla="*/ 273850 h 3382602"/>
                <a:gd name="connsiteX13" fmla="*/ 1226011 w 2833327"/>
                <a:gd name="connsiteY13" fmla="*/ 273850 h 3382602"/>
                <a:gd name="connsiteX14" fmla="*/ 311453 w 2833327"/>
                <a:gd name="connsiteY14" fmla="*/ 837823 h 3382602"/>
                <a:gd name="connsiteX15" fmla="*/ 165628 w 2833327"/>
                <a:gd name="connsiteY15" fmla="*/ 1109912 h 3382602"/>
                <a:gd name="connsiteX16" fmla="*/ 71652 w 2833327"/>
                <a:gd name="connsiteY16" fmla="*/ 1604422 h 3382602"/>
                <a:gd name="connsiteX17" fmla="*/ 86415 w 2833327"/>
                <a:gd name="connsiteY17" fmla="*/ 1803810 h 3382602"/>
                <a:gd name="connsiteX18" fmla="*/ 597703 w 2833327"/>
                <a:gd name="connsiteY18" fmla="*/ 2671184 h 3382602"/>
                <a:gd name="connsiteX19" fmla="*/ 599143 w 2833327"/>
                <a:gd name="connsiteY19" fmla="*/ 2671903 h 3382602"/>
                <a:gd name="connsiteX20" fmla="*/ 673676 w 2833327"/>
                <a:gd name="connsiteY20" fmla="*/ 2725529 h 3382602"/>
                <a:gd name="connsiteX21" fmla="*/ 1416484 w 2833327"/>
                <a:gd name="connsiteY21" fmla="*/ 2949031 h 3382602"/>
                <a:gd name="connsiteX22" fmla="*/ 2636733 w 2833327"/>
                <a:gd name="connsiteY22" fmla="*/ 2170914 h 3382602"/>
                <a:gd name="connsiteX23" fmla="*/ 2761315 w 2833327"/>
                <a:gd name="connsiteY23" fmla="*/ 1604422 h 3382602"/>
                <a:gd name="connsiteX24" fmla="*/ 2544917 w 2833327"/>
                <a:gd name="connsiteY24" fmla="*/ 872733 h 3382602"/>
                <a:gd name="connsiteX25" fmla="*/ 1416484 w 2833327"/>
                <a:gd name="connsiteY25" fmla="*/ 260174 h 3382602"/>
                <a:gd name="connsiteX26" fmla="*/ 1772239 w 2833327"/>
                <a:gd name="connsiteY26" fmla="*/ 25400 h 3382602"/>
                <a:gd name="connsiteX27" fmla="*/ 1772897 w 2833327"/>
                <a:gd name="connsiteY27" fmla="*/ 25548 h 3382602"/>
                <a:gd name="connsiteX28" fmla="*/ 1772930 w 2833327"/>
                <a:gd name="connsiteY28" fmla="*/ 25400 h 3382602"/>
                <a:gd name="connsiteX29" fmla="*/ 1855425 w 2833327"/>
                <a:gd name="connsiteY29" fmla="*/ 43764 h 3382602"/>
                <a:gd name="connsiteX30" fmla="*/ 1811283 w 2833327"/>
                <a:gd name="connsiteY30" fmla="*/ 242527 h 3382602"/>
                <a:gd name="connsiteX31" fmla="*/ 1810229 w 2833327"/>
                <a:gd name="connsiteY31" fmla="*/ 242292 h 3382602"/>
                <a:gd name="connsiteX32" fmla="*/ 1810177 w 2833327"/>
                <a:gd name="connsiteY32" fmla="*/ 242527 h 3382602"/>
                <a:gd name="connsiteX33" fmla="*/ 1777965 w 2833327"/>
                <a:gd name="connsiteY33" fmla="*/ 235325 h 3382602"/>
                <a:gd name="connsiteX34" fmla="*/ 1778010 w 2833327"/>
                <a:gd name="connsiteY34" fmla="*/ 235120 h 3382602"/>
                <a:gd name="connsiteX35" fmla="*/ 1728787 w 2833327"/>
                <a:gd name="connsiteY35" fmla="*/ 224163 h 3382602"/>
                <a:gd name="connsiteX36" fmla="*/ 1756348 w 2833327"/>
                <a:gd name="connsiteY36" fmla="*/ 100066 h 3382602"/>
                <a:gd name="connsiteX37" fmla="*/ 1755775 w 2833327"/>
                <a:gd name="connsiteY37" fmla="*/ 99936 h 3382602"/>
                <a:gd name="connsiteX38" fmla="*/ 1334510 w 2833327"/>
                <a:gd name="connsiteY38" fmla="*/ 0 h 3382602"/>
                <a:gd name="connsiteX39" fmla="*/ 1334510 w 2833327"/>
                <a:gd name="connsiteY39" fmla="*/ 0 h 3382602"/>
                <a:gd name="connsiteX40" fmla="*/ 1334529 w 2833327"/>
                <a:gd name="connsiteY40" fmla="*/ 243 h 3382602"/>
                <a:gd name="connsiteX41" fmla="*/ 1349582 w 2833327"/>
                <a:gd name="connsiteY41" fmla="*/ 191142 h 3382602"/>
                <a:gd name="connsiteX42" fmla="*/ 1416484 w 2833327"/>
                <a:gd name="connsiteY42" fmla="*/ 188912 h 3382602"/>
                <a:gd name="connsiteX43" fmla="*/ 2605048 w 2833327"/>
                <a:gd name="connsiteY43" fmla="*/ 833864 h 3382602"/>
                <a:gd name="connsiteX44" fmla="*/ 2833327 w 2833327"/>
                <a:gd name="connsiteY44" fmla="*/ 1604422 h 3382602"/>
                <a:gd name="connsiteX45" fmla="*/ 2701544 w 2833327"/>
                <a:gd name="connsiteY45" fmla="*/ 2201146 h 3382602"/>
                <a:gd name="connsiteX46" fmla="*/ 1416484 w 2833327"/>
                <a:gd name="connsiteY46" fmla="*/ 3020652 h 3382602"/>
                <a:gd name="connsiteX47" fmla="*/ 1203806 w 2833327"/>
                <a:gd name="connsiteY47" fmla="*/ 3004771 h 3382602"/>
                <a:gd name="connsiteX48" fmla="*/ 1133604 w 2833327"/>
                <a:gd name="connsiteY48" fmla="*/ 2988808 h 3382602"/>
                <a:gd name="connsiteX49" fmla="*/ 1046605 w 2833327"/>
                <a:gd name="connsiteY49" fmla="*/ 3244490 h 3382602"/>
                <a:gd name="connsiteX50" fmla="*/ 1046396 w 2833327"/>
                <a:gd name="connsiteY50" fmla="*/ 3244421 h 3382602"/>
                <a:gd name="connsiteX51" fmla="*/ 1046372 w 2833327"/>
                <a:gd name="connsiteY51" fmla="*/ 3244490 h 3382602"/>
                <a:gd name="connsiteX52" fmla="*/ 968882 w 2833327"/>
                <a:gd name="connsiteY52" fmla="*/ 3218744 h 3382602"/>
                <a:gd name="connsiteX53" fmla="*/ 968375 w 2833327"/>
                <a:gd name="connsiteY53" fmla="*/ 3218576 h 3382602"/>
                <a:gd name="connsiteX54" fmla="*/ 968375 w 2833327"/>
                <a:gd name="connsiteY54" fmla="*/ 3218576 h 3382602"/>
                <a:gd name="connsiteX55" fmla="*/ 968375 w 2833327"/>
                <a:gd name="connsiteY55" fmla="*/ 3218576 h 3382602"/>
                <a:gd name="connsiteX56" fmla="*/ 991738 w 2833327"/>
                <a:gd name="connsiteY56" fmla="*/ 3148390 h 3382602"/>
                <a:gd name="connsiteX57" fmla="*/ 1052386 w 2833327"/>
                <a:gd name="connsiteY57" fmla="*/ 2970339 h 3382602"/>
                <a:gd name="connsiteX58" fmla="*/ 1001018 w 2833327"/>
                <a:gd name="connsiteY58" fmla="*/ 2958659 h 3382602"/>
                <a:gd name="connsiteX59" fmla="*/ 634429 w 2833327"/>
                <a:gd name="connsiteY59" fmla="*/ 2784914 h 3382602"/>
                <a:gd name="connsiteX60" fmla="*/ 555575 w 2833327"/>
                <a:gd name="connsiteY60" fmla="*/ 2728768 h 3382602"/>
                <a:gd name="connsiteX61" fmla="*/ 554135 w 2833327"/>
                <a:gd name="connsiteY61" fmla="*/ 2728049 h 3382602"/>
                <a:gd name="connsiteX62" fmla="*/ 554135 w 2833327"/>
                <a:gd name="connsiteY62" fmla="*/ 2727689 h 3382602"/>
                <a:gd name="connsiteX63" fmla="*/ 15483 w 2833327"/>
                <a:gd name="connsiteY63" fmla="*/ 1814248 h 3382602"/>
                <a:gd name="connsiteX64" fmla="*/ 0 w 2833327"/>
                <a:gd name="connsiteY64" fmla="*/ 1604422 h 3382602"/>
                <a:gd name="connsiteX65" fmla="*/ 99017 w 2833327"/>
                <a:gd name="connsiteY65" fmla="*/ 1083278 h 3382602"/>
                <a:gd name="connsiteX66" fmla="*/ 252763 w 2833327"/>
                <a:gd name="connsiteY66" fmla="*/ 797153 h 3382602"/>
                <a:gd name="connsiteX67" fmla="*/ 667375 w 2833327"/>
                <a:gd name="connsiteY67" fmla="*/ 402606 h 3382602"/>
                <a:gd name="connsiteX68" fmla="*/ 727475 w 2833327"/>
                <a:gd name="connsiteY68" fmla="*/ 369265 h 3382602"/>
                <a:gd name="connsiteX69" fmla="*/ 645173 w 2833327"/>
                <a:gd name="connsiteY69" fmla="*/ 191920 h 3382602"/>
                <a:gd name="connsiteX70" fmla="*/ 644525 w 2833327"/>
                <a:gd name="connsiteY70" fmla="*/ 190525 h 3382602"/>
                <a:gd name="connsiteX71" fmla="*/ 644526 w 2833327"/>
                <a:gd name="connsiteY71" fmla="*/ 190525 h 3382602"/>
                <a:gd name="connsiteX72" fmla="*/ 644525 w 2833327"/>
                <a:gd name="connsiteY72" fmla="*/ 190523 h 3382602"/>
                <a:gd name="connsiteX73" fmla="*/ 730755 w 2833327"/>
                <a:gd name="connsiteY73" fmla="*/ 150812 h 3382602"/>
                <a:gd name="connsiteX74" fmla="*/ 811395 w 2833327"/>
                <a:gd name="connsiteY74" fmla="*/ 324928 h 3382602"/>
                <a:gd name="connsiteX75" fmla="*/ 928318 w 2833327"/>
                <a:gd name="connsiteY75" fmla="*/ 275042 h 3382602"/>
                <a:gd name="connsiteX76" fmla="*/ 1215929 w 2833327"/>
                <a:gd name="connsiteY76" fmla="*/ 202948 h 3382602"/>
                <a:gd name="connsiteX77" fmla="*/ 1256821 w 2833327"/>
                <a:gd name="connsiteY77" fmla="*/ 198559 h 3382602"/>
                <a:gd name="connsiteX78" fmla="*/ 1248168 w 2833327"/>
                <a:gd name="connsiteY78" fmla="*/ 91002 h 3382602"/>
                <a:gd name="connsiteX79" fmla="*/ 1247919 w 2833327"/>
                <a:gd name="connsiteY79" fmla="*/ 91021 h 3382602"/>
                <a:gd name="connsiteX80" fmla="*/ 1241431 w 2833327"/>
                <a:gd name="connsiteY80" fmla="*/ 7270 h 3382602"/>
                <a:gd name="connsiteX81" fmla="*/ 1241425 w 2833327"/>
                <a:gd name="connsiteY81" fmla="*/ 7198 h 3382602"/>
                <a:gd name="connsiteX82" fmla="*/ 1241425 w 2833327"/>
                <a:gd name="connsiteY82" fmla="*/ 7198 h 3382602"/>
                <a:gd name="connsiteX83" fmla="*/ 1241425 w 2833327"/>
                <a:gd name="connsiteY83" fmla="*/ 7195 h 3382602"/>
                <a:gd name="connsiteX84" fmla="*/ 1333857 w 2833327"/>
                <a:gd name="connsiteY84" fmla="*/ 51 h 338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833327" h="3382602">
                  <a:moveTo>
                    <a:pt x="1562996" y="3016250"/>
                  </a:moveTo>
                  <a:lnTo>
                    <a:pt x="1587140" y="3375765"/>
                  </a:lnTo>
                  <a:lnTo>
                    <a:pt x="1494169" y="3382602"/>
                  </a:lnTo>
                  <a:lnTo>
                    <a:pt x="1494169" y="3382602"/>
                  </a:lnTo>
                  <a:lnTo>
                    <a:pt x="1487682" y="3299097"/>
                  </a:lnTo>
                  <a:lnTo>
                    <a:pt x="1470108" y="3022887"/>
                  </a:lnTo>
                  <a:lnTo>
                    <a:pt x="1470025" y="3021648"/>
                  </a:lnTo>
                  <a:lnTo>
                    <a:pt x="1470029" y="3021648"/>
                  </a:lnTo>
                  <a:lnTo>
                    <a:pt x="1470025" y="3021585"/>
                  </a:lnTo>
                  <a:lnTo>
                    <a:pt x="1506421" y="3019425"/>
                  </a:lnTo>
                  <a:lnTo>
                    <a:pt x="1506428" y="3019535"/>
                  </a:lnTo>
                  <a:close/>
                  <a:moveTo>
                    <a:pt x="1416484" y="260174"/>
                  </a:moveTo>
                  <a:cubicBezTo>
                    <a:pt x="1352033" y="260174"/>
                    <a:pt x="1288302" y="264852"/>
                    <a:pt x="1226371" y="273850"/>
                  </a:cubicBezTo>
                  <a:lnTo>
                    <a:pt x="1226011" y="273850"/>
                  </a:lnTo>
                  <a:cubicBezTo>
                    <a:pt x="847946" y="327116"/>
                    <a:pt x="520289" y="538021"/>
                    <a:pt x="311453" y="837823"/>
                  </a:cubicBezTo>
                  <a:cubicBezTo>
                    <a:pt x="253123" y="922041"/>
                    <a:pt x="204155" y="1013097"/>
                    <a:pt x="165628" y="1109912"/>
                  </a:cubicBezTo>
                  <a:cubicBezTo>
                    <a:pt x="105138" y="1262872"/>
                    <a:pt x="71652" y="1429508"/>
                    <a:pt x="71652" y="1604422"/>
                  </a:cubicBezTo>
                  <a:cubicBezTo>
                    <a:pt x="71652" y="1672085"/>
                    <a:pt x="76693" y="1738667"/>
                    <a:pt x="86415" y="1803810"/>
                  </a:cubicBezTo>
                  <a:cubicBezTo>
                    <a:pt x="138624" y="2156158"/>
                    <a:pt x="327656" y="2463518"/>
                    <a:pt x="597703" y="2671184"/>
                  </a:cubicBezTo>
                  <a:lnTo>
                    <a:pt x="599143" y="2671903"/>
                  </a:lnTo>
                  <a:cubicBezTo>
                    <a:pt x="623267" y="2690618"/>
                    <a:pt x="648112" y="2708614"/>
                    <a:pt x="673676" y="2725529"/>
                  </a:cubicBezTo>
                  <a:cubicBezTo>
                    <a:pt x="886473" y="2866612"/>
                    <a:pt x="1142116" y="2949031"/>
                    <a:pt x="1416484" y="2949031"/>
                  </a:cubicBezTo>
                  <a:cubicBezTo>
                    <a:pt x="1956937" y="2949031"/>
                    <a:pt x="2422857" y="2630514"/>
                    <a:pt x="2636733" y="2170914"/>
                  </a:cubicBezTo>
                  <a:cubicBezTo>
                    <a:pt x="2717027" y="1998879"/>
                    <a:pt x="2761315" y="1806689"/>
                    <a:pt x="2761315" y="1604422"/>
                  </a:cubicBezTo>
                  <a:cubicBezTo>
                    <a:pt x="2761315" y="1334133"/>
                    <a:pt x="2682101" y="1083278"/>
                    <a:pt x="2544917" y="872733"/>
                  </a:cubicBezTo>
                  <a:cubicBezTo>
                    <a:pt x="2304756" y="503830"/>
                    <a:pt x="1889245" y="260174"/>
                    <a:pt x="1416484" y="260174"/>
                  </a:cubicBezTo>
                  <a:close/>
                  <a:moveTo>
                    <a:pt x="1772239" y="25400"/>
                  </a:moveTo>
                  <a:lnTo>
                    <a:pt x="1772897" y="25548"/>
                  </a:lnTo>
                  <a:lnTo>
                    <a:pt x="1772930" y="25400"/>
                  </a:lnTo>
                  <a:lnTo>
                    <a:pt x="1855425" y="43764"/>
                  </a:lnTo>
                  <a:lnTo>
                    <a:pt x="1811283" y="242527"/>
                  </a:lnTo>
                  <a:lnTo>
                    <a:pt x="1810229" y="242292"/>
                  </a:lnTo>
                  <a:lnTo>
                    <a:pt x="1810177" y="242527"/>
                  </a:lnTo>
                  <a:lnTo>
                    <a:pt x="1777965" y="235325"/>
                  </a:lnTo>
                  <a:lnTo>
                    <a:pt x="1778010" y="235120"/>
                  </a:lnTo>
                  <a:lnTo>
                    <a:pt x="1728787" y="224163"/>
                  </a:lnTo>
                  <a:lnTo>
                    <a:pt x="1756348" y="100066"/>
                  </a:lnTo>
                  <a:lnTo>
                    <a:pt x="1755775" y="99936"/>
                  </a:lnTo>
                  <a:close/>
                  <a:moveTo>
                    <a:pt x="1334510" y="0"/>
                  </a:moveTo>
                  <a:lnTo>
                    <a:pt x="1334510" y="0"/>
                  </a:lnTo>
                  <a:lnTo>
                    <a:pt x="1334529" y="243"/>
                  </a:lnTo>
                  <a:lnTo>
                    <a:pt x="1349582" y="191142"/>
                  </a:lnTo>
                  <a:lnTo>
                    <a:pt x="1416484" y="188912"/>
                  </a:lnTo>
                  <a:cubicBezTo>
                    <a:pt x="1914449" y="188912"/>
                    <a:pt x="2352284" y="445525"/>
                    <a:pt x="2605048" y="833864"/>
                  </a:cubicBezTo>
                  <a:cubicBezTo>
                    <a:pt x="2749073" y="1055566"/>
                    <a:pt x="2833327" y="1320097"/>
                    <a:pt x="2833327" y="1604422"/>
                  </a:cubicBezTo>
                  <a:cubicBezTo>
                    <a:pt x="2833327" y="1817487"/>
                    <a:pt x="2786159" y="2019754"/>
                    <a:pt x="2701544" y="2201146"/>
                  </a:cubicBezTo>
                  <a:cubicBezTo>
                    <a:pt x="2476506" y="2684860"/>
                    <a:pt x="1985741" y="3020652"/>
                    <a:pt x="1416484" y="3020652"/>
                  </a:cubicBezTo>
                  <a:cubicBezTo>
                    <a:pt x="1344202" y="3020652"/>
                    <a:pt x="1273179" y="3015231"/>
                    <a:pt x="1203806" y="3004771"/>
                  </a:cubicBezTo>
                  <a:lnTo>
                    <a:pt x="1133604" y="2988808"/>
                  </a:lnTo>
                  <a:lnTo>
                    <a:pt x="1046605" y="3244490"/>
                  </a:lnTo>
                  <a:lnTo>
                    <a:pt x="1046396" y="3244421"/>
                  </a:lnTo>
                  <a:lnTo>
                    <a:pt x="1046372" y="3244490"/>
                  </a:lnTo>
                  <a:lnTo>
                    <a:pt x="968882" y="3218744"/>
                  </a:lnTo>
                  <a:lnTo>
                    <a:pt x="968375" y="3218576"/>
                  </a:lnTo>
                  <a:lnTo>
                    <a:pt x="968375" y="3218576"/>
                  </a:lnTo>
                  <a:lnTo>
                    <a:pt x="968375" y="3218576"/>
                  </a:lnTo>
                  <a:lnTo>
                    <a:pt x="991738" y="3148390"/>
                  </a:lnTo>
                  <a:lnTo>
                    <a:pt x="1052386" y="2970339"/>
                  </a:lnTo>
                  <a:lnTo>
                    <a:pt x="1001018" y="2958659"/>
                  </a:lnTo>
                  <a:cubicBezTo>
                    <a:pt x="869640" y="2918349"/>
                    <a:pt x="746409" y="2859415"/>
                    <a:pt x="634429" y="2784914"/>
                  </a:cubicBezTo>
                  <a:cubicBezTo>
                    <a:pt x="607064" y="2767278"/>
                    <a:pt x="581140" y="2748563"/>
                    <a:pt x="555575" y="2728768"/>
                  </a:cubicBezTo>
                  <a:lnTo>
                    <a:pt x="554135" y="2728049"/>
                  </a:lnTo>
                  <a:lnTo>
                    <a:pt x="554135" y="2727689"/>
                  </a:lnTo>
                  <a:cubicBezTo>
                    <a:pt x="269686" y="2509586"/>
                    <a:pt x="70572" y="2185311"/>
                    <a:pt x="15483" y="1814248"/>
                  </a:cubicBezTo>
                  <a:cubicBezTo>
                    <a:pt x="5041" y="1745865"/>
                    <a:pt x="0" y="1675684"/>
                    <a:pt x="0" y="1604422"/>
                  </a:cubicBezTo>
                  <a:cubicBezTo>
                    <a:pt x="0" y="1420510"/>
                    <a:pt x="34926" y="1244516"/>
                    <a:pt x="99017" y="1083278"/>
                  </a:cubicBezTo>
                  <a:cubicBezTo>
                    <a:pt x="139344" y="981425"/>
                    <a:pt x="191193" y="885690"/>
                    <a:pt x="252763" y="797153"/>
                  </a:cubicBezTo>
                  <a:cubicBezTo>
                    <a:pt x="362582" y="639154"/>
                    <a:pt x="503817" y="504640"/>
                    <a:pt x="667375" y="402606"/>
                  </a:cubicBezTo>
                  <a:lnTo>
                    <a:pt x="727475" y="369265"/>
                  </a:lnTo>
                  <a:lnTo>
                    <a:pt x="645173" y="191920"/>
                  </a:lnTo>
                  <a:lnTo>
                    <a:pt x="644525" y="190525"/>
                  </a:lnTo>
                  <a:lnTo>
                    <a:pt x="644526" y="190525"/>
                  </a:lnTo>
                  <a:lnTo>
                    <a:pt x="644525" y="190523"/>
                  </a:lnTo>
                  <a:lnTo>
                    <a:pt x="730755" y="150812"/>
                  </a:lnTo>
                  <a:lnTo>
                    <a:pt x="811395" y="324928"/>
                  </a:lnTo>
                  <a:lnTo>
                    <a:pt x="928318" y="275042"/>
                  </a:lnTo>
                  <a:cubicBezTo>
                    <a:pt x="1020123" y="241391"/>
                    <a:pt x="1116372" y="216985"/>
                    <a:pt x="1215929" y="202948"/>
                  </a:cubicBezTo>
                  <a:lnTo>
                    <a:pt x="1256821" y="198559"/>
                  </a:lnTo>
                  <a:lnTo>
                    <a:pt x="1248168" y="91002"/>
                  </a:lnTo>
                  <a:lnTo>
                    <a:pt x="1247919" y="91021"/>
                  </a:lnTo>
                  <a:lnTo>
                    <a:pt x="1241431" y="7270"/>
                  </a:lnTo>
                  <a:lnTo>
                    <a:pt x="1241425" y="7198"/>
                  </a:lnTo>
                  <a:lnTo>
                    <a:pt x="1241425" y="7198"/>
                  </a:lnTo>
                  <a:lnTo>
                    <a:pt x="1241425" y="7195"/>
                  </a:lnTo>
                  <a:lnTo>
                    <a:pt x="1333857" y="5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14FA2A74-BDC6-1D43-A134-A8CCD59DCC90}"/>
                </a:ext>
              </a:extLst>
            </p:cNvPr>
            <p:cNvGrpSpPr/>
            <p:nvPr/>
          </p:nvGrpSpPr>
          <p:grpSpPr>
            <a:xfrm>
              <a:off x="1875840" y="3914332"/>
              <a:ext cx="755000" cy="463369"/>
              <a:chOff x="2187575" y="5753100"/>
              <a:chExt cx="1109663" cy="681038"/>
            </a:xfrm>
          </p:grpSpPr>
          <p:sp>
            <p:nvSpPr>
              <p:cNvPr id="14" name="Freeform 93">
                <a:extLst>
                  <a:ext uri="{FF2B5EF4-FFF2-40B4-BE49-F238E27FC236}">
                    <a16:creationId xmlns="" xmlns:a16="http://schemas.microsoft.com/office/drawing/2014/main" id="{9274975F-B03E-7B4B-9507-B5FF885C5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7575" y="5753100"/>
                <a:ext cx="488950" cy="488950"/>
              </a:xfrm>
              <a:custGeom>
                <a:avLst/>
                <a:gdLst>
                  <a:gd name="T0" fmla="*/ 105 w 1358"/>
                  <a:gd name="T1" fmla="*/ 489 h 1357"/>
                  <a:gd name="T2" fmla="*/ 105 w 1358"/>
                  <a:gd name="T3" fmla="*/ 489 h 1357"/>
                  <a:gd name="T4" fmla="*/ 867 w 1358"/>
                  <a:gd name="T5" fmla="*/ 104 h 1357"/>
                  <a:gd name="T6" fmla="*/ 867 w 1358"/>
                  <a:gd name="T7" fmla="*/ 104 h 1357"/>
                  <a:gd name="T8" fmla="*/ 1252 w 1358"/>
                  <a:gd name="T9" fmla="*/ 867 h 1357"/>
                  <a:gd name="T10" fmla="*/ 1252 w 1358"/>
                  <a:gd name="T11" fmla="*/ 867 h 1357"/>
                  <a:gd name="T12" fmla="*/ 490 w 1358"/>
                  <a:gd name="T13" fmla="*/ 1252 h 1357"/>
                  <a:gd name="T14" fmla="*/ 490 w 1358"/>
                  <a:gd name="T15" fmla="*/ 1252 h 1357"/>
                  <a:gd name="T16" fmla="*/ 105 w 1358"/>
                  <a:gd name="T17" fmla="*/ 489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58" h="1357">
                    <a:moveTo>
                      <a:pt x="105" y="489"/>
                    </a:moveTo>
                    <a:lnTo>
                      <a:pt x="105" y="489"/>
                    </a:lnTo>
                    <a:cubicBezTo>
                      <a:pt x="210" y="172"/>
                      <a:pt x="551" y="0"/>
                      <a:pt x="867" y="104"/>
                    </a:cubicBezTo>
                    <a:lnTo>
                      <a:pt x="867" y="104"/>
                    </a:lnTo>
                    <a:cubicBezTo>
                      <a:pt x="1184" y="209"/>
                      <a:pt x="1357" y="550"/>
                      <a:pt x="1252" y="867"/>
                    </a:cubicBezTo>
                    <a:lnTo>
                      <a:pt x="1252" y="867"/>
                    </a:lnTo>
                    <a:cubicBezTo>
                      <a:pt x="1148" y="1184"/>
                      <a:pt x="806" y="1356"/>
                      <a:pt x="490" y="1252"/>
                    </a:cubicBezTo>
                    <a:lnTo>
                      <a:pt x="490" y="1252"/>
                    </a:lnTo>
                    <a:cubicBezTo>
                      <a:pt x="173" y="1147"/>
                      <a:pt x="0" y="806"/>
                      <a:pt x="105" y="489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49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15" name="Freeform 94">
                <a:extLst>
                  <a:ext uri="{FF2B5EF4-FFF2-40B4-BE49-F238E27FC236}">
                    <a16:creationId xmlns="" xmlns:a16="http://schemas.microsoft.com/office/drawing/2014/main" id="{03E946E6-0B9F-5446-AD49-DC0399B431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7575" y="5753100"/>
                <a:ext cx="460375" cy="460375"/>
              </a:xfrm>
              <a:custGeom>
                <a:avLst/>
                <a:gdLst>
                  <a:gd name="T0" fmla="*/ 490 w 1277"/>
                  <a:gd name="T1" fmla="*/ 1252 h 1277"/>
                  <a:gd name="T2" fmla="*/ 490 w 1277"/>
                  <a:gd name="T3" fmla="*/ 1252 h 1277"/>
                  <a:gd name="T4" fmla="*/ 598 w 1277"/>
                  <a:gd name="T5" fmla="*/ 1276 h 1277"/>
                  <a:gd name="T6" fmla="*/ 598 w 1277"/>
                  <a:gd name="T7" fmla="*/ 1276 h 1277"/>
                  <a:gd name="T8" fmla="*/ 348 w 1277"/>
                  <a:gd name="T9" fmla="*/ 667 h 1277"/>
                  <a:gd name="T10" fmla="*/ 348 w 1277"/>
                  <a:gd name="T11" fmla="*/ 667 h 1277"/>
                  <a:gd name="T12" fmla="*/ 988 w 1277"/>
                  <a:gd name="T13" fmla="*/ 345 h 1277"/>
                  <a:gd name="T14" fmla="*/ 988 w 1277"/>
                  <a:gd name="T15" fmla="*/ 345 h 1277"/>
                  <a:gd name="T16" fmla="*/ 1276 w 1277"/>
                  <a:gd name="T17" fmla="*/ 587 h 1277"/>
                  <a:gd name="T18" fmla="*/ 1276 w 1277"/>
                  <a:gd name="T19" fmla="*/ 587 h 1277"/>
                  <a:gd name="T20" fmla="*/ 867 w 1277"/>
                  <a:gd name="T21" fmla="*/ 104 h 1277"/>
                  <a:gd name="T22" fmla="*/ 867 w 1277"/>
                  <a:gd name="T23" fmla="*/ 104 h 1277"/>
                  <a:gd name="T24" fmla="*/ 105 w 1277"/>
                  <a:gd name="T25" fmla="*/ 489 h 1277"/>
                  <a:gd name="T26" fmla="*/ 105 w 1277"/>
                  <a:gd name="T27" fmla="*/ 489 h 1277"/>
                  <a:gd name="T28" fmla="*/ 490 w 1277"/>
                  <a:gd name="T29" fmla="*/ 1252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7" h="1277">
                    <a:moveTo>
                      <a:pt x="490" y="1252"/>
                    </a:moveTo>
                    <a:lnTo>
                      <a:pt x="490" y="1252"/>
                    </a:lnTo>
                    <a:cubicBezTo>
                      <a:pt x="525" y="1264"/>
                      <a:pt x="562" y="1271"/>
                      <a:pt x="598" y="1276"/>
                    </a:cubicBezTo>
                    <a:lnTo>
                      <a:pt x="598" y="1276"/>
                    </a:lnTo>
                    <a:cubicBezTo>
                      <a:pt x="379" y="1165"/>
                      <a:pt x="269" y="908"/>
                      <a:pt x="348" y="667"/>
                    </a:cubicBezTo>
                    <a:lnTo>
                      <a:pt x="348" y="667"/>
                    </a:lnTo>
                    <a:cubicBezTo>
                      <a:pt x="436" y="402"/>
                      <a:pt x="722" y="258"/>
                      <a:pt x="988" y="345"/>
                    </a:cubicBezTo>
                    <a:lnTo>
                      <a:pt x="988" y="345"/>
                    </a:lnTo>
                    <a:cubicBezTo>
                      <a:pt x="1117" y="387"/>
                      <a:pt x="1216" y="477"/>
                      <a:pt x="1276" y="587"/>
                    </a:cubicBezTo>
                    <a:lnTo>
                      <a:pt x="1276" y="587"/>
                    </a:lnTo>
                    <a:cubicBezTo>
                      <a:pt x="1242" y="370"/>
                      <a:pt x="1090" y="178"/>
                      <a:pt x="867" y="104"/>
                    </a:cubicBezTo>
                    <a:lnTo>
                      <a:pt x="867" y="104"/>
                    </a:lnTo>
                    <a:cubicBezTo>
                      <a:pt x="551" y="0"/>
                      <a:pt x="210" y="172"/>
                      <a:pt x="105" y="489"/>
                    </a:cubicBezTo>
                    <a:lnTo>
                      <a:pt x="105" y="489"/>
                    </a:lnTo>
                    <a:cubicBezTo>
                      <a:pt x="0" y="806"/>
                      <a:pt x="173" y="1147"/>
                      <a:pt x="490" y="1252"/>
                    </a:cubicBez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49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16" name="Freeform 97">
                <a:extLst>
                  <a:ext uri="{FF2B5EF4-FFF2-40B4-BE49-F238E27FC236}">
                    <a16:creationId xmlns="" xmlns:a16="http://schemas.microsoft.com/office/drawing/2014/main" id="{EF38FD8B-A6DA-D647-8B48-0471829D4B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475" y="5921375"/>
                <a:ext cx="512763" cy="512763"/>
              </a:xfrm>
              <a:custGeom>
                <a:avLst/>
                <a:gdLst>
                  <a:gd name="T0" fmla="*/ 29 w 1424"/>
                  <a:gd name="T1" fmla="*/ 763 h 1424"/>
                  <a:gd name="T2" fmla="*/ 29 w 1424"/>
                  <a:gd name="T3" fmla="*/ 763 h 1424"/>
                  <a:gd name="T4" fmla="*/ 660 w 1424"/>
                  <a:gd name="T5" fmla="*/ 29 h 1424"/>
                  <a:gd name="T6" fmla="*/ 660 w 1424"/>
                  <a:gd name="T7" fmla="*/ 29 h 1424"/>
                  <a:gd name="T8" fmla="*/ 1394 w 1424"/>
                  <a:gd name="T9" fmla="*/ 659 h 1424"/>
                  <a:gd name="T10" fmla="*/ 1394 w 1424"/>
                  <a:gd name="T11" fmla="*/ 659 h 1424"/>
                  <a:gd name="T12" fmla="*/ 763 w 1424"/>
                  <a:gd name="T13" fmla="*/ 1394 h 1424"/>
                  <a:gd name="T14" fmla="*/ 763 w 1424"/>
                  <a:gd name="T15" fmla="*/ 1394 h 1424"/>
                  <a:gd name="T16" fmla="*/ 29 w 1424"/>
                  <a:gd name="T17" fmla="*/ 763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24" h="1424">
                    <a:moveTo>
                      <a:pt x="29" y="763"/>
                    </a:moveTo>
                    <a:lnTo>
                      <a:pt x="29" y="763"/>
                    </a:lnTo>
                    <a:cubicBezTo>
                      <a:pt x="0" y="386"/>
                      <a:pt x="283" y="58"/>
                      <a:pt x="660" y="29"/>
                    </a:cubicBezTo>
                    <a:lnTo>
                      <a:pt x="660" y="29"/>
                    </a:lnTo>
                    <a:cubicBezTo>
                      <a:pt x="1037" y="0"/>
                      <a:pt x="1365" y="283"/>
                      <a:pt x="1394" y="659"/>
                    </a:cubicBezTo>
                    <a:lnTo>
                      <a:pt x="1394" y="659"/>
                    </a:lnTo>
                    <a:cubicBezTo>
                      <a:pt x="1423" y="1037"/>
                      <a:pt x="1141" y="1365"/>
                      <a:pt x="763" y="1394"/>
                    </a:cubicBezTo>
                    <a:lnTo>
                      <a:pt x="763" y="1394"/>
                    </a:lnTo>
                    <a:cubicBezTo>
                      <a:pt x="386" y="1423"/>
                      <a:pt x="58" y="1140"/>
                      <a:pt x="29" y="763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49" dirty="0">
                  <a:latin typeface="Lato Light" panose="020F0502020204030203" pitchFamily="34" charset="0"/>
                </a:endParaRPr>
              </a:p>
            </p:txBody>
          </p:sp>
          <p:sp>
            <p:nvSpPr>
              <p:cNvPr id="17" name="Freeform 98">
                <a:extLst>
                  <a:ext uri="{FF2B5EF4-FFF2-40B4-BE49-F238E27FC236}">
                    <a16:creationId xmlns="" xmlns:a16="http://schemas.microsoft.com/office/drawing/2014/main" id="{9EF15665-03B1-164A-BA38-60D128BE8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475" y="5924550"/>
                <a:ext cx="466725" cy="509588"/>
              </a:xfrm>
              <a:custGeom>
                <a:avLst/>
                <a:gdLst>
                  <a:gd name="T0" fmla="*/ 763 w 1298"/>
                  <a:gd name="T1" fmla="*/ 1385 h 1415"/>
                  <a:gd name="T2" fmla="*/ 763 w 1298"/>
                  <a:gd name="T3" fmla="*/ 1385 h 1415"/>
                  <a:gd name="T4" fmla="*/ 887 w 1298"/>
                  <a:gd name="T5" fmla="*/ 1364 h 1415"/>
                  <a:gd name="T6" fmla="*/ 887 w 1298"/>
                  <a:gd name="T7" fmla="*/ 1364 h 1415"/>
                  <a:gd name="T8" fmla="*/ 361 w 1298"/>
                  <a:gd name="T9" fmla="*/ 835 h 1415"/>
                  <a:gd name="T10" fmla="*/ 361 w 1298"/>
                  <a:gd name="T11" fmla="*/ 835 h 1415"/>
                  <a:gd name="T12" fmla="*/ 890 w 1298"/>
                  <a:gd name="T13" fmla="*/ 220 h 1415"/>
                  <a:gd name="T14" fmla="*/ 890 w 1298"/>
                  <a:gd name="T15" fmla="*/ 220 h 1415"/>
                  <a:gd name="T16" fmla="*/ 1297 w 1298"/>
                  <a:gd name="T17" fmla="*/ 347 h 1415"/>
                  <a:gd name="T18" fmla="*/ 1297 w 1298"/>
                  <a:gd name="T19" fmla="*/ 347 h 1415"/>
                  <a:gd name="T20" fmla="*/ 660 w 1298"/>
                  <a:gd name="T21" fmla="*/ 20 h 1415"/>
                  <a:gd name="T22" fmla="*/ 660 w 1298"/>
                  <a:gd name="T23" fmla="*/ 20 h 1415"/>
                  <a:gd name="T24" fmla="*/ 29 w 1298"/>
                  <a:gd name="T25" fmla="*/ 754 h 1415"/>
                  <a:gd name="T26" fmla="*/ 29 w 1298"/>
                  <a:gd name="T27" fmla="*/ 754 h 1415"/>
                  <a:gd name="T28" fmla="*/ 763 w 1298"/>
                  <a:gd name="T29" fmla="*/ 1385 h 1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98" h="1415">
                    <a:moveTo>
                      <a:pt x="763" y="1385"/>
                    </a:moveTo>
                    <a:lnTo>
                      <a:pt x="763" y="1385"/>
                    </a:lnTo>
                    <a:cubicBezTo>
                      <a:pt x="806" y="1382"/>
                      <a:pt x="847" y="1375"/>
                      <a:pt x="887" y="1364"/>
                    </a:cubicBezTo>
                    <a:lnTo>
                      <a:pt x="887" y="1364"/>
                    </a:lnTo>
                    <a:cubicBezTo>
                      <a:pt x="611" y="1342"/>
                      <a:pt x="383" y="1121"/>
                      <a:pt x="361" y="835"/>
                    </a:cubicBezTo>
                    <a:lnTo>
                      <a:pt x="361" y="835"/>
                    </a:lnTo>
                    <a:cubicBezTo>
                      <a:pt x="338" y="519"/>
                      <a:pt x="574" y="243"/>
                      <a:pt x="890" y="220"/>
                    </a:cubicBezTo>
                    <a:lnTo>
                      <a:pt x="890" y="220"/>
                    </a:lnTo>
                    <a:cubicBezTo>
                      <a:pt x="1043" y="208"/>
                      <a:pt x="1187" y="258"/>
                      <a:pt x="1297" y="347"/>
                    </a:cubicBezTo>
                    <a:lnTo>
                      <a:pt x="1297" y="347"/>
                    </a:lnTo>
                    <a:cubicBezTo>
                      <a:pt x="1168" y="134"/>
                      <a:pt x="926" y="0"/>
                      <a:pt x="660" y="20"/>
                    </a:cubicBezTo>
                    <a:lnTo>
                      <a:pt x="660" y="20"/>
                    </a:lnTo>
                    <a:cubicBezTo>
                      <a:pt x="283" y="49"/>
                      <a:pt x="0" y="377"/>
                      <a:pt x="29" y="754"/>
                    </a:cubicBezTo>
                    <a:lnTo>
                      <a:pt x="29" y="754"/>
                    </a:lnTo>
                    <a:cubicBezTo>
                      <a:pt x="58" y="1131"/>
                      <a:pt x="386" y="1414"/>
                      <a:pt x="763" y="1385"/>
                    </a:cubicBez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49" dirty="0">
                  <a:latin typeface="Lato Light" panose="020F0502020204030203" pitchFamily="34" charset="0"/>
                </a:endParaRPr>
              </a:p>
            </p:txBody>
          </p:sp>
        </p:grpSp>
        <p:sp>
          <p:nvSpPr>
            <p:cNvPr id="18" name="Freeform 17">
              <a:extLst>
                <a:ext uri="{FF2B5EF4-FFF2-40B4-BE49-F238E27FC236}">
                  <a16:creationId xmlns="" xmlns:a16="http://schemas.microsoft.com/office/drawing/2014/main" id="{BC347C98-C697-8448-BFF5-E90A5DA96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906" y="2072737"/>
              <a:ext cx="342152" cy="549532"/>
            </a:xfrm>
            <a:custGeom>
              <a:avLst/>
              <a:gdLst>
                <a:gd name="connsiteX0" fmla="*/ 66299 w 502878"/>
                <a:gd name="connsiteY0" fmla="*/ 0 h 807676"/>
                <a:gd name="connsiteX1" fmla="*/ 295103 w 502878"/>
                <a:gd name="connsiteY1" fmla="*/ 300195 h 807676"/>
                <a:gd name="connsiteX2" fmla="*/ 377526 w 502878"/>
                <a:gd name="connsiteY2" fmla="*/ 468920 h 807676"/>
                <a:gd name="connsiteX3" fmla="*/ 407516 w 502878"/>
                <a:gd name="connsiteY3" fmla="*/ 558528 h 807676"/>
                <a:gd name="connsiteX4" fmla="*/ 502878 w 502878"/>
                <a:gd name="connsiteY4" fmla="*/ 533400 h 807676"/>
                <a:gd name="connsiteX5" fmla="*/ 465133 w 502878"/>
                <a:gd name="connsiteY5" fmla="*/ 670538 h 807676"/>
                <a:gd name="connsiteX6" fmla="*/ 427748 w 502878"/>
                <a:gd name="connsiteY6" fmla="*/ 807676 h 807676"/>
                <a:gd name="connsiteX7" fmla="*/ 328174 w 502878"/>
                <a:gd name="connsiteY7" fmla="*/ 706266 h 807676"/>
                <a:gd name="connsiteX8" fmla="*/ 228600 w 502878"/>
                <a:gd name="connsiteY8" fmla="*/ 605217 h 807676"/>
                <a:gd name="connsiteX9" fmla="*/ 317117 w 502878"/>
                <a:gd name="connsiteY9" fmla="*/ 582186 h 807676"/>
                <a:gd name="connsiteX10" fmla="*/ 291094 w 502878"/>
                <a:gd name="connsiteY10" fmla="*/ 504240 h 807676"/>
                <a:gd name="connsiteX11" fmla="*/ 214030 w 502878"/>
                <a:gd name="connsiteY11" fmla="*/ 346268 h 807676"/>
                <a:gd name="connsiteX12" fmla="*/ 0 w 502878"/>
                <a:gd name="connsiteY12" fmla="*/ 65870 h 807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2878" h="807676">
                  <a:moveTo>
                    <a:pt x="66299" y="0"/>
                  </a:moveTo>
                  <a:cubicBezTo>
                    <a:pt x="154938" y="89267"/>
                    <a:pt x="232047" y="190052"/>
                    <a:pt x="295103" y="300195"/>
                  </a:cubicBezTo>
                  <a:cubicBezTo>
                    <a:pt x="326091" y="354367"/>
                    <a:pt x="353655" y="410699"/>
                    <a:pt x="377526" y="468920"/>
                  </a:cubicBezTo>
                  <a:lnTo>
                    <a:pt x="407516" y="558528"/>
                  </a:lnTo>
                  <a:lnTo>
                    <a:pt x="502878" y="533400"/>
                  </a:lnTo>
                  <a:lnTo>
                    <a:pt x="465133" y="670538"/>
                  </a:lnTo>
                  <a:lnTo>
                    <a:pt x="427748" y="807676"/>
                  </a:lnTo>
                  <a:lnTo>
                    <a:pt x="328174" y="706266"/>
                  </a:lnTo>
                  <a:lnTo>
                    <a:pt x="228600" y="605217"/>
                  </a:lnTo>
                  <a:lnTo>
                    <a:pt x="317117" y="582186"/>
                  </a:lnTo>
                  <a:lnTo>
                    <a:pt x="291094" y="504240"/>
                  </a:lnTo>
                  <a:cubicBezTo>
                    <a:pt x="268799" y="449753"/>
                    <a:pt x="243037" y="397021"/>
                    <a:pt x="214030" y="346268"/>
                  </a:cubicBezTo>
                  <a:cubicBezTo>
                    <a:pt x="154938" y="243684"/>
                    <a:pt x="83234" y="149378"/>
                    <a:pt x="0" y="658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FDDF88A3-E2AC-9B48-B0F7-76C82F780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907" y="3096686"/>
              <a:ext cx="248182" cy="551693"/>
            </a:xfrm>
            <a:custGeom>
              <a:avLst/>
              <a:gdLst>
                <a:gd name="connsiteX0" fmla="*/ 271743 w 364766"/>
                <a:gd name="connsiteY0" fmla="*/ 0 h 810853"/>
                <a:gd name="connsiteX1" fmla="*/ 364766 w 364766"/>
                <a:gd name="connsiteY1" fmla="*/ 6121 h 810853"/>
                <a:gd name="connsiteX2" fmla="*/ 291497 w 364766"/>
                <a:gd name="connsiteY2" fmla="*/ 376271 h 810853"/>
                <a:gd name="connsiteX3" fmla="*/ 219934 w 364766"/>
                <a:gd name="connsiteY3" fmla="*/ 549734 h 810853"/>
                <a:gd name="connsiteX4" fmla="*/ 172932 w 364766"/>
                <a:gd name="connsiteY4" fmla="*/ 631246 h 810853"/>
                <a:gd name="connsiteX5" fmla="*/ 255227 w 364766"/>
                <a:gd name="connsiteY5" fmla="*/ 686462 h 810853"/>
                <a:gd name="connsiteX6" fmla="*/ 127614 w 364766"/>
                <a:gd name="connsiteY6" fmla="*/ 748657 h 810853"/>
                <a:gd name="connsiteX7" fmla="*/ 0 w 364766"/>
                <a:gd name="connsiteY7" fmla="*/ 810853 h 810853"/>
                <a:gd name="connsiteX8" fmla="*/ 9733 w 364766"/>
                <a:gd name="connsiteY8" fmla="*/ 669925 h 810853"/>
                <a:gd name="connsiteX9" fmla="*/ 19466 w 364766"/>
                <a:gd name="connsiteY9" fmla="*/ 528637 h 810853"/>
                <a:gd name="connsiteX10" fmla="*/ 95348 w 364766"/>
                <a:gd name="connsiteY10" fmla="*/ 579319 h 810853"/>
                <a:gd name="connsiteX11" fmla="*/ 136473 w 364766"/>
                <a:gd name="connsiteY11" fmla="*/ 508236 h 810853"/>
                <a:gd name="connsiteX12" fmla="*/ 203502 w 364766"/>
                <a:gd name="connsiteY12" fmla="*/ 346026 h 810853"/>
                <a:gd name="connsiteX13" fmla="*/ 271743 w 364766"/>
                <a:gd name="connsiteY13" fmla="*/ 0 h 810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4766" h="810853">
                  <a:moveTo>
                    <a:pt x="271743" y="0"/>
                  </a:moveTo>
                  <a:lnTo>
                    <a:pt x="364766" y="6121"/>
                  </a:lnTo>
                  <a:cubicBezTo>
                    <a:pt x="356505" y="131785"/>
                    <a:pt x="332082" y="256369"/>
                    <a:pt x="291497" y="376271"/>
                  </a:cubicBezTo>
                  <a:cubicBezTo>
                    <a:pt x="271563" y="435323"/>
                    <a:pt x="247679" y="493294"/>
                    <a:pt x="219934" y="549734"/>
                  </a:cubicBezTo>
                  <a:lnTo>
                    <a:pt x="172932" y="631246"/>
                  </a:lnTo>
                  <a:lnTo>
                    <a:pt x="255227" y="686462"/>
                  </a:lnTo>
                  <a:lnTo>
                    <a:pt x="127614" y="748657"/>
                  </a:lnTo>
                  <a:lnTo>
                    <a:pt x="0" y="810853"/>
                  </a:lnTo>
                  <a:lnTo>
                    <a:pt x="9733" y="669925"/>
                  </a:lnTo>
                  <a:lnTo>
                    <a:pt x="19466" y="528637"/>
                  </a:lnTo>
                  <a:lnTo>
                    <a:pt x="95348" y="579319"/>
                  </a:lnTo>
                  <a:lnTo>
                    <a:pt x="136473" y="508236"/>
                  </a:lnTo>
                  <a:cubicBezTo>
                    <a:pt x="162468" y="455487"/>
                    <a:pt x="184826" y="401296"/>
                    <a:pt x="203502" y="346026"/>
                  </a:cubicBezTo>
                  <a:cubicBezTo>
                    <a:pt x="241573" y="233684"/>
                    <a:pt x="264200" y="117382"/>
                    <a:pt x="27174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="" xmlns:a16="http://schemas.microsoft.com/office/drawing/2014/main" id="{7B25024E-C190-204A-B0D6-9DE79520C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450" y="2416832"/>
              <a:ext cx="1354611" cy="815085"/>
            </a:xfrm>
            <a:custGeom>
              <a:avLst/>
              <a:gdLst>
                <a:gd name="connsiteX0" fmla="*/ 1429350 w 1990944"/>
                <a:gd name="connsiteY0" fmla="*/ 62403 h 1197974"/>
                <a:gd name="connsiteX1" fmla="*/ 1123664 w 1990944"/>
                <a:gd name="connsiteY1" fmla="*/ 131972 h 1197974"/>
                <a:gd name="connsiteX2" fmla="*/ 924683 w 1990944"/>
                <a:gd name="connsiteY2" fmla="*/ 863848 h 1197974"/>
                <a:gd name="connsiteX3" fmla="*/ 1656919 w 1990944"/>
                <a:gd name="connsiteY3" fmla="*/ 1062469 h 1197974"/>
                <a:gd name="connsiteX4" fmla="*/ 1855900 w 1990944"/>
                <a:gd name="connsiteY4" fmla="*/ 330593 h 1197974"/>
                <a:gd name="connsiteX5" fmla="*/ 1429350 w 1990944"/>
                <a:gd name="connsiteY5" fmla="*/ 62403 h 1197974"/>
                <a:gd name="connsiteX6" fmla="*/ 1348868 w 1990944"/>
                <a:gd name="connsiteY6" fmla="*/ 1499 h 1197974"/>
                <a:gd name="connsiteX7" fmla="*/ 1435605 w 1990944"/>
                <a:gd name="connsiteY7" fmla="*/ 1652 h 1197974"/>
                <a:gd name="connsiteX8" fmla="*/ 1911519 w 1990944"/>
                <a:gd name="connsiteY8" fmla="*/ 301457 h 1197974"/>
                <a:gd name="connsiteX9" fmla="*/ 1689330 w 1990944"/>
                <a:gd name="connsiteY9" fmla="*/ 1118766 h 1197974"/>
                <a:gd name="connsiteX10" fmla="*/ 872596 w 1990944"/>
                <a:gd name="connsiteY10" fmla="*/ 896518 h 1197974"/>
                <a:gd name="connsiteX11" fmla="*/ 797513 w 1990944"/>
                <a:gd name="connsiteY11" fmla="*/ 670849 h 1197974"/>
                <a:gd name="connsiteX12" fmla="*/ 797137 w 1990944"/>
                <a:gd name="connsiteY12" fmla="*/ 654438 h 1197974"/>
                <a:gd name="connsiteX13" fmla="*/ 34904 w 1990944"/>
                <a:gd name="connsiteY13" fmla="*/ 651979 h 1197974"/>
                <a:gd name="connsiteX14" fmla="*/ 0 w 1990944"/>
                <a:gd name="connsiteY14" fmla="*/ 591230 h 1197974"/>
                <a:gd name="connsiteX15" fmla="*/ 795752 w 1990944"/>
                <a:gd name="connsiteY15" fmla="*/ 593953 h 1197974"/>
                <a:gd name="connsiteX16" fmla="*/ 794863 w 1990944"/>
                <a:gd name="connsiteY16" fmla="*/ 555161 h 1197974"/>
                <a:gd name="connsiteX17" fmla="*/ 1094065 w 1990944"/>
                <a:gd name="connsiteY17" fmla="*/ 79209 h 1197974"/>
                <a:gd name="connsiteX18" fmla="*/ 1348868 w 1990944"/>
                <a:gd name="connsiteY18" fmla="*/ 1499 h 119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90944" h="1197974">
                  <a:moveTo>
                    <a:pt x="1429350" y="62403"/>
                  </a:moveTo>
                  <a:cubicBezTo>
                    <a:pt x="1326316" y="54790"/>
                    <a:pt x="1220006" y="76784"/>
                    <a:pt x="1123664" y="131972"/>
                  </a:cubicBezTo>
                  <a:cubicBezTo>
                    <a:pt x="867112" y="279139"/>
                    <a:pt x="777876" y="606576"/>
                    <a:pt x="924683" y="863848"/>
                  </a:cubicBezTo>
                  <a:cubicBezTo>
                    <a:pt x="1071850" y="1120760"/>
                    <a:pt x="1399647" y="1209995"/>
                    <a:pt x="1656919" y="1062469"/>
                  </a:cubicBezTo>
                  <a:cubicBezTo>
                    <a:pt x="1913831" y="915302"/>
                    <a:pt x="2003066" y="587505"/>
                    <a:pt x="1855900" y="330593"/>
                  </a:cubicBezTo>
                  <a:cubicBezTo>
                    <a:pt x="1763696" y="170023"/>
                    <a:pt x="1601073" y="75092"/>
                    <a:pt x="1429350" y="62403"/>
                  </a:cubicBezTo>
                  <a:close/>
                  <a:moveTo>
                    <a:pt x="1348868" y="1499"/>
                  </a:moveTo>
                  <a:cubicBezTo>
                    <a:pt x="1377860" y="-559"/>
                    <a:pt x="1406849" y="-487"/>
                    <a:pt x="1435605" y="1652"/>
                  </a:cubicBezTo>
                  <a:cubicBezTo>
                    <a:pt x="1627312" y="15909"/>
                    <a:pt x="1808662" y="122029"/>
                    <a:pt x="1911519" y="301457"/>
                  </a:cubicBezTo>
                  <a:cubicBezTo>
                    <a:pt x="2076090" y="588181"/>
                    <a:pt x="1976699" y="954512"/>
                    <a:pt x="1689330" y="1118766"/>
                  </a:cubicBezTo>
                  <a:cubicBezTo>
                    <a:pt x="1402321" y="1283020"/>
                    <a:pt x="1036447" y="1183603"/>
                    <a:pt x="872596" y="896518"/>
                  </a:cubicBezTo>
                  <a:cubicBezTo>
                    <a:pt x="831454" y="824747"/>
                    <a:pt x="806831" y="748068"/>
                    <a:pt x="797513" y="670849"/>
                  </a:cubicBezTo>
                  <a:lnTo>
                    <a:pt x="797137" y="654438"/>
                  </a:lnTo>
                  <a:lnTo>
                    <a:pt x="34904" y="651979"/>
                  </a:lnTo>
                  <a:lnTo>
                    <a:pt x="0" y="591230"/>
                  </a:lnTo>
                  <a:lnTo>
                    <a:pt x="795752" y="593953"/>
                  </a:lnTo>
                  <a:lnTo>
                    <a:pt x="794863" y="555161"/>
                  </a:lnTo>
                  <a:cubicBezTo>
                    <a:pt x="809070" y="363491"/>
                    <a:pt x="915135" y="182093"/>
                    <a:pt x="1094065" y="79209"/>
                  </a:cubicBezTo>
                  <a:cubicBezTo>
                    <a:pt x="1174888" y="33013"/>
                    <a:pt x="1261892" y="7673"/>
                    <a:pt x="1348868" y="149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="" xmlns:a16="http://schemas.microsoft.com/office/drawing/2014/main" id="{2B3DD759-41F4-234A-97A3-D758A3ABA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3710" y="3541153"/>
              <a:ext cx="831982" cy="1141975"/>
            </a:xfrm>
            <a:custGeom>
              <a:avLst/>
              <a:gdLst>
                <a:gd name="connsiteX0" fmla="*/ 623274 w 1222808"/>
                <a:gd name="connsiteY0" fmla="*/ 543719 h 1678421"/>
                <a:gd name="connsiteX1" fmla="*/ 86519 w 1222808"/>
                <a:gd name="connsiteY1" fmla="*/ 1080114 h 1678421"/>
                <a:gd name="connsiteX2" fmla="*/ 623274 w 1222808"/>
                <a:gd name="connsiteY2" fmla="*/ 1616509 h 1678421"/>
                <a:gd name="connsiteX3" fmla="*/ 1159309 w 1222808"/>
                <a:gd name="connsiteY3" fmla="*/ 1080114 h 1678421"/>
                <a:gd name="connsiteX4" fmla="*/ 623274 w 1222808"/>
                <a:gd name="connsiteY4" fmla="*/ 543719 h 1678421"/>
                <a:gd name="connsiteX5" fmla="*/ 0 w 1222808"/>
                <a:gd name="connsiteY5" fmla="*/ 0 h 1678421"/>
                <a:gd name="connsiteX6" fmla="*/ 69760 w 1222808"/>
                <a:gd name="connsiteY6" fmla="*/ 0 h 1678421"/>
                <a:gd name="connsiteX7" fmla="*/ 378511 w 1222808"/>
                <a:gd name="connsiteY7" fmla="*/ 535412 h 1678421"/>
                <a:gd name="connsiteX8" fmla="*/ 390620 w 1222808"/>
                <a:gd name="connsiteY8" fmla="*/ 528847 h 1678421"/>
                <a:gd name="connsiteX9" fmla="*/ 623887 w 1222808"/>
                <a:gd name="connsiteY9" fmla="*/ 481806 h 1678421"/>
                <a:gd name="connsiteX10" fmla="*/ 1222808 w 1222808"/>
                <a:gd name="connsiteY10" fmla="*/ 1080114 h 1678421"/>
                <a:gd name="connsiteX11" fmla="*/ 623887 w 1222808"/>
                <a:gd name="connsiteY11" fmla="*/ 1678421 h 1678421"/>
                <a:gd name="connsiteX12" fmla="*/ 24606 w 1222808"/>
                <a:gd name="connsiteY12" fmla="*/ 1080114 h 1678421"/>
                <a:gd name="connsiteX13" fmla="*/ 288824 w 1222808"/>
                <a:gd name="connsiteY13" fmla="*/ 584030 h 1678421"/>
                <a:gd name="connsiteX14" fmla="*/ 325289 w 1222808"/>
                <a:gd name="connsiteY14" fmla="*/ 564263 h 1678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22808" h="1678421">
                  <a:moveTo>
                    <a:pt x="623274" y="543719"/>
                  </a:moveTo>
                  <a:cubicBezTo>
                    <a:pt x="326836" y="543719"/>
                    <a:pt x="86519" y="784036"/>
                    <a:pt x="86519" y="1080114"/>
                  </a:cubicBezTo>
                  <a:cubicBezTo>
                    <a:pt x="86519" y="1376553"/>
                    <a:pt x="326836" y="1616509"/>
                    <a:pt x="623274" y="1616509"/>
                  </a:cubicBezTo>
                  <a:cubicBezTo>
                    <a:pt x="919353" y="1616509"/>
                    <a:pt x="1159309" y="1376553"/>
                    <a:pt x="1159309" y="1080114"/>
                  </a:cubicBezTo>
                  <a:cubicBezTo>
                    <a:pt x="1159309" y="784036"/>
                    <a:pt x="919353" y="543719"/>
                    <a:pt x="623274" y="543719"/>
                  </a:cubicBezTo>
                  <a:close/>
                  <a:moveTo>
                    <a:pt x="0" y="0"/>
                  </a:moveTo>
                  <a:lnTo>
                    <a:pt x="69760" y="0"/>
                  </a:lnTo>
                  <a:lnTo>
                    <a:pt x="378511" y="535412"/>
                  </a:lnTo>
                  <a:lnTo>
                    <a:pt x="390620" y="528847"/>
                  </a:lnTo>
                  <a:cubicBezTo>
                    <a:pt x="462317" y="498558"/>
                    <a:pt x="541144" y="481806"/>
                    <a:pt x="623887" y="481806"/>
                  </a:cubicBezTo>
                  <a:cubicBezTo>
                    <a:pt x="954500" y="481806"/>
                    <a:pt x="1222808" y="749839"/>
                    <a:pt x="1222808" y="1080114"/>
                  </a:cubicBezTo>
                  <a:cubicBezTo>
                    <a:pt x="1222808" y="1410748"/>
                    <a:pt x="954500" y="1678421"/>
                    <a:pt x="623887" y="1678421"/>
                  </a:cubicBezTo>
                  <a:cubicBezTo>
                    <a:pt x="292914" y="1678421"/>
                    <a:pt x="24606" y="1410748"/>
                    <a:pt x="24606" y="1080114"/>
                  </a:cubicBezTo>
                  <a:cubicBezTo>
                    <a:pt x="24606" y="873692"/>
                    <a:pt x="129414" y="691584"/>
                    <a:pt x="288824" y="584030"/>
                  </a:cubicBezTo>
                  <a:lnTo>
                    <a:pt x="325289" y="5642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="" xmlns:a16="http://schemas.microsoft.com/office/drawing/2014/main" id="{36110DE4-0DE0-1B42-BC9A-FF20D55E6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0696" y="1056350"/>
              <a:ext cx="850884" cy="1174919"/>
            </a:xfrm>
            <a:custGeom>
              <a:avLst/>
              <a:gdLst>
                <a:gd name="connsiteX0" fmla="*/ 652283 w 1250590"/>
                <a:gd name="connsiteY0" fmla="*/ 61914 h 1726840"/>
                <a:gd name="connsiteX1" fmla="*/ 115888 w 1250590"/>
                <a:gd name="connsiteY1" fmla="*/ 598489 h 1726840"/>
                <a:gd name="connsiteX2" fmla="*/ 652283 w 1250590"/>
                <a:gd name="connsiteY2" fmla="*/ 1134704 h 1726840"/>
                <a:gd name="connsiteX3" fmla="*/ 1188678 w 1250590"/>
                <a:gd name="connsiteY3" fmla="*/ 598489 h 1726840"/>
                <a:gd name="connsiteX4" fmla="*/ 652283 w 1250590"/>
                <a:gd name="connsiteY4" fmla="*/ 61914 h 1726840"/>
                <a:gd name="connsiteX5" fmla="*/ 652283 w 1250590"/>
                <a:gd name="connsiteY5" fmla="*/ 0 h 1726840"/>
                <a:gd name="connsiteX6" fmla="*/ 1250590 w 1250590"/>
                <a:gd name="connsiteY6" fmla="*/ 598308 h 1726840"/>
                <a:gd name="connsiteX7" fmla="*/ 652283 w 1250590"/>
                <a:gd name="connsiteY7" fmla="*/ 1196615 h 1726840"/>
                <a:gd name="connsiteX8" fmla="*/ 419463 w 1250590"/>
                <a:gd name="connsiteY8" fmla="*/ 1149625 h 1726840"/>
                <a:gd name="connsiteX9" fmla="*/ 406531 w 1250590"/>
                <a:gd name="connsiteY9" fmla="*/ 1142609 h 1726840"/>
                <a:gd name="connsiteX10" fmla="*/ 69439 w 1250590"/>
                <a:gd name="connsiteY10" fmla="*/ 1726840 h 1726840"/>
                <a:gd name="connsiteX11" fmla="*/ 0 w 1250590"/>
                <a:gd name="connsiteY11" fmla="*/ 1726840 h 1726840"/>
                <a:gd name="connsiteX12" fmla="*/ 353565 w 1250590"/>
                <a:gd name="connsiteY12" fmla="*/ 1113872 h 1726840"/>
                <a:gd name="connsiteX13" fmla="*/ 317834 w 1250590"/>
                <a:gd name="connsiteY13" fmla="*/ 1094486 h 1726840"/>
                <a:gd name="connsiteX14" fmla="*/ 53975 w 1250590"/>
                <a:gd name="connsiteY14" fmla="*/ 598308 h 1726840"/>
                <a:gd name="connsiteX15" fmla="*/ 652283 w 1250590"/>
                <a:gd name="connsiteY15" fmla="*/ 0 h 1726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50590" h="1726840">
                  <a:moveTo>
                    <a:pt x="652283" y="61914"/>
                  </a:moveTo>
                  <a:cubicBezTo>
                    <a:pt x="356205" y="61914"/>
                    <a:pt x="115888" y="302311"/>
                    <a:pt x="115888" y="598489"/>
                  </a:cubicBezTo>
                  <a:cubicBezTo>
                    <a:pt x="115888" y="894667"/>
                    <a:pt x="356205" y="1134704"/>
                    <a:pt x="652283" y="1134704"/>
                  </a:cubicBezTo>
                  <a:cubicBezTo>
                    <a:pt x="948362" y="1134704"/>
                    <a:pt x="1188678" y="894667"/>
                    <a:pt x="1188678" y="598489"/>
                  </a:cubicBezTo>
                  <a:cubicBezTo>
                    <a:pt x="1188678" y="302311"/>
                    <a:pt x="948362" y="61914"/>
                    <a:pt x="652283" y="61914"/>
                  </a:cubicBezTo>
                  <a:close/>
                  <a:moveTo>
                    <a:pt x="652283" y="0"/>
                  </a:moveTo>
                  <a:cubicBezTo>
                    <a:pt x="982917" y="0"/>
                    <a:pt x="1250590" y="267673"/>
                    <a:pt x="1250590" y="598308"/>
                  </a:cubicBezTo>
                  <a:cubicBezTo>
                    <a:pt x="1250590" y="928942"/>
                    <a:pt x="982917" y="1196615"/>
                    <a:pt x="652283" y="1196615"/>
                  </a:cubicBezTo>
                  <a:cubicBezTo>
                    <a:pt x="569714" y="1196615"/>
                    <a:pt x="491036" y="1179886"/>
                    <a:pt x="419463" y="1149625"/>
                  </a:cubicBezTo>
                  <a:lnTo>
                    <a:pt x="406531" y="1142609"/>
                  </a:lnTo>
                  <a:lnTo>
                    <a:pt x="69439" y="1726840"/>
                  </a:lnTo>
                  <a:lnTo>
                    <a:pt x="0" y="1726840"/>
                  </a:lnTo>
                  <a:lnTo>
                    <a:pt x="353565" y="1113872"/>
                  </a:lnTo>
                  <a:lnTo>
                    <a:pt x="317834" y="1094486"/>
                  </a:lnTo>
                  <a:cubicBezTo>
                    <a:pt x="158676" y="987006"/>
                    <a:pt x="53975" y="804954"/>
                    <a:pt x="53975" y="598308"/>
                  </a:cubicBezTo>
                  <a:cubicBezTo>
                    <a:pt x="53975" y="267673"/>
                    <a:pt x="322008" y="0"/>
                    <a:pt x="6522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="" xmlns:a16="http://schemas.microsoft.com/office/drawing/2014/main" id="{6D6E7C27-8897-AB49-BBCA-3AC399C52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16" y="1495958"/>
              <a:ext cx="389676" cy="482565"/>
            </a:xfrm>
            <a:custGeom>
              <a:avLst/>
              <a:gdLst>
                <a:gd name="connsiteX0" fmla="*/ 48303 w 572728"/>
                <a:gd name="connsiteY0" fmla="*/ 0 h 709252"/>
                <a:gd name="connsiteX1" fmla="*/ 321903 w 572728"/>
                <a:gd name="connsiteY1" fmla="*/ 168448 h 709252"/>
                <a:gd name="connsiteX2" fmla="*/ 251261 w 572728"/>
                <a:gd name="connsiteY2" fmla="*/ 201092 h 709252"/>
                <a:gd name="connsiteX3" fmla="*/ 445729 w 572728"/>
                <a:gd name="connsiteY3" fmla="*/ 321014 h 709252"/>
                <a:gd name="connsiteX4" fmla="*/ 371040 w 572728"/>
                <a:gd name="connsiteY4" fmla="*/ 355631 h 709252"/>
                <a:gd name="connsiteX5" fmla="*/ 572728 w 572728"/>
                <a:gd name="connsiteY5" fmla="*/ 479730 h 709252"/>
                <a:gd name="connsiteX6" fmla="*/ 327601 w 572728"/>
                <a:gd name="connsiteY6" fmla="*/ 593590 h 709252"/>
                <a:gd name="connsiteX7" fmla="*/ 77788 w 572728"/>
                <a:gd name="connsiteY7" fmla="*/ 709252 h 709252"/>
                <a:gd name="connsiteX8" fmla="*/ 113184 w 572728"/>
                <a:gd name="connsiteY8" fmla="*/ 475229 h 709252"/>
                <a:gd name="connsiteX9" fmla="*/ 36513 w 572728"/>
                <a:gd name="connsiteY9" fmla="*/ 510815 h 709252"/>
                <a:gd name="connsiteX10" fmla="*/ 70721 w 572728"/>
                <a:gd name="connsiteY10" fmla="*/ 284487 h 709252"/>
                <a:gd name="connsiteX11" fmla="*/ 0 w 572728"/>
                <a:gd name="connsiteY11" fmla="*/ 317141 h 7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2728" h="709252">
                  <a:moveTo>
                    <a:pt x="48303" y="0"/>
                  </a:moveTo>
                  <a:lnTo>
                    <a:pt x="321903" y="168448"/>
                  </a:lnTo>
                  <a:lnTo>
                    <a:pt x="251261" y="201092"/>
                  </a:lnTo>
                  <a:lnTo>
                    <a:pt x="445729" y="321014"/>
                  </a:lnTo>
                  <a:lnTo>
                    <a:pt x="371040" y="355631"/>
                  </a:lnTo>
                  <a:lnTo>
                    <a:pt x="572728" y="479730"/>
                  </a:lnTo>
                  <a:lnTo>
                    <a:pt x="327601" y="593590"/>
                  </a:lnTo>
                  <a:lnTo>
                    <a:pt x="77788" y="709252"/>
                  </a:lnTo>
                  <a:lnTo>
                    <a:pt x="113184" y="475229"/>
                  </a:lnTo>
                  <a:lnTo>
                    <a:pt x="36513" y="510815"/>
                  </a:lnTo>
                  <a:lnTo>
                    <a:pt x="70721" y="284487"/>
                  </a:lnTo>
                  <a:lnTo>
                    <a:pt x="0" y="317141"/>
                  </a:lnTo>
                  <a:close/>
                </a:path>
              </a:pathLst>
            </a:custGeom>
            <a:solidFill>
              <a:srgbClr val="A4CE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="" xmlns:a16="http://schemas.microsoft.com/office/drawing/2014/main" id="{DFDBCB62-AFFC-6348-9D00-E399E353B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817" y="1491579"/>
              <a:ext cx="389676" cy="482565"/>
            </a:xfrm>
            <a:custGeom>
              <a:avLst/>
              <a:gdLst>
                <a:gd name="connsiteX0" fmla="*/ 176332 w 572728"/>
                <a:gd name="connsiteY0" fmla="*/ 235718 h 709252"/>
                <a:gd name="connsiteX1" fmla="*/ 176231 w 572728"/>
                <a:gd name="connsiteY1" fmla="*/ 235764 h 709252"/>
                <a:gd name="connsiteX2" fmla="*/ 176396 w 572728"/>
                <a:gd name="connsiteY2" fmla="*/ 235866 h 709252"/>
                <a:gd name="connsiteX3" fmla="*/ 48303 w 572728"/>
                <a:gd name="connsiteY3" fmla="*/ 0 h 709252"/>
                <a:gd name="connsiteX4" fmla="*/ 321903 w 572728"/>
                <a:gd name="connsiteY4" fmla="*/ 168447 h 709252"/>
                <a:gd name="connsiteX5" fmla="*/ 251261 w 572728"/>
                <a:gd name="connsiteY5" fmla="*/ 201092 h 709252"/>
                <a:gd name="connsiteX6" fmla="*/ 445728 w 572728"/>
                <a:gd name="connsiteY6" fmla="*/ 321014 h 709252"/>
                <a:gd name="connsiteX7" fmla="*/ 371040 w 572728"/>
                <a:gd name="connsiteY7" fmla="*/ 355631 h 709252"/>
                <a:gd name="connsiteX8" fmla="*/ 572728 w 572728"/>
                <a:gd name="connsiteY8" fmla="*/ 479730 h 709252"/>
                <a:gd name="connsiteX9" fmla="*/ 327601 w 572728"/>
                <a:gd name="connsiteY9" fmla="*/ 593590 h 709252"/>
                <a:gd name="connsiteX10" fmla="*/ 77788 w 572728"/>
                <a:gd name="connsiteY10" fmla="*/ 709252 h 709252"/>
                <a:gd name="connsiteX11" fmla="*/ 91126 w 572728"/>
                <a:gd name="connsiteY11" fmla="*/ 623136 h 709252"/>
                <a:gd name="connsiteX12" fmla="*/ 265534 w 572728"/>
                <a:gd name="connsiteY12" fmla="*/ 461589 h 709252"/>
                <a:gd name="connsiteX13" fmla="*/ 256584 w 572728"/>
                <a:gd name="connsiteY13" fmla="*/ 408681 h 709252"/>
                <a:gd name="connsiteX14" fmla="*/ 242919 w 572728"/>
                <a:gd name="connsiteY14" fmla="*/ 415014 h 709252"/>
                <a:gd name="connsiteX15" fmla="*/ 36513 w 572728"/>
                <a:gd name="connsiteY15" fmla="*/ 510815 h 709252"/>
                <a:gd name="connsiteX16" fmla="*/ 47301 w 572728"/>
                <a:gd name="connsiteY16" fmla="*/ 439865 h 709252"/>
                <a:gd name="connsiteX17" fmla="*/ 191545 w 572728"/>
                <a:gd name="connsiteY17" fmla="*/ 305854 h 709252"/>
                <a:gd name="connsiteX18" fmla="*/ 184247 w 572728"/>
                <a:gd name="connsiteY18" fmla="*/ 262377 h 709252"/>
                <a:gd name="connsiteX19" fmla="*/ 167384 w 572728"/>
                <a:gd name="connsiteY19" fmla="*/ 239853 h 709252"/>
                <a:gd name="connsiteX20" fmla="*/ 162573 w 572728"/>
                <a:gd name="connsiteY20" fmla="*/ 242076 h 709252"/>
                <a:gd name="connsiteX21" fmla="*/ 0 w 572728"/>
                <a:gd name="connsiteY21" fmla="*/ 317141 h 709252"/>
                <a:gd name="connsiteX22" fmla="*/ 8651 w 572728"/>
                <a:gd name="connsiteY22" fmla="*/ 261471 h 709252"/>
                <a:gd name="connsiteX23" fmla="*/ 122105 w 572728"/>
                <a:gd name="connsiteY23" fmla="*/ 156485 h 709252"/>
                <a:gd name="connsiteX24" fmla="*/ 117893 w 572728"/>
                <a:gd name="connsiteY24" fmla="*/ 131425 h 709252"/>
                <a:gd name="connsiteX25" fmla="*/ 103376 w 572728"/>
                <a:gd name="connsiteY25" fmla="*/ 113057 h 709252"/>
                <a:gd name="connsiteX26" fmla="*/ 97644 w 572728"/>
                <a:gd name="connsiteY26" fmla="*/ 106362 h 709252"/>
                <a:gd name="connsiteX27" fmla="*/ 115535 w 572728"/>
                <a:gd name="connsiteY27" fmla="*/ 117395 h 709252"/>
                <a:gd name="connsiteX28" fmla="*/ 114585 w 572728"/>
                <a:gd name="connsiteY28" fmla="*/ 111744 h 709252"/>
                <a:gd name="connsiteX29" fmla="*/ 48303 w 572728"/>
                <a:gd name="connsiteY29" fmla="*/ 0 h 709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72728" h="709252">
                  <a:moveTo>
                    <a:pt x="176332" y="235718"/>
                  </a:moveTo>
                  <a:lnTo>
                    <a:pt x="176231" y="235764"/>
                  </a:lnTo>
                  <a:lnTo>
                    <a:pt x="176396" y="235866"/>
                  </a:lnTo>
                  <a:close/>
                  <a:moveTo>
                    <a:pt x="48303" y="0"/>
                  </a:moveTo>
                  <a:lnTo>
                    <a:pt x="321903" y="168447"/>
                  </a:lnTo>
                  <a:lnTo>
                    <a:pt x="251261" y="201092"/>
                  </a:lnTo>
                  <a:lnTo>
                    <a:pt x="445728" y="321014"/>
                  </a:lnTo>
                  <a:lnTo>
                    <a:pt x="371040" y="355631"/>
                  </a:lnTo>
                  <a:lnTo>
                    <a:pt x="572728" y="479730"/>
                  </a:lnTo>
                  <a:lnTo>
                    <a:pt x="327601" y="593590"/>
                  </a:lnTo>
                  <a:lnTo>
                    <a:pt x="77788" y="709252"/>
                  </a:lnTo>
                  <a:lnTo>
                    <a:pt x="91126" y="623136"/>
                  </a:lnTo>
                  <a:cubicBezTo>
                    <a:pt x="223602" y="593950"/>
                    <a:pt x="265238" y="530056"/>
                    <a:pt x="265534" y="461589"/>
                  </a:cubicBezTo>
                  <a:lnTo>
                    <a:pt x="256584" y="408681"/>
                  </a:lnTo>
                  <a:lnTo>
                    <a:pt x="242919" y="415014"/>
                  </a:lnTo>
                  <a:lnTo>
                    <a:pt x="36513" y="510815"/>
                  </a:lnTo>
                  <a:lnTo>
                    <a:pt x="47301" y="439865"/>
                  </a:lnTo>
                  <a:cubicBezTo>
                    <a:pt x="156797" y="415554"/>
                    <a:pt x="191250" y="362578"/>
                    <a:pt x="191545" y="305854"/>
                  </a:cubicBezTo>
                  <a:lnTo>
                    <a:pt x="184247" y="262377"/>
                  </a:lnTo>
                  <a:lnTo>
                    <a:pt x="167384" y="239853"/>
                  </a:lnTo>
                  <a:lnTo>
                    <a:pt x="162573" y="242076"/>
                  </a:lnTo>
                  <a:lnTo>
                    <a:pt x="0" y="317141"/>
                  </a:lnTo>
                  <a:lnTo>
                    <a:pt x="8651" y="261471"/>
                  </a:lnTo>
                  <a:cubicBezTo>
                    <a:pt x="94759" y="242480"/>
                    <a:pt x="121863" y="200963"/>
                    <a:pt x="122105" y="156485"/>
                  </a:cubicBezTo>
                  <a:lnTo>
                    <a:pt x="117893" y="131425"/>
                  </a:lnTo>
                  <a:lnTo>
                    <a:pt x="103376" y="113057"/>
                  </a:lnTo>
                  <a:cubicBezTo>
                    <a:pt x="99768" y="108723"/>
                    <a:pt x="97644" y="106362"/>
                    <a:pt x="97644" y="106362"/>
                  </a:cubicBezTo>
                  <a:lnTo>
                    <a:pt x="115535" y="117395"/>
                  </a:lnTo>
                  <a:lnTo>
                    <a:pt x="114585" y="111744"/>
                  </a:lnTo>
                  <a:cubicBezTo>
                    <a:pt x="95796" y="52707"/>
                    <a:pt x="48303" y="0"/>
                    <a:pt x="48303" y="0"/>
                  </a:cubicBezTo>
                  <a:close/>
                </a:path>
              </a:pathLst>
            </a:custGeom>
            <a:solidFill>
              <a:srgbClr val="8CB24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="" xmlns:a16="http://schemas.microsoft.com/office/drawing/2014/main" id="{E316A1E7-08F2-C745-855D-700FBD769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342" y="1353383"/>
              <a:ext cx="363754" cy="452323"/>
            </a:xfrm>
            <a:custGeom>
              <a:avLst/>
              <a:gdLst>
                <a:gd name="connsiteX0" fmla="*/ 216299 w 534628"/>
                <a:gd name="connsiteY0" fmla="*/ 0 h 664803"/>
                <a:gd name="connsiteX1" fmla="*/ 410804 w 534628"/>
                <a:gd name="connsiteY1" fmla="*/ 249670 h 664803"/>
                <a:gd name="connsiteX2" fmla="*/ 335510 w 534628"/>
                <a:gd name="connsiteY2" fmla="*/ 255677 h 664803"/>
                <a:gd name="connsiteX3" fmla="*/ 472715 w 534628"/>
                <a:gd name="connsiteY3" fmla="*/ 431483 h 664803"/>
                <a:gd name="connsiteX4" fmla="*/ 390382 w 534628"/>
                <a:gd name="connsiteY4" fmla="*/ 437969 h 664803"/>
                <a:gd name="connsiteX5" fmla="*/ 534628 w 534628"/>
                <a:gd name="connsiteY5" fmla="*/ 622365 h 664803"/>
                <a:gd name="connsiteX6" fmla="*/ 269473 w 534628"/>
                <a:gd name="connsiteY6" fmla="*/ 643584 h 664803"/>
                <a:gd name="connsiteX7" fmla="*/ 0 w 534628"/>
                <a:gd name="connsiteY7" fmla="*/ 664803 h 664803"/>
                <a:gd name="connsiteX8" fmla="*/ 113475 w 534628"/>
                <a:gd name="connsiteY8" fmla="*/ 459795 h 664803"/>
                <a:gd name="connsiteX9" fmla="*/ 30163 w 534628"/>
                <a:gd name="connsiteY9" fmla="*/ 466366 h 664803"/>
                <a:gd name="connsiteX10" fmla="*/ 138118 w 534628"/>
                <a:gd name="connsiteY10" fmla="*/ 271467 h 664803"/>
                <a:gd name="connsiteX11" fmla="*/ 63500 w 534628"/>
                <a:gd name="connsiteY11" fmla="*/ 277451 h 66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4628" h="664803">
                  <a:moveTo>
                    <a:pt x="216299" y="0"/>
                  </a:moveTo>
                  <a:lnTo>
                    <a:pt x="410804" y="249670"/>
                  </a:lnTo>
                  <a:lnTo>
                    <a:pt x="335510" y="255677"/>
                  </a:lnTo>
                  <a:lnTo>
                    <a:pt x="472715" y="431483"/>
                  </a:lnTo>
                  <a:lnTo>
                    <a:pt x="390382" y="437969"/>
                  </a:lnTo>
                  <a:lnTo>
                    <a:pt x="534628" y="622365"/>
                  </a:lnTo>
                  <a:lnTo>
                    <a:pt x="269473" y="643584"/>
                  </a:lnTo>
                  <a:lnTo>
                    <a:pt x="0" y="664803"/>
                  </a:lnTo>
                  <a:lnTo>
                    <a:pt x="113475" y="459795"/>
                  </a:lnTo>
                  <a:lnTo>
                    <a:pt x="30163" y="466366"/>
                  </a:lnTo>
                  <a:lnTo>
                    <a:pt x="138118" y="271467"/>
                  </a:lnTo>
                  <a:lnTo>
                    <a:pt x="63500" y="277451"/>
                  </a:lnTo>
                  <a:close/>
                </a:path>
              </a:pathLst>
            </a:custGeom>
            <a:solidFill>
              <a:srgbClr val="A4CE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="" xmlns:a16="http://schemas.microsoft.com/office/drawing/2014/main" id="{09964DFF-BED2-B544-868D-904922173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342" y="1353383"/>
              <a:ext cx="363754" cy="452323"/>
            </a:xfrm>
            <a:custGeom>
              <a:avLst/>
              <a:gdLst>
                <a:gd name="connsiteX0" fmla="*/ 253547 w 534628"/>
                <a:gd name="connsiteY0" fmla="*/ 262216 h 664803"/>
                <a:gd name="connsiteX1" fmla="*/ 252936 w 534628"/>
                <a:gd name="connsiteY1" fmla="*/ 262265 h 664803"/>
                <a:gd name="connsiteX2" fmla="*/ 253592 w 534628"/>
                <a:gd name="connsiteY2" fmla="*/ 263103 h 664803"/>
                <a:gd name="connsiteX3" fmla="*/ 216299 w 534628"/>
                <a:gd name="connsiteY3" fmla="*/ 0 h 664803"/>
                <a:gd name="connsiteX4" fmla="*/ 410804 w 534628"/>
                <a:gd name="connsiteY4" fmla="*/ 249670 h 664803"/>
                <a:gd name="connsiteX5" fmla="*/ 335510 w 534628"/>
                <a:gd name="connsiteY5" fmla="*/ 255677 h 664803"/>
                <a:gd name="connsiteX6" fmla="*/ 472715 w 534628"/>
                <a:gd name="connsiteY6" fmla="*/ 431483 h 664803"/>
                <a:gd name="connsiteX7" fmla="*/ 390382 w 534628"/>
                <a:gd name="connsiteY7" fmla="*/ 437969 h 664803"/>
                <a:gd name="connsiteX8" fmla="*/ 534628 w 534628"/>
                <a:gd name="connsiteY8" fmla="*/ 622365 h 664803"/>
                <a:gd name="connsiteX9" fmla="*/ 269473 w 534628"/>
                <a:gd name="connsiteY9" fmla="*/ 643584 h 664803"/>
                <a:gd name="connsiteX10" fmla="*/ 0 w 534628"/>
                <a:gd name="connsiteY10" fmla="*/ 664803 h 664803"/>
                <a:gd name="connsiteX11" fmla="*/ 41374 w 534628"/>
                <a:gd name="connsiteY11" fmla="*/ 590358 h 664803"/>
                <a:gd name="connsiteX12" fmla="*/ 257675 w 534628"/>
                <a:gd name="connsiteY12" fmla="*/ 500747 h 664803"/>
                <a:gd name="connsiteX13" fmla="*/ 267808 w 534628"/>
                <a:gd name="connsiteY13" fmla="*/ 447625 h 664803"/>
                <a:gd name="connsiteX14" fmla="*/ 253598 w 534628"/>
                <a:gd name="connsiteY14" fmla="*/ 448744 h 664803"/>
                <a:gd name="connsiteX15" fmla="*/ 30163 w 534628"/>
                <a:gd name="connsiteY15" fmla="*/ 466366 h 664803"/>
                <a:gd name="connsiteX16" fmla="*/ 64344 w 534628"/>
                <a:gd name="connsiteY16" fmla="*/ 404511 h 664803"/>
                <a:gd name="connsiteX17" fmla="*/ 243463 w 534628"/>
                <a:gd name="connsiteY17" fmla="*/ 330545 h 664803"/>
                <a:gd name="connsiteX18" fmla="*/ 251236 w 534628"/>
                <a:gd name="connsiteY18" fmla="*/ 290012 h 664803"/>
                <a:gd name="connsiteX19" fmla="*/ 243272 w 534628"/>
                <a:gd name="connsiteY19" fmla="*/ 263036 h 664803"/>
                <a:gd name="connsiteX20" fmla="*/ 238950 w 534628"/>
                <a:gd name="connsiteY20" fmla="*/ 263380 h 664803"/>
                <a:gd name="connsiteX21" fmla="*/ 63500 w 534628"/>
                <a:gd name="connsiteY21" fmla="*/ 277451 h 664803"/>
                <a:gd name="connsiteX22" fmla="*/ 90465 w 534628"/>
                <a:gd name="connsiteY22" fmla="*/ 228383 h 664803"/>
                <a:gd name="connsiteX23" fmla="*/ 230923 w 534628"/>
                <a:gd name="connsiteY23" fmla="*/ 170074 h 664803"/>
                <a:gd name="connsiteX24" fmla="*/ 235451 w 534628"/>
                <a:gd name="connsiteY24" fmla="*/ 146203 h 664803"/>
                <a:gd name="connsiteX25" fmla="*/ 230231 w 534628"/>
                <a:gd name="connsiteY25" fmla="*/ 128437 h 664803"/>
                <a:gd name="connsiteX26" fmla="*/ 225174 w 534628"/>
                <a:gd name="connsiteY26" fmla="*/ 114300 h 664803"/>
                <a:gd name="connsiteX27" fmla="*/ 238309 w 534628"/>
                <a:gd name="connsiteY27" fmla="*/ 131131 h 664803"/>
                <a:gd name="connsiteX28" fmla="*/ 239264 w 534628"/>
                <a:gd name="connsiteY28" fmla="*/ 126098 h 664803"/>
                <a:gd name="connsiteX29" fmla="*/ 216299 w 534628"/>
                <a:gd name="connsiteY29" fmla="*/ 0 h 66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34628" h="664803">
                  <a:moveTo>
                    <a:pt x="253547" y="262216"/>
                  </a:moveTo>
                  <a:lnTo>
                    <a:pt x="252936" y="262265"/>
                  </a:lnTo>
                  <a:lnTo>
                    <a:pt x="253592" y="263103"/>
                  </a:lnTo>
                  <a:close/>
                  <a:moveTo>
                    <a:pt x="216299" y="0"/>
                  </a:moveTo>
                  <a:lnTo>
                    <a:pt x="410804" y="249670"/>
                  </a:lnTo>
                  <a:lnTo>
                    <a:pt x="335510" y="255677"/>
                  </a:lnTo>
                  <a:lnTo>
                    <a:pt x="472715" y="431483"/>
                  </a:lnTo>
                  <a:lnTo>
                    <a:pt x="390382" y="437969"/>
                  </a:lnTo>
                  <a:lnTo>
                    <a:pt x="534628" y="622365"/>
                  </a:lnTo>
                  <a:lnTo>
                    <a:pt x="269473" y="643584"/>
                  </a:lnTo>
                  <a:lnTo>
                    <a:pt x="0" y="664803"/>
                  </a:lnTo>
                  <a:lnTo>
                    <a:pt x="41374" y="590358"/>
                  </a:lnTo>
                  <a:cubicBezTo>
                    <a:pt x="173592" y="608564"/>
                    <a:pt x="233917" y="563806"/>
                    <a:pt x="257675" y="500747"/>
                  </a:cubicBezTo>
                  <a:lnTo>
                    <a:pt x="267808" y="447625"/>
                  </a:lnTo>
                  <a:lnTo>
                    <a:pt x="253598" y="448744"/>
                  </a:lnTo>
                  <a:lnTo>
                    <a:pt x="30163" y="466366"/>
                  </a:lnTo>
                  <a:lnTo>
                    <a:pt x="64344" y="404511"/>
                  </a:lnTo>
                  <a:cubicBezTo>
                    <a:pt x="173768" y="419750"/>
                    <a:pt x="223740" y="382749"/>
                    <a:pt x="243463" y="330545"/>
                  </a:cubicBezTo>
                  <a:lnTo>
                    <a:pt x="251236" y="290012"/>
                  </a:lnTo>
                  <a:lnTo>
                    <a:pt x="243272" y="263036"/>
                  </a:lnTo>
                  <a:lnTo>
                    <a:pt x="238950" y="263380"/>
                  </a:lnTo>
                  <a:lnTo>
                    <a:pt x="63500" y="277451"/>
                  </a:lnTo>
                  <a:lnTo>
                    <a:pt x="90465" y="228383"/>
                  </a:lnTo>
                  <a:cubicBezTo>
                    <a:pt x="176347" y="240289"/>
                    <a:pt x="215513" y="211150"/>
                    <a:pt x="230923" y="170074"/>
                  </a:cubicBezTo>
                  <a:lnTo>
                    <a:pt x="235451" y="146203"/>
                  </a:lnTo>
                  <a:lnTo>
                    <a:pt x="230231" y="128437"/>
                  </a:lnTo>
                  <a:cubicBezTo>
                    <a:pt x="227220" y="119470"/>
                    <a:pt x="225174" y="114300"/>
                    <a:pt x="225174" y="114300"/>
                  </a:cubicBezTo>
                  <a:lnTo>
                    <a:pt x="238309" y="131131"/>
                  </a:lnTo>
                  <a:lnTo>
                    <a:pt x="239264" y="126098"/>
                  </a:lnTo>
                  <a:cubicBezTo>
                    <a:pt x="242095" y="65033"/>
                    <a:pt x="216299" y="0"/>
                    <a:pt x="216299" y="0"/>
                  </a:cubicBezTo>
                  <a:close/>
                </a:path>
              </a:pathLst>
            </a:custGeom>
            <a:solidFill>
              <a:srgbClr val="8CB24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="" xmlns:a16="http://schemas.microsoft.com/office/drawing/2014/main" id="{DF775B30-4F79-8140-BC71-76B3FF1F6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742" y="1423589"/>
              <a:ext cx="322709" cy="424240"/>
            </a:xfrm>
            <a:custGeom>
              <a:avLst/>
              <a:gdLst>
                <a:gd name="connsiteX0" fmla="*/ 362360 w 474303"/>
                <a:gd name="connsiteY0" fmla="*/ 0 h 623528"/>
                <a:gd name="connsiteX1" fmla="*/ 464779 w 474303"/>
                <a:gd name="connsiteY1" fmla="*/ 266341 h 623528"/>
                <a:gd name="connsiteX2" fmla="*/ 396533 w 474303"/>
                <a:gd name="connsiteY2" fmla="*/ 251229 h 623528"/>
                <a:gd name="connsiteX3" fmla="*/ 469541 w 474303"/>
                <a:gd name="connsiteY3" fmla="*/ 442552 h 623528"/>
                <a:gd name="connsiteX4" fmla="*/ 398928 w 474303"/>
                <a:gd name="connsiteY4" fmla="*/ 426931 h 623528"/>
                <a:gd name="connsiteX5" fmla="*/ 474303 w 474303"/>
                <a:gd name="connsiteY5" fmla="*/ 623528 h 623528"/>
                <a:gd name="connsiteX6" fmla="*/ 239314 w 474303"/>
                <a:gd name="connsiteY6" fmla="*/ 571369 h 623528"/>
                <a:gd name="connsiteX7" fmla="*/ 0 w 474303"/>
                <a:gd name="connsiteY7" fmla="*/ 518489 h 623528"/>
                <a:gd name="connsiteX8" fmla="*/ 151904 w 474303"/>
                <a:gd name="connsiteY8" fmla="*/ 371879 h 623528"/>
                <a:gd name="connsiteX9" fmla="*/ 77788 w 474303"/>
                <a:gd name="connsiteY9" fmla="*/ 355240 h 623528"/>
                <a:gd name="connsiteX10" fmla="*/ 224442 w 474303"/>
                <a:gd name="connsiteY10" fmla="*/ 213074 h 623528"/>
                <a:gd name="connsiteX11" fmla="*/ 157163 w 474303"/>
                <a:gd name="connsiteY11" fmla="*/ 198140 h 62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74303" h="623528">
                  <a:moveTo>
                    <a:pt x="362360" y="0"/>
                  </a:moveTo>
                  <a:lnTo>
                    <a:pt x="464779" y="266341"/>
                  </a:lnTo>
                  <a:lnTo>
                    <a:pt x="396533" y="251229"/>
                  </a:lnTo>
                  <a:lnTo>
                    <a:pt x="469541" y="442552"/>
                  </a:lnTo>
                  <a:lnTo>
                    <a:pt x="398928" y="426931"/>
                  </a:lnTo>
                  <a:lnTo>
                    <a:pt x="474303" y="623528"/>
                  </a:lnTo>
                  <a:lnTo>
                    <a:pt x="239314" y="571369"/>
                  </a:lnTo>
                  <a:lnTo>
                    <a:pt x="0" y="518489"/>
                  </a:lnTo>
                  <a:lnTo>
                    <a:pt x="151904" y="371879"/>
                  </a:lnTo>
                  <a:lnTo>
                    <a:pt x="77788" y="355240"/>
                  </a:lnTo>
                  <a:lnTo>
                    <a:pt x="224442" y="213074"/>
                  </a:lnTo>
                  <a:lnTo>
                    <a:pt x="157163" y="198140"/>
                  </a:lnTo>
                  <a:close/>
                </a:path>
              </a:pathLst>
            </a:custGeom>
            <a:solidFill>
              <a:srgbClr val="A4CE5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="" xmlns:a16="http://schemas.microsoft.com/office/drawing/2014/main" id="{CBD91866-3184-4141-953D-6B72E55ED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7742" y="1423590"/>
              <a:ext cx="322709" cy="424240"/>
            </a:xfrm>
            <a:custGeom>
              <a:avLst/>
              <a:gdLst>
                <a:gd name="connsiteX0" fmla="*/ 362360 w 474303"/>
                <a:gd name="connsiteY0" fmla="*/ 0 h 623528"/>
                <a:gd name="connsiteX1" fmla="*/ 464779 w 474303"/>
                <a:gd name="connsiteY1" fmla="*/ 266341 h 623528"/>
                <a:gd name="connsiteX2" fmla="*/ 396533 w 474303"/>
                <a:gd name="connsiteY2" fmla="*/ 251229 h 623528"/>
                <a:gd name="connsiteX3" fmla="*/ 469541 w 474303"/>
                <a:gd name="connsiteY3" fmla="*/ 442552 h 623528"/>
                <a:gd name="connsiteX4" fmla="*/ 398928 w 474303"/>
                <a:gd name="connsiteY4" fmla="*/ 426931 h 623528"/>
                <a:gd name="connsiteX5" fmla="*/ 474303 w 474303"/>
                <a:gd name="connsiteY5" fmla="*/ 623528 h 623528"/>
                <a:gd name="connsiteX6" fmla="*/ 239314 w 474303"/>
                <a:gd name="connsiteY6" fmla="*/ 571369 h 623528"/>
                <a:gd name="connsiteX7" fmla="*/ 0 w 474303"/>
                <a:gd name="connsiteY7" fmla="*/ 518489 h 623528"/>
                <a:gd name="connsiteX8" fmla="*/ 55503 w 474303"/>
                <a:gd name="connsiteY8" fmla="*/ 464531 h 623528"/>
                <a:gd name="connsiteX9" fmla="*/ 266788 w 474303"/>
                <a:gd name="connsiteY9" fmla="*/ 444455 h 623528"/>
                <a:gd name="connsiteX10" fmla="*/ 288952 w 474303"/>
                <a:gd name="connsiteY10" fmla="*/ 402602 h 623528"/>
                <a:gd name="connsiteX11" fmla="*/ 275461 w 474303"/>
                <a:gd name="connsiteY11" fmla="*/ 399618 h 623528"/>
                <a:gd name="connsiteX12" fmla="*/ 77788 w 474303"/>
                <a:gd name="connsiteY12" fmla="*/ 355240 h 623528"/>
                <a:gd name="connsiteX13" fmla="*/ 123792 w 474303"/>
                <a:gd name="connsiteY13" fmla="*/ 310501 h 623528"/>
                <a:gd name="connsiteX14" fmla="*/ 298160 w 474303"/>
                <a:gd name="connsiteY14" fmla="*/ 294031 h 623528"/>
                <a:gd name="connsiteX15" fmla="*/ 317273 w 474303"/>
                <a:gd name="connsiteY15" fmla="*/ 257728 h 623528"/>
                <a:gd name="connsiteX16" fmla="*/ 317529 w 474303"/>
                <a:gd name="connsiteY16" fmla="*/ 233734 h 623528"/>
                <a:gd name="connsiteX17" fmla="*/ 312408 w 474303"/>
                <a:gd name="connsiteY17" fmla="*/ 232600 h 623528"/>
                <a:gd name="connsiteX18" fmla="*/ 157163 w 474303"/>
                <a:gd name="connsiteY18" fmla="*/ 198141 h 623528"/>
                <a:gd name="connsiteX19" fmla="*/ 193459 w 474303"/>
                <a:gd name="connsiteY19" fmla="*/ 163322 h 623528"/>
                <a:gd name="connsiteX20" fmla="*/ 330126 w 474303"/>
                <a:gd name="connsiteY20" fmla="*/ 150293 h 623528"/>
                <a:gd name="connsiteX21" fmla="*/ 339900 w 474303"/>
                <a:gd name="connsiteY21" fmla="*/ 131760 h 623528"/>
                <a:gd name="connsiteX22" fmla="*/ 340076 w 474303"/>
                <a:gd name="connsiteY22" fmla="*/ 115208 h 623528"/>
                <a:gd name="connsiteX23" fmla="*/ 339436 w 474303"/>
                <a:gd name="connsiteY23" fmla="*/ 101600 h 623528"/>
                <a:gd name="connsiteX24" fmla="*/ 346308 w 474303"/>
                <a:gd name="connsiteY24" fmla="*/ 119610 h 623528"/>
                <a:gd name="connsiteX25" fmla="*/ 348929 w 474303"/>
                <a:gd name="connsiteY25" fmla="*/ 114640 h 623528"/>
                <a:gd name="connsiteX26" fmla="*/ 362360 w 474303"/>
                <a:gd name="connsiteY26" fmla="*/ 0 h 623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4303" h="623528">
                  <a:moveTo>
                    <a:pt x="362360" y="0"/>
                  </a:moveTo>
                  <a:lnTo>
                    <a:pt x="464779" y="266341"/>
                  </a:lnTo>
                  <a:lnTo>
                    <a:pt x="396533" y="251229"/>
                  </a:lnTo>
                  <a:lnTo>
                    <a:pt x="469541" y="442552"/>
                  </a:lnTo>
                  <a:lnTo>
                    <a:pt x="398928" y="426931"/>
                  </a:lnTo>
                  <a:lnTo>
                    <a:pt x="474303" y="623528"/>
                  </a:lnTo>
                  <a:lnTo>
                    <a:pt x="239314" y="571369"/>
                  </a:lnTo>
                  <a:lnTo>
                    <a:pt x="0" y="518489"/>
                  </a:lnTo>
                  <a:lnTo>
                    <a:pt x="55503" y="464531"/>
                  </a:lnTo>
                  <a:cubicBezTo>
                    <a:pt x="165249" y="515387"/>
                    <a:pt x="229431" y="492690"/>
                    <a:pt x="266788" y="444455"/>
                  </a:cubicBezTo>
                  <a:lnTo>
                    <a:pt x="288952" y="402602"/>
                  </a:lnTo>
                  <a:lnTo>
                    <a:pt x="275461" y="399618"/>
                  </a:lnTo>
                  <a:lnTo>
                    <a:pt x="77788" y="355240"/>
                  </a:lnTo>
                  <a:lnTo>
                    <a:pt x="123792" y="310501"/>
                  </a:lnTo>
                  <a:cubicBezTo>
                    <a:pt x="214363" y="352850"/>
                    <a:pt x="267330" y="334060"/>
                    <a:pt x="298160" y="294031"/>
                  </a:cubicBezTo>
                  <a:lnTo>
                    <a:pt x="317273" y="257728"/>
                  </a:lnTo>
                  <a:lnTo>
                    <a:pt x="317529" y="233734"/>
                  </a:lnTo>
                  <a:lnTo>
                    <a:pt x="312408" y="232600"/>
                  </a:lnTo>
                  <a:lnTo>
                    <a:pt x="157163" y="198141"/>
                  </a:lnTo>
                  <a:lnTo>
                    <a:pt x="193459" y="163322"/>
                  </a:lnTo>
                  <a:cubicBezTo>
                    <a:pt x="264478" y="196301"/>
                    <a:pt x="305985" y="181578"/>
                    <a:pt x="330126" y="150293"/>
                  </a:cubicBezTo>
                  <a:lnTo>
                    <a:pt x="339900" y="131760"/>
                  </a:lnTo>
                  <a:lnTo>
                    <a:pt x="340076" y="115208"/>
                  </a:lnTo>
                  <a:cubicBezTo>
                    <a:pt x="339840" y="106629"/>
                    <a:pt x="339436" y="101600"/>
                    <a:pt x="339436" y="101600"/>
                  </a:cubicBezTo>
                  <a:lnTo>
                    <a:pt x="346308" y="119610"/>
                  </a:lnTo>
                  <a:lnTo>
                    <a:pt x="348929" y="114640"/>
                  </a:lnTo>
                  <a:cubicBezTo>
                    <a:pt x="367481" y="62816"/>
                    <a:pt x="362360" y="0"/>
                    <a:pt x="362360" y="0"/>
                  </a:cubicBezTo>
                  <a:close/>
                </a:path>
              </a:pathLst>
            </a:custGeom>
            <a:solidFill>
              <a:srgbClr val="8CB24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2449" dirty="0">
                <a:latin typeface="Lato Light" panose="020F0502020204030203" pitchFamily="34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86560EA3-42B0-7A40-A425-1EDE0BE295CC}"/>
              </a:ext>
            </a:extLst>
          </p:cNvPr>
          <p:cNvSpPr txBox="1"/>
          <p:nvPr/>
        </p:nvSpPr>
        <p:spPr>
          <a:xfrm>
            <a:off x="796802" y="171065"/>
            <a:ext cx="7364517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5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" pitchFamily="2" charset="77"/>
              </a:rPr>
              <a:t>ПРОЕКТ «АКТИВИСТЫ ПЛАНЕТАРНОГО МАСШТАБА»</a:t>
            </a:r>
            <a:endParaRPr lang="en-US" sz="225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A1D1A03F-695F-B945-B929-DA6EE77BAC3F}"/>
              </a:ext>
            </a:extLst>
          </p:cNvPr>
          <p:cNvSpPr txBox="1"/>
          <p:nvPr/>
        </p:nvSpPr>
        <p:spPr>
          <a:xfrm>
            <a:off x="908688" y="590695"/>
            <a:ext cx="7326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Цель проекта: Привлечение не менее 40% обучающихся ПОО к концу 2023 года </a:t>
            </a:r>
            <a:endParaRPr lang="ru-RU" sz="1000" spc="113" dirty="0" smtClean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 Light" pitchFamily="2" charset="77"/>
            </a:endParaRPr>
          </a:p>
          <a:p>
            <a:pPr algn="ctr"/>
            <a:r>
              <a:rPr lang="ru-RU" sz="1000" spc="113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в </a:t>
            </a:r>
            <a:r>
              <a:rPr lang="ru-RU" sz="10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студенческий актив колледжа </a:t>
            </a:r>
            <a:r>
              <a:rPr lang="ru-RU" sz="1000" spc="113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посредством </a:t>
            </a:r>
            <a:r>
              <a:rPr lang="ru-RU" sz="10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их участия в организации внеурочной работы</a:t>
            </a:r>
            <a:endParaRPr lang="en-US" sz="1000" spc="113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 Light" pitchFamily="2" charset="77"/>
            </a:endParaRPr>
          </a:p>
        </p:txBody>
      </p:sp>
      <p:pic>
        <p:nvPicPr>
          <p:cNvPr id="52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3628327" y="1411012"/>
            <a:ext cx="51346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2"/>
                </a:solidFill>
              </a:rPr>
              <a:t>Задачи проекта </a:t>
            </a:r>
          </a:p>
          <a:p>
            <a:r>
              <a:rPr lang="ru-RU" sz="1200" dirty="0" smtClean="0"/>
              <a:t>1</a:t>
            </a:r>
            <a:r>
              <a:rPr lang="ru-RU" sz="1200" dirty="0"/>
              <a:t>. Сформировать у студентов организаторские навыки и лидерские качества для повышения уровня профессиональной деятельности.</a:t>
            </a:r>
          </a:p>
          <a:p>
            <a:r>
              <a:rPr lang="ru-RU" sz="1200" dirty="0"/>
              <a:t>2. Сформировать у студентов навык мобильного реагирования на частую смену технологий в профессиональной деятельности.</a:t>
            </a:r>
          </a:p>
          <a:p>
            <a:r>
              <a:rPr lang="ru-RU" sz="1200" dirty="0"/>
              <a:t>3. Обеспечить создание и пополнение книги «Активисты Планетарного Масштаба»</a:t>
            </a:r>
          </a:p>
          <a:p>
            <a:endParaRPr lang="ru-RU" sz="1200" dirty="0"/>
          </a:p>
          <a:p>
            <a:r>
              <a:rPr lang="ru-RU" sz="1200" b="1" dirty="0">
                <a:solidFill>
                  <a:schemeClr val="accent3"/>
                </a:solidFill>
              </a:rPr>
              <a:t>Результат (результаты) проекта </a:t>
            </a:r>
          </a:p>
          <a:p>
            <a:r>
              <a:rPr lang="ru-RU" sz="1200" dirty="0" smtClean="0"/>
              <a:t>1. Разработаны </a:t>
            </a:r>
            <a:r>
              <a:rPr lang="ru-RU" sz="1200" dirty="0"/>
              <a:t>и проведены студентами ПОО 30 мероприятий.</a:t>
            </a:r>
          </a:p>
          <a:p>
            <a:r>
              <a:rPr lang="ru-RU" sz="1200" dirty="0"/>
              <a:t>2</a:t>
            </a:r>
            <a:r>
              <a:rPr lang="ru-RU" sz="1200" dirty="0" smtClean="0"/>
              <a:t>. Разработано </a:t>
            </a:r>
            <a:r>
              <a:rPr lang="ru-RU" sz="1200" dirty="0"/>
              <a:t>5 мастер-классов по развитию лидерских качеств молодежи.</a:t>
            </a:r>
          </a:p>
          <a:p>
            <a:r>
              <a:rPr lang="ru-RU" sz="1200" dirty="0"/>
              <a:t>3</a:t>
            </a:r>
            <a:r>
              <a:rPr lang="ru-RU" sz="1200" dirty="0" smtClean="0"/>
              <a:t>. Обучено </a:t>
            </a:r>
            <a:r>
              <a:rPr lang="ru-RU" sz="1200" dirty="0"/>
              <a:t>300 студентов основам организации студенческого самоуправления.</a:t>
            </a:r>
          </a:p>
          <a:p>
            <a:r>
              <a:rPr lang="ru-RU" sz="1200" dirty="0"/>
              <a:t>4</a:t>
            </a:r>
            <a:r>
              <a:rPr lang="ru-RU" sz="1200" dirty="0" smtClean="0"/>
              <a:t>. Создана </a:t>
            </a:r>
            <a:r>
              <a:rPr lang="ru-RU" sz="1200" dirty="0"/>
              <a:t>и пополняется книга «Активисты Планетарного Масштаба»</a:t>
            </a:r>
          </a:p>
        </p:txBody>
      </p:sp>
    </p:spTree>
    <p:extLst>
      <p:ext uri="{BB962C8B-B14F-4D97-AF65-F5344CB8AC3E}">
        <p14:creationId xmlns:p14="http://schemas.microsoft.com/office/powerpoint/2010/main" val="371675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958854" y="94561"/>
            <a:ext cx="5258171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БИЗНЕС-ОРИЕНТИРУЮЩЕЕ НАПРАВЛЕНИЕ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Центральный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4495800" cy="394335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Брянская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ГАПОУ «Брянский техникум питания и торговли»</a:t>
            </a:r>
          </a:p>
          <a:p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Воронежская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«Семилукский политехнический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Борисоглебский техникум промышленных и информационных технологий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Воронежский юридический техникум</a:t>
            </a:r>
          </a:p>
          <a:p>
            <a:r>
              <a:rPr lang="ru-RU" sz="1100" b="1" dirty="0"/>
              <a:t>Ивановская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«Кохомский индустриальный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«Шуйский технологический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«Ивановский колледж сферы услуг»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«Фурмановский технологический колледж»</a:t>
            </a:r>
          </a:p>
          <a:p>
            <a:r>
              <a:rPr lang="ru-RU" sz="1100" b="1" dirty="0"/>
              <a:t>Тамбовская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«Колледж торговли, общественного питания 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«Техникум отраслевых технологий»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«Колледж техники и технологии наземного транспорта им. М.С. Солнцева»</a:t>
            </a:r>
          </a:p>
          <a:p>
            <a:r>
              <a:rPr lang="ru-RU" sz="1100" b="1" dirty="0"/>
              <a:t>Белгородская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ОГАПОУ </a:t>
            </a:r>
            <a:r>
              <a:rPr lang="ru-RU" sz="11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Шебекинский</a:t>
            </a: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техникум промышленности и транспорта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495800" y="1213191"/>
            <a:ext cx="4648200" cy="3930617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Владимирская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областной колледж культуры и искусства»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«Ковровский промышленно-гуманитарный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экономико-технологический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технологический колледж»</a:t>
            </a:r>
          </a:p>
          <a:p>
            <a:r>
              <a:rPr lang="ru-RU" sz="1100" b="1" dirty="0"/>
              <a:t>Калужская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индустриально-педагогический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колледж народного хозяйства и </a:t>
            </a:r>
            <a:r>
              <a:rPr lang="ru-RU" sz="11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природообустройства</a:t>
            </a: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100" b="1" dirty="0"/>
              <a:t>Курская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«Курский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«Советский социально-аграрный техникум имени Клыкова»</a:t>
            </a:r>
          </a:p>
          <a:p>
            <a:r>
              <a:rPr lang="ru-RU" sz="1100" b="1" dirty="0"/>
              <a:t>Костромская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«Галичский аграрно-технологический колледж Костромской области»</a:t>
            </a:r>
          </a:p>
        </p:txBody>
      </p:sp>
    </p:spTree>
    <p:extLst>
      <p:ext uri="{BB962C8B-B14F-4D97-AF65-F5344CB8AC3E}">
        <p14:creationId xmlns:p14="http://schemas.microsoft.com/office/powerpoint/2010/main" val="345606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958851" y="94561"/>
            <a:ext cx="5258171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БИЗНЕС-ОРИЕНТИРУЮЩЕЕ НАПРАВЛЕНИЕ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Северо-западный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49"/>
            <a:ext cx="9144000" cy="443949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Псковская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ПО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Опочецкий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индустриально-педагогический колледж»</a:t>
            </a: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2779493"/>
            <a:ext cx="9144000" cy="3178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Приволжский федеральный округ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3084292"/>
            <a:ext cx="9150578" cy="2059208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Нижегородская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автомеханический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радиотехнический колледж»</a:t>
            </a:r>
          </a:p>
          <a:p>
            <a:r>
              <a:rPr lang="ru-RU" sz="1100" b="1" dirty="0"/>
              <a:t>Самарская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СО «Самарский государственный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СО «Тольяттинский электротехнический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СО «Тольяттинский социально-педагогический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«Губернский колледж г. Сызрань»</a:t>
            </a:r>
          </a:p>
          <a:p>
            <a:r>
              <a:rPr lang="ru-RU" sz="1100" b="1" dirty="0"/>
              <a:t>Оренбургская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«Техникум транспорта г. Орска имени Героя России С.А.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Солнечникова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1630846"/>
            <a:ext cx="9144000" cy="3178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Южный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2196397"/>
            <a:ext cx="9150578" cy="3178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Северо-Кавказский федеральный округ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501197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1923242"/>
            <a:ext cx="9150578" cy="290699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9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Уральский федеральный округ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0" y="1201864"/>
            <a:ext cx="9150578" cy="607885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Челябинская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«Челябинского государственного колледжа индустрии питания и торговли»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1927514"/>
            <a:ext cx="9144000" cy="1927979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Иркутская область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гидрометеорологический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ИО «Ангарский индустриальный техникум»</a:t>
            </a:r>
          </a:p>
          <a:p>
            <a:r>
              <a:rPr lang="ru-RU" sz="1100" b="1" dirty="0"/>
              <a:t>Кемеровская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«Прокопьевский строительный техникум»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«Кемеровский аграрный техникум» имени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Г.П.Левина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100" b="1" dirty="0"/>
              <a:t>Омская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БПОУ ОО «Омский техникум строительства и лесного хозяйства»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БПОУ ОО «Сибирский профессиональный колледж»</a:t>
            </a:r>
          </a:p>
          <a:p>
            <a:r>
              <a:rPr lang="ru-RU" sz="1100" b="1" dirty="0"/>
              <a:t>Республика Хакасия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РХ «Хакасский колледж профессиональных технологий, экономики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/>
          </a:p>
          <a:p>
            <a:endParaRPr lang="ru-RU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622715"/>
            <a:ext cx="9144000" cy="317840"/>
          </a:xfrm>
          <a:prstGeom prst="rect">
            <a:avLst/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Сибирский федеральный округ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958851" y="94561"/>
            <a:ext cx="5258171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БИЗНЕС-ОРИЕНТИРУЮЩЕЕ НАПРАВЛЕНИЕ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 bwMode="auto">
          <a:xfrm>
            <a:off x="0" y="3842453"/>
            <a:ext cx="9144000" cy="317840"/>
          </a:xfrm>
          <a:prstGeom prst="rect">
            <a:avLst/>
          </a:prstGeom>
          <a:solidFill>
            <a:srgbClr val="BFBF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Дальневосточный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4143110"/>
            <a:ext cx="9144000" cy="1000389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Забайкальский край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«Читинский педагогический колледж»</a:t>
            </a:r>
          </a:p>
          <a:p>
            <a:r>
              <a:rPr lang="ru-RU" sz="1100" b="1" dirty="0"/>
              <a:t>Республика Саха (Якутия)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РС (Я) «Центр подготовки рабочих кадров «Арктика»»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РС (Я) «Якутский автодорожный техникум»</a:t>
            </a:r>
          </a:p>
        </p:txBody>
      </p:sp>
    </p:spTree>
    <p:extLst>
      <p:ext uri="{BB962C8B-B14F-4D97-AF65-F5344CB8AC3E}">
        <p14:creationId xmlns:p14="http://schemas.microsoft.com/office/powerpoint/2010/main" val="27530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roup 244">
            <a:extLst>
              <a:ext uri="{FF2B5EF4-FFF2-40B4-BE49-F238E27FC236}">
                <a16:creationId xmlns="" xmlns:a16="http://schemas.microsoft.com/office/drawing/2014/main" id="{66B3EB5D-CD13-904A-ADE0-70E05B037360}"/>
              </a:ext>
            </a:extLst>
          </p:cNvPr>
          <p:cNvGrpSpPr/>
          <p:nvPr/>
        </p:nvGrpSpPr>
        <p:grpSpPr>
          <a:xfrm>
            <a:off x="374949" y="2939914"/>
            <a:ext cx="1998539" cy="2208034"/>
            <a:chOff x="996690" y="7839772"/>
            <a:chExt cx="5329436" cy="5888090"/>
          </a:xfrm>
        </p:grpSpPr>
        <p:grpSp>
          <p:nvGrpSpPr>
            <p:cNvPr id="89" name="Group 88">
              <a:extLst>
                <a:ext uri="{FF2B5EF4-FFF2-40B4-BE49-F238E27FC236}">
                  <a16:creationId xmlns="" xmlns:a16="http://schemas.microsoft.com/office/drawing/2014/main" id="{03B913EB-111E-DC48-8D31-1C61A214C605}"/>
                </a:ext>
              </a:extLst>
            </p:cNvPr>
            <p:cNvGrpSpPr/>
            <p:nvPr/>
          </p:nvGrpSpPr>
          <p:grpSpPr>
            <a:xfrm>
              <a:off x="996690" y="7839772"/>
              <a:ext cx="5329436" cy="5888090"/>
              <a:chOff x="498475" y="1690688"/>
              <a:chExt cx="2665412" cy="2944812"/>
            </a:xfrm>
          </p:grpSpPr>
          <p:sp>
            <p:nvSpPr>
              <p:cNvPr id="90" name="Freeform 18">
                <a:extLst>
                  <a:ext uri="{FF2B5EF4-FFF2-40B4-BE49-F238E27FC236}">
                    <a16:creationId xmlns="" xmlns:a16="http://schemas.microsoft.com/office/drawing/2014/main" id="{D71DA2BB-DB80-7B4D-ACBC-FCE054B79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3638" y="3062288"/>
                <a:ext cx="1350962" cy="534988"/>
              </a:xfrm>
              <a:custGeom>
                <a:avLst/>
                <a:gdLst>
                  <a:gd name="T0" fmla="*/ 500 w 842"/>
                  <a:gd name="T1" fmla="*/ 0 h 333"/>
                  <a:gd name="T2" fmla="*/ 336 w 842"/>
                  <a:gd name="T3" fmla="*/ 8 h 333"/>
                  <a:gd name="T4" fmla="*/ 90 w 842"/>
                  <a:gd name="T5" fmla="*/ 131 h 333"/>
                  <a:gd name="T6" fmla="*/ 0 w 842"/>
                  <a:gd name="T7" fmla="*/ 333 h 333"/>
                  <a:gd name="T8" fmla="*/ 842 w 842"/>
                  <a:gd name="T9" fmla="*/ 333 h 333"/>
                  <a:gd name="T10" fmla="*/ 752 w 842"/>
                  <a:gd name="T11" fmla="*/ 131 h 333"/>
                  <a:gd name="T12" fmla="*/ 500 w 842"/>
                  <a:gd name="T13" fmla="*/ 0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2" h="333">
                    <a:moveTo>
                      <a:pt x="500" y="0"/>
                    </a:moveTo>
                    <a:cubicBezTo>
                      <a:pt x="499" y="3"/>
                      <a:pt x="338" y="5"/>
                      <a:pt x="336" y="8"/>
                    </a:cubicBezTo>
                    <a:cubicBezTo>
                      <a:pt x="286" y="80"/>
                      <a:pt x="177" y="111"/>
                      <a:pt x="90" y="131"/>
                    </a:cubicBezTo>
                    <a:cubicBezTo>
                      <a:pt x="4" y="150"/>
                      <a:pt x="0" y="260"/>
                      <a:pt x="0" y="333"/>
                    </a:cubicBezTo>
                    <a:cubicBezTo>
                      <a:pt x="842" y="333"/>
                      <a:pt x="842" y="333"/>
                      <a:pt x="842" y="333"/>
                    </a:cubicBezTo>
                    <a:cubicBezTo>
                      <a:pt x="842" y="260"/>
                      <a:pt x="840" y="150"/>
                      <a:pt x="752" y="131"/>
                    </a:cubicBezTo>
                    <a:cubicBezTo>
                      <a:pt x="664" y="111"/>
                      <a:pt x="548" y="75"/>
                      <a:pt x="500" y="0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grpSp>
            <p:nvGrpSpPr>
              <p:cNvPr id="91" name="Group 90">
                <a:extLst>
                  <a:ext uri="{FF2B5EF4-FFF2-40B4-BE49-F238E27FC236}">
                    <a16:creationId xmlns="" xmlns:a16="http://schemas.microsoft.com/office/drawing/2014/main" id="{BB41767A-B96A-3840-9321-91AEB3752F25}"/>
                  </a:ext>
                </a:extLst>
              </p:cNvPr>
              <p:cNvGrpSpPr/>
              <p:nvPr/>
            </p:nvGrpSpPr>
            <p:grpSpPr>
              <a:xfrm>
                <a:off x="498475" y="3200400"/>
                <a:ext cx="2665412" cy="1435100"/>
                <a:chOff x="498475" y="5441950"/>
                <a:chExt cx="2665412" cy="1435100"/>
              </a:xfrm>
            </p:grpSpPr>
            <p:sp>
              <p:nvSpPr>
                <p:cNvPr id="118" name="Freeform 8">
                  <a:extLst>
                    <a:ext uri="{FF2B5EF4-FFF2-40B4-BE49-F238E27FC236}">
                      <a16:creationId xmlns="" xmlns:a16="http://schemas.microsoft.com/office/drawing/2014/main" id="{21941BA5-760C-0543-8EB9-6EC5284EA7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8875" y="5594350"/>
                  <a:ext cx="1360487" cy="1282700"/>
                </a:xfrm>
                <a:custGeom>
                  <a:avLst/>
                  <a:gdLst>
                    <a:gd name="T0" fmla="*/ 80 w 848"/>
                    <a:gd name="T1" fmla="*/ 0 h 799"/>
                    <a:gd name="T2" fmla="*/ 767 w 848"/>
                    <a:gd name="T3" fmla="*/ 0 h 799"/>
                    <a:gd name="T4" fmla="*/ 734 w 848"/>
                    <a:gd name="T5" fmla="*/ 544 h 799"/>
                    <a:gd name="T6" fmla="*/ 848 w 848"/>
                    <a:gd name="T7" fmla="*/ 799 h 799"/>
                    <a:gd name="T8" fmla="*/ 0 w 848"/>
                    <a:gd name="T9" fmla="*/ 799 h 799"/>
                    <a:gd name="T10" fmla="*/ 137 w 848"/>
                    <a:gd name="T11" fmla="*/ 544 h 799"/>
                    <a:gd name="T12" fmla="*/ 80 w 848"/>
                    <a:gd name="T13" fmla="*/ 0 h 7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48" h="799">
                      <a:moveTo>
                        <a:pt x="80" y="0"/>
                      </a:moveTo>
                      <a:cubicBezTo>
                        <a:pt x="767" y="0"/>
                        <a:pt x="767" y="0"/>
                        <a:pt x="767" y="0"/>
                      </a:cubicBezTo>
                      <a:cubicBezTo>
                        <a:pt x="742" y="176"/>
                        <a:pt x="660" y="385"/>
                        <a:pt x="734" y="544"/>
                      </a:cubicBezTo>
                      <a:cubicBezTo>
                        <a:pt x="783" y="649"/>
                        <a:pt x="846" y="722"/>
                        <a:pt x="848" y="799"/>
                      </a:cubicBezTo>
                      <a:cubicBezTo>
                        <a:pt x="0" y="799"/>
                        <a:pt x="0" y="799"/>
                        <a:pt x="0" y="799"/>
                      </a:cubicBezTo>
                      <a:cubicBezTo>
                        <a:pt x="2" y="698"/>
                        <a:pt x="64" y="647"/>
                        <a:pt x="137" y="544"/>
                      </a:cubicBezTo>
                      <a:cubicBezTo>
                        <a:pt x="244" y="393"/>
                        <a:pt x="108" y="192"/>
                        <a:pt x="80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19" name="Freeform 12">
                  <a:extLst>
                    <a:ext uri="{FF2B5EF4-FFF2-40B4-BE49-F238E27FC236}">
                      <a16:creationId xmlns="" xmlns:a16="http://schemas.microsoft.com/office/drawing/2014/main" id="{E7ABFE06-5DBD-0843-A355-58F2A88CFF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1463" y="6035675"/>
                  <a:ext cx="295275" cy="752475"/>
                </a:xfrm>
                <a:custGeom>
                  <a:avLst/>
                  <a:gdLst>
                    <a:gd name="T0" fmla="*/ 129 w 185"/>
                    <a:gd name="T1" fmla="*/ 348 h 469"/>
                    <a:gd name="T2" fmla="*/ 166 w 185"/>
                    <a:gd name="T3" fmla="*/ 130 h 469"/>
                    <a:gd name="T4" fmla="*/ 12 w 185"/>
                    <a:gd name="T5" fmla="*/ 116 h 469"/>
                    <a:gd name="T6" fmla="*/ 36 w 185"/>
                    <a:gd name="T7" fmla="*/ 353 h 469"/>
                    <a:gd name="T8" fmla="*/ 129 w 185"/>
                    <a:gd name="T9" fmla="*/ 348 h 4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5" h="469">
                      <a:moveTo>
                        <a:pt x="129" y="348"/>
                      </a:moveTo>
                      <a:cubicBezTo>
                        <a:pt x="166" y="130"/>
                        <a:pt x="166" y="130"/>
                        <a:pt x="166" y="130"/>
                      </a:cubicBezTo>
                      <a:cubicBezTo>
                        <a:pt x="185" y="16"/>
                        <a:pt x="0" y="0"/>
                        <a:pt x="12" y="116"/>
                      </a:cubicBezTo>
                      <a:cubicBezTo>
                        <a:pt x="36" y="353"/>
                        <a:pt x="36" y="353"/>
                        <a:pt x="36" y="353"/>
                      </a:cubicBezTo>
                      <a:cubicBezTo>
                        <a:pt x="48" y="469"/>
                        <a:pt x="109" y="462"/>
                        <a:pt x="129" y="34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20" name="Freeform 19">
                  <a:extLst>
                    <a:ext uri="{FF2B5EF4-FFF2-40B4-BE49-F238E27FC236}">
                      <a16:creationId xmlns="" xmlns:a16="http://schemas.microsoft.com/office/drawing/2014/main" id="{32631CCF-7DB4-2742-B252-1A4575CEB1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8475" y="5441950"/>
                  <a:ext cx="1019175" cy="1016000"/>
                </a:xfrm>
                <a:custGeom>
                  <a:avLst/>
                  <a:gdLst>
                    <a:gd name="T0" fmla="*/ 553 w 635"/>
                    <a:gd name="T1" fmla="*/ 206 h 633"/>
                    <a:gd name="T2" fmla="*/ 206 w 635"/>
                    <a:gd name="T3" fmla="*/ 551 h 633"/>
                    <a:gd name="T4" fmla="*/ 82 w 635"/>
                    <a:gd name="T5" fmla="*/ 426 h 633"/>
                    <a:gd name="T6" fmla="*/ 429 w 635"/>
                    <a:gd name="T7" fmla="*/ 82 h 633"/>
                    <a:gd name="T8" fmla="*/ 553 w 635"/>
                    <a:gd name="T9" fmla="*/ 206 h 6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5" h="633">
                      <a:moveTo>
                        <a:pt x="553" y="206"/>
                      </a:moveTo>
                      <a:cubicBezTo>
                        <a:pt x="206" y="551"/>
                        <a:pt x="206" y="551"/>
                        <a:pt x="206" y="551"/>
                      </a:cubicBezTo>
                      <a:cubicBezTo>
                        <a:pt x="124" y="633"/>
                        <a:pt x="0" y="508"/>
                        <a:pt x="82" y="426"/>
                      </a:cubicBezTo>
                      <a:cubicBezTo>
                        <a:pt x="429" y="82"/>
                        <a:pt x="429" y="82"/>
                        <a:pt x="429" y="82"/>
                      </a:cubicBezTo>
                      <a:cubicBezTo>
                        <a:pt x="511" y="0"/>
                        <a:pt x="635" y="124"/>
                        <a:pt x="553" y="20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21" name="Freeform 20">
                  <a:extLst>
                    <a:ext uri="{FF2B5EF4-FFF2-40B4-BE49-F238E27FC236}">
                      <a16:creationId xmlns="" xmlns:a16="http://schemas.microsoft.com/office/drawing/2014/main" id="{1BAB6D3A-689A-194B-9826-005C353A62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36775" y="5441950"/>
                  <a:ext cx="1027112" cy="952500"/>
                </a:xfrm>
                <a:custGeom>
                  <a:avLst/>
                  <a:gdLst>
                    <a:gd name="T0" fmla="*/ 88 w 640"/>
                    <a:gd name="T1" fmla="*/ 206 h 594"/>
                    <a:gd name="T2" fmla="*/ 445 w 640"/>
                    <a:gd name="T3" fmla="*/ 518 h 594"/>
                    <a:gd name="T4" fmla="*/ 558 w 640"/>
                    <a:gd name="T5" fmla="*/ 426 h 594"/>
                    <a:gd name="T6" fmla="*/ 211 w 640"/>
                    <a:gd name="T7" fmla="*/ 82 h 594"/>
                    <a:gd name="T8" fmla="*/ 88 w 640"/>
                    <a:gd name="T9" fmla="*/ 206 h 5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0" h="594">
                      <a:moveTo>
                        <a:pt x="88" y="206"/>
                      </a:moveTo>
                      <a:cubicBezTo>
                        <a:pt x="445" y="518"/>
                        <a:pt x="445" y="518"/>
                        <a:pt x="445" y="518"/>
                      </a:cubicBezTo>
                      <a:cubicBezTo>
                        <a:pt x="533" y="594"/>
                        <a:pt x="640" y="508"/>
                        <a:pt x="558" y="426"/>
                      </a:cubicBezTo>
                      <a:cubicBezTo>
                        <a:pt x="211" y="82"/>
                        <a:pt x="211" y="82"/>
                        <a:pt x="211" y="82"/>
                      </a:cubicBezTo>
                      <a:cubicBezTo>
                        <a:pt x="129" y="0"/>
                        <a:pt x="0" y="130"/>
                        <a:pt x="88" y="206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22" name="Freeform 21">
                  <a:extLst>
                    <a:ext uri="{FF2B5EF4-FFF2-40B4-BE49-F238E27FC236}">
                      <a16:creationId xmlns="" xmlns:a16="http://schemas.microsoft.com/office/drawing/2014/main" id="{597CC5E5-3CC5-6B41-8222-633811A1D9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875" y="6008688"/>
                  <a:ext cx="1068387" cy="538163"/>
                </a:xfrm>
                <a:custGeom>
                  <a:avLst/>
                  <a:gdLst>
                    <a:gd name="T0" fmla="*/ 475 w 666"/>
                    <a:gd name="T1" fmla="*/ 309 h 336"/>
                    <a:gd name="T2" fmla="*/ 113 w 666"/>
                    <a:gd name="T3" fmla="*/ 223 h 336"/>
                    <a:gd name="T4" fmla="*/ 157 w 666"/>
                    <a:gd name="T5" fmla="*/ 53 h 336"/>
                    <a:gd name="T6" fmla="*/ 563 w 666"/>
                    <a:gd name="T7" fmla="*/ 261 h 336"/>
                    <a:gd name="T8" fmla="*/ 475 w 666"/>
                    <a:gd name="T9" fmla="*/ 309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66" h="336">
                      <a:moveTo>
                        <a:pt x="475" y="309"/>
                      </a:moveTo>
                      <a:cubicBezTo>
                        <a:pt x="113" y="223"/>
                        <a:pt x="113" y="223"/>
                        <a:pt x="113" y="223"/>
                      </a:cubicBezTo>
                      <a:cubicBezTo>
                        <a:pt x="0" y="196"/>
                        <a:pt x="54" y="0"/>
                        <a:pt x="157" y="53"/>
                      </a:cubicBezTo>
                      <a:cubicBezTo>
                        <a:pt x="563" y="261"/>
                        <a:pt x="563" y="261"/>
                        <a:pt x="563" y="261"/>
                      </a:cubicBezTo>
                      <a:cubicBezTo>
                        <a:pt x="666" y="314"/>
                        <a:pt x="588" y="336"/>
                        <a:pt x="475" y="30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</p:grpSp>
          <p:sp>
            <p:nvSpPr>
              <p:cNvPr id="92" name="Freeform 11">
                <a:extLst>
                  <a:ext uri="{FF2B5EF4-FFF2-40B4-BE49-F238E27FC236}">
                    <a16:creationId xmlns="" xmlns:a16="http://schemas.microsoft.com/office/drawing/2014/main" id="{4116CB31-AA89-8F4C-B83F-873E9623A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813" y="1690688"/>
                <a:ext cx="1103312" cy="1622425"/>
              </a:xfrm>
              <a:custGeom>
                <a:avLst/>
                <a:gdLst>
                  <a:gd name="T0" fmla="*/ 342 w 688"/>
                  <a:gd name="T1" fmla="*/ 1005 h 1011"/>
                  <a:gd name="T2" fmla="*/ 11 w 688"/>
                  <a:gd name="T3" fmla="*/ 469 h 1011"/>
                  <a:gd name="T4" fmla="*/ 459 w 688"/>
                  <a:gd name="T5" fmla="*/ 115 h 1011"/>
                  <a:gd name="T6" fmla="*/ 668 w 688"/>
                  <a:gd name="T7" fmla="*/ 466 h 1011"/>
                  <a:gd name="T8" fmla="*/ 342 w 688"/>
                  <a:gd name="T9" fmla="*/ 1005 h 1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8" h="1011">
                    <a:moveTo>
                      <a:pt x="342" y="1005"/>
                    </a:moveTo>
                    <a:cubicBezTo>
                      <a:pt x="35" y="1011"/>
                      <a:pt x="0" y="648"/>
                      <a:pt x="11" y="469"/>
                    </a:cubicBezTo>
                    <a:cubicBezTo>
                      <a:pt x="32" y="134"/>
                      <a:pt x="336" y="0"/>
                      <a:pt x="459" y="115"/>
                    </a:cubicBezTo>
                    <a:cubicBezTo>
                      <a:pt x="591" y="115"/>
                      <a:pt x="653" y="279"/>
                      <a:pt x="668" y="466"/>
                    </a:cubicBezTo>
                    <a:cubicBezTo>
                      <a:pt x="688" y="714"/>
                      <a:pt x="596" y="1000"/>
                      <a:pt x="342" y="1005"/>
                    </a:cubicBezTo>
                    <a:close/>
                  </a:path>
                </a:pathLst>
              </a:custGeom>
              <a:solidFill>
                <a:srgbClr val="E69E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93" name="Freeform 13">
                <a:extLst>
                  <a:ext uri="{FF2B5EF4-FFF2-40B4-BE49-F238E27FC236}">
                    <a16:creationId xmlns="" xmlns:a16="http://schemas.microsoft.com/office/drawing/2014/main" id="{AF9F8ECF-E448-8148-9DE7-5B591EE0FE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325" y="4214813"/>
                <a:ext cx="184150" cy="331788"/>
              </a:xfrm>
              <a:custGeom>
                <a:avLst/>
                <a:gdLst>
                  <a:gd name="T0" fmla="*/ 102 w 115"/>
                  <a:gd name="T1" fmla="*/ 86 h 207"/>
                  <a:gd name="T2" fmla="*/ 115 w 115"/>
                  <a:gd name="T3" fmla="*/ 10 h 207"/>
                  <a:gd name="T4" fmla="*/ 0 w 115"/>
                  <a:gd name="T5" fmla="*/ 1 h 207"/>
                  <a:gd name="T6" fmla="*/ 9 w 115"/>
                  <a:gd name="T7" fmla="*/ 91 h 207"/>
                  <a:gd name="T8" fmla="*/ 102 w 115"/>
                  <a:gd name="T9" fmla="*/ 86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207">
                    <a:moveTo>
                      <a:pt x="102" y="86"/>
                    </a:moveTo>
                    <a:cubicBezTo>
                      <a:pt x="115" y="10"/>
                      <a:pt x="115" y="10"/>
                      <a:pt x="115" y="10"/>
                    </a:cubicBezTo>
                    <a:cubicBezTo>
                      <a:pt x="74" y="1"/>
                      <a:pt x="30" y="0"/>
                      <a:pt x="0" y="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1" y="207"/>
                      <a:pt x="82" y="200"/>
                      <a:pt x="102" y="86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94" name="Freeform 14">
                <a:extLst>
                  <a:ext uri="{FF2B5EF4-FFF2-40B4-BE49-F238E27FC236}">
                    <a16:creationId xmlns="" xmlns:a16="http://schemas.microsoft.com/office/drawing/2014/main" id="{8867C260-F177-E644-9CAD-94CE39AA94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7175" y="4283075"/>
                <a:ext cx="92075" cy="100013"/>
              </a:xfrm>
              <a:custGeom>
                <a:avLst/>
                <a:gdLst>
                  <a:gd name="T0" fmla="*/ 51 w 58"/>
                  <a:gd name="T1" fmla="*/ 5 h 62"/>
                  <a:gd name="T2" fmla="*/ 51 w 58"/>
                  <a:gd name="T3" fmla="*/ 5 h 62"/>
                  <a:gd name="T4" fmla="*/ 53 w 58"/>
                  <a:gd name="T5" fmla="*/ 26 h 62"/>
                  <a:gd name="T6" fmla="*/ 27 w 58"/>
                  <a:gd name="T7" fmla="*/ 55 h 62"/>
                  <a:gd name="T8" fmla="*/ 6 w 58"/>
                  <a:gd name="T9" fmla="*/ 57 h 62"/>
                  <a:gd name="T10" fmla="*/ 6 w 58"/>
                  <a:gd name="T11" fmla="*/ 57 h 62"/>
                  <a:gd name="T12" fmla="*/ 5 w 58"/>
                  <a:gd name="T13" fmla="*/ 36 h 62"/>
                  <a:gd name="T14" fmla="*/ 30 w 58"/>
                  <a:gd name="T15" fmla="*/ 7 h 62"/>
                  <a:gd name="T16" fmla="*/ 51 w 58"/>
                  <a:gd name="T17" fmla="*/ 5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" h="62">
                    <a:moveTo>
                      <a:pt x="51" y="5"/>
                    </a:moveTo>
                    <a:cubicBezTo>
                      <a:pt x="51" y="5"/>
                      <a:pt x="51" y="5"/>
                      <a:pt x="51" y="5"/>
                    </a:cubicBezTo>
                    <a:cubicBezTo>
                      <a:pt x="57" y="11"/>
                      <a:pt x="58" y="20"/>
                      <a:pt x="53" y="26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2" y="61"/>
                      <a:pt x="13" y="62"/>
                      <a:pt x="6" y="57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0" y="51"/>
                      <a:pt x="0" y="42"/>
                      <a:pt x="5" y="36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5" y="0"/>
                      <a:pt x="45" y="0"/>
                      <a:pt x="51" y="5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95" name="Freeform 15">
                <a:extLst>
                  <a:ext uri="{FF2B5EF4-FFF2-40B4-BE49-F238E27FC236}">
                    <a16:creationId xmlns="" xmlns:a16="http://schemas.microsoft.com/office/drawing/2014/main" id="{4ADBE080-85A1-F843-AF2F-697DC4843E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4800" y="4267200"/>
                <a:ext cx="195262" cy="127000"/>
              </a:xfrm>
              <a:custGeom>
                <a:avLst/>
                <a:gdLst>
                  <a:gd name="T0" fmla="*/ 61 w 122"/>
                  <a:gd name="T1" fmla="*/ 0 h 79"/>
                  <a:gd name="T2" fmla="*/ 122 w 122"/>
                  <a:gd name="T3" fmla="*/ 68 h 79"/>
                  <a:gd name="T4" fmla="*/ 112 w 122"/>
                  <a:gd name="T5" fmla="*/ 79 h 79"/>
                  <a:gd name="T6" fmla="*/ 11 w 122"/>
                  <a:gd name="T7" fmla="*/ 79 h 79"/>
                  <a:gd name="T8" fmla="*/ 1 w 122"/>
                  <a:gd name="T9" fmla="*/ 68 h 79"/>
                  <a:gd name="T10" fmla="*/ 61 w 122"/>
                  <a:gd name="T1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2" h="79">
                    <a:moveTo>
                      <a:pt x="61" y="0"/>
                    </a:moveTo>
                    <a:cubicBezTo>
                      <a:pt x="92" y="0"/>
                      <a:pt x="118" y="30"/>
                      <a:pt x="122" y="68"/>
                    </a:cubicBezTo>
                    <a:cubicBezTo>
                      <a:pt x="122" y="72"/>
                      <a:pt x="119" y="79"/>
                      <a:pt x="112" y="79"/>
                    </a:cubicBezTo>
                    <a:cubicBezTo>
                      <a:pt x="11" y="79"/>
                      <a:pt x="11" y="79"/>
                      <a:pt x="11" y="79"/>
                    </a:cubicBezTo>
                    <a:cubicBezTo>
                      <a:pt x="7" y="79"/>
                      <a:pt x="0" y="76"/>
                      <a:pt x="1" y="68"/>
                    </a:cubicBezTo>
                    <a:cubicBezTo>
                      <a:pt x="5" y="30"/>
                      <a:pt x="31" y="0"/>
                      <a:pt x="61" y="0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96" name="Rectangle 16">
                <a:extLst>
                  <a:ext uri="{FF2B5EF4-FFF2-40B4-BE49-F238E27FC236}">
                    <a16:creationId xmlns="" xmlns:a16="http://schemas.microsoft.com/office/drawing/2014/main" id="{279C2D50-F77F-664A-8B22-A4F1C2608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3388" y="2657475"/>
                <a:ext cx="261937" cy="576263"/>
              </a:xfrm>
              <a:prstGeom prst="rect">
                <a:avLst/>
              </a:pr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97" name="Freeform 17">
                <a:extLst>
                  <a:ext uri="{FF2B5EF4-FFF2-40B4-BE49-F238E27FC236}">
                    <a16:creationId xmlns="" xmlns:a16="http://schemas.microsoft.com/office/drawing/2014/main" id="{D50A73BE-77AF-4C41-92C8-9331EF27B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388" y="2657475"/>
                <a:ext cx="261937" cy="390525"/>
              </a:xfrm>
              <a:custGeom>
                <a:avLst/>
                <a:gdLst>
                  <a:gd name="T0" fmla="*/ 119 w 164"/>
                  <a:gd name="T1" fmla="*/ 0 h 243"/>
                  <a:gd name="T2" fmla="*/ 164 w 164"/>
                  <a:gd name="T3" fmla="*/ 0 h 243"/>
                  <a:gd name="T4" fmla="*/ 164 w 164"/>
                  <a:gd name="T5" fmla="*/ 243 h 243"/>
                  <a:gd name="T6" fmla="*/ 0 w 164"/>
                  <a:gd name="T7" fmla="*/ 172 h 243"/>
                  <a:gd name="T8" fmla="*/ 0 w 164"/>
                  <a:gd name="T9" fmla="*/ 136 h 243"/>
                  <a:gd name="T10" fmla="*/ 119 w 164"/>
                  <a:gd name="T11" fmla="*/ 0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243">
                    <a:moveTo>
                      <a:pt x="119" y="0"/>
                    </a:moveTo>
                    <a:cubicBezTo>
                      <a:pt x="164" y="0"/>
                      <a:pt x="164" y="0"/>
                      <a:pt x="164" y="0"/>
                    </a:cubicBezTo>
                    <a:cubicBezTo>
                      <a:pt x="164" y="243"/>
                      <a:pt x="164" y="243"/>
                      <a:pt x="164" y="243"/>
                    </a:cubicBezTo>
                    <a:cubicBezTo>
                      <a:pt x="0" y="172"/>
                      <a:pt x="0" y="172"/>
                      <a:pt x="0" y="172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32" y="67"/>
                      <a:pt x="74" y="24"/>
                      <a:pt x="119" y="0"/>
                    </a:cubicBezTo>
                    <a:close/>
                  </a:path>
                </a:pathLst>
              </a:custGeom>
              <a:solidFill>
                <a:srgbClr val="E0B9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98" name="Freeform 24">
                <a:extLst>
                  <a:ext uri="{FF2B5EF4-FFF2-40B4-BE49-F238E27FC236}">
                    <a16:creationId xmlns="" xmlns:a16="http://schemas.microsoft.com/office/drawing/2014/main" id="{D996FFB7-9FD9-5047-A60C-B5E32BA28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8125" y="4244975"/>
                <a:ext cx="109537" cy="79375"/>
              </a:xfrm>
              <a:custGeom>
                <a:avLst/>
                <a:gdLst>
                  <a:gd name="T0" fmla="*/ 4 w 68"/>
                  <a:gd name="T1" fmla="*/ 10 h 50"/>
                  <a:gd name="T2" fmla="*/ 4 w 68"/>
                  <a:gd name="T3" fmla="*/ 10 h 50"/>
                  <a:gd name="T4" fmla="*/ 24 w 68"/>
                  <a:gd name="T5" fmla="*/ 4 h 50"/>
                  <a:gd name="T6" fmla="*/ 58 w 68"/>
                  <a:gd name="T7" fmla="*/ 20 h 50"/>
                  <a:gd name="T8" fmla="*/ 64 w 68"/>
                  <a:gd name="T9" fmla="*/ 40 h 50"/>
                  <a:gd name="T10" fmla="*/ 64 w 68"/>
                  <a:gd name="T11" fmla="*/ 40 h 50"/>
                  <a:gd name="T12" fmla="*/ 44 w 68"/>
                  <a:gd name="T13" fmla="*/ 46 h 50"/>
                  <a:gd name="T14" fmla="*/ 10 w 68"/>
                  <a:gd name="T15" fmla="*/ 30 h 50"/>
                  <a:gd name="T16" fmla="*/ 4 w 68"/>
                  <a:gd name="T17" fmla="*/ 1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50">
                    <a:moveTo>
                      <a:pt x="4" y="10"/>
                    </a:moveTo>
                    <a:cubicBezTo>
                      <a:pt x="4" y="10"/>
                      <a:pt x="4" y="10"/>
                      <a:pt x="4" y="10"/>
                    </a:cubicBezTo>
                    <a:cubicBezTo>
                      <a:pt x="7" y="3"/>
                      <a:pt x="16" y="0"/>
                      <a:pt x="24" y="4"/>
                    </a:cubicBezTo>
                    <a:cubicBezTo>
                      <a:pt x="58" y="20"/>
                      <a:pt x="58" y="20"/>
                      <a:pt x="58" y="20"/>
                    </a:cubicBezTo>
                    <a:cubicBezTo>
                      <a:pt x="65" y="23"/>
                      <a:pt x="68" y="33"/>
                      <a:pt x="64" y="40"/>
                    </a:cubicBezTo>
                    <a:cubicBezTo>
                      <a:pt x="64" y="40"/>
                      <a:pt x="64" y="40"/>
                      <a:pt x="64" y="40"/>
                    </a:cubicBezTo>
                    <a:cubicBezTo>
                      <a:pt x="61" y="47"/>
                      <a:pt x="52" y="50"/>
                      <a:pt x="44" y="46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3" y="27"/>
                      <a:pt x="0" y="17"/>
                      <a:pt x="4" y="10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99" name="Freeform 25">
                <a:extLst>
                  <a:ext uri="{FF2B5EF4-FFF2-40B4-BE49-F238E27FC236}">
                    <a16:creationId xmlns="" xmlns:a16="http://schemas.microsoft.com/office/drawing/2014/main" id="{7E2CF395-A7F2-4F48-9297-63CC31E18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1113" y="4213225"/>
                <a:ext cx="274637" cy="180975"/>
              </a:xfrm>
              <a:custGeom>
                <a:avLst/>
                <a:gdLst>
                  <a:gd name="T0" fmla="*/ 87 w 171"/>
                  <a:gd name="T1" fmla="*/ 0 h 113"/>
                  <a:gd name="T2" fmla="*/ 171 w 171"/>
                  <a:gd name="T3" fmla="*/ 50 h 113"/>
                  <a:gd name="T4" fmla="*/ 85 w 171"/>
                  <a:gd name="T5" fmla="*/ 113 h 113"/>
                  <a:gd name="T6" fmla="*/ 0 w 171"/>
                  <a:gd name="T7" fmla="*/ 50 h 113"/>
                  <a:gd name="T8" fmla="*/ 87 w 171"/>
                  <a:gd name="T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113">
                    <a:moveTo>
                      <a:pt x="87" y="0"/>
                    </a:moveTo>
                    <a:cubicBezTo>
                      <a:pt x="135" y="0"/>
                      <a:pt x="171" y="16"/>
                      <a:pt x="171" y="50"/>
                    </a:cubicBezTo>
                    <a:cubicBezTo>
                      <a:pt x="171" y="85"/>
                      <a:pt x="132" y="113"/>
                      <a:pt x="85" y="113"/>
                    </a:cubicBezTo>
                    <a:cubicBezTo>
                      <a:pt x="38" y="113"/>
                      <a:pt x="0" y="85"/>
                      <a:pt x="0" y="50"/>
                    </a:cubicBezTo>
                    <a:cubicBezTo>
                      <a:pt x="0" y="16"/>
                      <a:pt x="40" y="0"/>
                      <a:pt x="87" y="0"/>
                    </a:cubicBezTo>
                    <a:close/>
                  </a:path>
                </a:pathLst>
              </a:custGeom>
              <a:solidFill>
                <a:srgbClr val="F5CD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0" name="Freeform 26">
                <a:extLst>
                  <a:ext uri="{FF2B5EF4-FFF2-40B4-BE49-F238E27FC236}">
                    <a16:creationId xmlns="" xmlns:a16="http://schemas.microsoft.com/office/drawing/2014/main" id="{21E3A25A-89B5-2844-900D-B2B11BB7D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6825" y="4191000"/>
                <a:ext cx="68262" cy="88900"/>
              </a:xfrm>
              <a:custGeom>
                <a:avLst/>
                <a:gdLst>
                  <a:gd name="T0" fmla="*/ 11 w 43"/>
                  <a:gd name="T1" fmla="*/ 3 h 56"/>
                  <a:gd name="T2" fmla="*/ 11 w 43"/>
                  <a:gd name="T3" fmla="*/ 3 h 56"/>
                  <a:gd name="T4" fmla="*/ 30 w 43"/>
                  <a:gd name="T5" fmla="*/ 11 h 56"/>
                  <a:gd name="T6" fmla="*/ 40 w 43"/>
                  <a:gd name="T7" fmla="*/ 33 h 56"/>
                  <a:gd name="T8" fmla="*/ 32 w 43"/>
                  <a:gd name="T9" fmla="*/ 53 h 56"/>
                  <a:gd name="T10" fmla="*/ 32 w 43"/>
                  <a:gd name="T11" fmla="*/ 53 h 56"/>
                  <a:gd name="T12" fmla="*/ 13 w 43"/>
                  <a:gd name="T13" fmla="*/ 45 h 56"/>
                  <a:gd name="T14" fmla="*/ 3 w 43"/>
                  <a:gd name="T15" fmla="*/ 22 h 56"/>
                  <a:gd name="T16" fmla="*/ 11 w 43"/>
                  <a:gd name="T17" fmla="*/ 3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56">
                    <a:moveTo>
                      <a:pt x="11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18" y="0"/>
                      <a:pt x="27" y="3"/>
                      <a:pt x="30" y="11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3" y="41"/>
                      <a:pt x="40" y="50"/>
                      <a:pt x="32" y="53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25" y="56"/>
                      <a:pt x="16" y="53"/>
                      <a:pt x="13" y="45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15"/>
                      <a:pt x="3" y="6"/>
                      <a:pt x="11" y="3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1" name="Freeform 27">
                <a:extLst>
                  <a:ext uri="{FF2B5EF4-FFF2-40B4-BE49-F238E27FC236}">
                    <a16:creationId xmlns="" xmlns:a16="http://schemas.microsoft.com/office/drawing/2014/main" id="{15BF3E6A-E643-3845-AF78-08DC214EA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913" y="4178300"/>
                <a:ext cx="96837" cy="157163"/>
              </a:xfrm>
              <a:custGeom>
                <a:avLst/>
                <a:gdLst>
                  <a:gd name="T0" fmla="*/ 11 w 60"/>
                  <a:gd name="T1" fmla="*/ 3 h 97"/>
                  <a:gd name="T2" fmla="*/ 11 w 60"/>
                  <a:gd name="T3" fmla="*/ 3 h 97"/>
                  <a:gd name="T4" fmla="*/ 31 w 60"/>
                  <a:gd name="T5" fmla="*/ 11 h 97"/>
                  <a:gd name="T6" fmla="*/ 57 w 60"/>
                  <a:gd name="T7" fmla="*/ 74 h 97"/>
                  <a:gd name="T8" fmla="*/ 49 w 60"/>
                  <a:gd name="T9" fmla="*/ 94 h 97"/>
                  <a:gd name="T10" fmla="*/ 49 w 60"/>
                  <a:gd name="T11" fmla="*/ 94 h 97"/>
                  <a:gd name="T12" fmla="*/ 29 w 60"/>
                  <a:gd name="T13" fmla="*/ 86 h 97"/>
                  <a:gd name="T14" fmla="*/ 3 w 60"/>
                  <a:gd name="T15" fmla="*/ 22 h 97"/>
                  <a:gd name="T16" fmla="*/ 11 w 60"/>
                  <a:gd name="T17" fmla="*/ 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97">
                    <a:moveTo>
                      <a:pt x="11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19" y="0"/>
                      <a:pt x="28" y="3"/>
                      <a:pt x="31" y="11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60" y="82"/>
                      <a:pt x="56" y="91"/>
                      <a:pt x="49" y="94"/>
                    </a:cubicBezTo>
                    <a:cubicBezTo>
                      <a:pt x="49" y="94"/>
                      <a:pt x="49" y="94"/>
                      <a:pt x="49" y="94"/>
                    </a:cubicBezTo>
                    <a:cubicBezTo>
                      <a:pt x="41" y="97"/>
                      <a:pt x="32" y="93"/>
                      <a:pt x="29" y="8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15"/>
                      <a:pt x="4" y="6"/>
                      <a:pt x="11" y="3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2" name="Freeform 28">
                <a:extLst>
                  <a:ext uri="{FF2B5EF4-FFF2-40B4-BE49-F238E27FC236}">
                    <a16:creationId xmlns="" xmlns:a16="http://schemas.microsoft.com/office/drawing/2014/main" id="{68BEA2B3-BCC0-2049-93FC-9B490BCFB8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3825" y="4173538"/>
                <a:ext cx="95250" cy="158750"/>
              </a:xfrm>
              <a:custGeom>
                <a:avLst/>
                <a:gdLst>
                  <a:gd name="T0" fmla="*/ 11 w 60"/>
                  <a:gd name="T1" fmla="*/ 4 h 98"/>
                  <a:gd name="T2" fmla="*/ 11 w 60"/>
                  <a:gd name="T3" fmla="*/ 4 h 98"/>
                  <a:gd name="T4" fmla="*/ 31 w 60"/>
                  <a:gd name="T5" fmla="*/ 12 h 98"/>
                  <a:gd name="T6" fmla="*/ 57 w 60"/>
                  <a:gd name="T7" fmla="*/ 75 h 98"/>
                  <a:gd name="T8" fmla="*/ 49 w 60"/>
                  <a:gd name="T9" fmla="*/ 94 h 98"/>
                  <a:gd name="T10" fmla="*/ 49 w 60"/>
                  <a:gd name="T11" fmla="*/ 94 h 98"/>
                  <a:gd name="T12" fmla="*/ 29 w 60"/>
                  <a:gd name="T13" fmla="*/ 86 h 98"/>
                  <a:gd name="T14" fmla="*/ 3 w 60"/>
                  <a:gd name="T15" fmla="*/ 23 h 98"/>
                  <a:gd name="T16" fmla="*/ 11 w 60"/>
                  <a:gd name="T17" fmla="*/ 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98">
                    <a:moveTo>
                      <a:pt x="11" y="4"/>
                    </a:moveTo>
                    <a:cubicBezTo>
                      <a:pt x="11" y="4"/>
                      <a:pt x="11" y="4"/>
                      <a:pt x="11" y="4"/>
                    </a:cubicBezTo>
                    <a:cubicBezTo>
                      <a:pt x="19" y="0"/>
                      <a:pt x="27" y="4"/>
                      <a:pt x="31" y="12"/>
                    </a:cubicBezTo>
                    <a:cubicBezTo>
                      <a:pt x="57" y="75"/>
                      <a:pt x="57" y="75"/>
                      <a:pt x="57" y="75"/>
                    </a:cubicBezTo>
                    <a:cubicBezTo>
                      <a:pt x="60" y="82"/>
                      <a:pt x="56" y="91"/>
                      <a:pt x="49" y="94"/>
                    </a:cubicBezTo>
                    <a:cubicBezTo>
                      <a:pt x="49" y="94"/>
                      <a:pt x="49" y="94"/>
                      <a:pt x="49" y="94"/>
                    </a:cubicBezTo>
                    <a:cubicBezTo>
                      <a:pt x="41" y="98"/>
                      <a:pt x="33" y="94"/>
                      <a:pt x="29" y="86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0" y="16"/>
                      <a:pt x="3" y="7"/>
                      <a:pt x="11" y="4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3" name="Freeform 29">
                <a:extLst>
                  <a:ext uri="{FF2B5EF4-FFF2-40B4-BE49-F238E27FC236}">
                    <a16:creationId xmlns="" xmlns:a16="http://schemas.microsoft.com/office/drawing/2014/main" id="{FB799007-3FDD-CE4E-AAAF-0430BED63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738" y="4176713"/>
                <a:ext cx="96837" cy="157163"/>
              </a:xfrm>
              <a:custGeom>
                <a:avLst/>
                <a:gdLst>
                  <a:gd name="T0" fmla="*/ 11 w 60"/>
                  <a:gd name="T1" fmla="*/ 3 h 97"/>
                  <a:gd name="T2" fmla="*/ 11 w 60"/>
                  <a:gd name="T3" fmla="*/ 3 h 97"/>
                  <a:gd name="T4" fmla="*/ 31 w 60"/>
                  <a:gd name="T5" fmla="*/ 11 h 97"/>
                  <a:gd name="T6" fmla="*/ 57 w 60"/>
                  <a:gd name="T7" fmla="*/ 74 h 97"/>
                  <a:gd name="T8" fmla="*/ 49 w 60"/>
                  <a:gd name="T9" fmla="*/ 94 h 97"/>
                  <a:gd name="T10" fmla="*/ 49 w 60"/>
                  <a:gd name="T11" fmla="*/ 94 h 97"/>
                  <a:gd name="T12" fmla="*/ 29 w 60"/>
                  <a:gd name="T13" fmla="*/ 86 h 97"/>
                  <a:gd name="T14" fmla="*/ 3 w 60"/>
                  <a:gd name="T15" fmla="*/ 22 h 97"/>
                  <a:gd name="T16" fmla="*/ 11 w 60"/>
                  <a:gd name="T17" fmla="*/ 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97">
                    <a:moveTo>
                      <a:pt x="11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19" y="0"/>
                      <a:pt x="27" y="3"/>
                      <a:pt x="31" y="11"/>
                    </a:cubicBezTo>
                    <a:cubicBezTo>
                      <a:pt x="57" y="74"/>
                      <a:pt x="57" y="74"/>
                      <a:pt x="57" y="74"/>
                    </a:cubicBezTo>
                    <a:cubicBezTo>
                      <a:pt x="60" y="82"/>
                      <a:pt x="56" y="91"/>
                      <a:pt x="49" y="94"/>
                    </a:cubicBezTo>
                    <a:cubicBezTo>
                      <a:pt x="49" y="94"/>
                      <a:pt x="49" y="94"/>
                      <a:pt x="49" y="94"/>
                    </a:cubicBezTo>
                    <a:cubicBezTo>
                      <a:pt x="41" y="97"/>
                      <a:pt x="32" y="93"/>
                      <a:pt x="29" y="86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0" y="15"/>
                      <a:pt x="3" y="6"/>
                      <a:pt x="11" y="3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4" name="Freeform 33">
                <a:extLst>
                  <a:ext uri="{FF2B5EF4-FFF2-40B4-BE49-F238E27FC236}">
                    <a16:creationId xmlns="" xmlns:a16="http://schemas.microsoft.com/office/drawing/2014/main" id="{4835642F-AEB9-DE40-AF5F-F03D484229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488" y="1919288"/>
                <a:ext cx="942975" cy="1000125"/>
              </a:xfrm>
              <a:custGeom>
                <a:avLst/>
                <a:gdLst>
                  <a:gd name="T0" fmla="*/ 294 w 589"/>
                  <a:gd name="T1" fmla="*/ 623 h 623"/>
                  <a:gd name="T2" fmla="*/ 43 w 589"/>
                  <a:gd name="T3" fmla="*/ 368 h 623"/>
                  <a:gd name="T4" fmla="*/ 294 w 589"/>
                  <a:gd name="T5" fmla="*/ 0 h 623"/>
                  <a:gd name="T6" fmla="*/ 545 w 589"/>
                  <a:gd name="T7" fmla="*/ 368 h 623"/>
                  <a:gd name="T8" fmla="*/ 294 w 589"/>
                  <a:gd name="T9" fmla="*/ 623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9" h="623">
                    <a:moveTo>
                      <a:pt x="294" y="623"/>
                    </a:moveTo>
                    <a:cubicBezTo>
                      <a:pt x="228" y="623"/>
                      <a:pt x="87" y="518"/>
                      <a:pt x="43" y="368"/>
                    </a:cubicBezTo>
                    <a:cubicBezTo>
                      <a:pt x="0" y="217"/>
                      <a:pt x="82" y="0"/>
                      <a:pt x="294" y="0"/>
                    </a:cubicBezTo>
                    <a:cubicBezTo>
                      <a:pt x="506" y="0"/>
                      <a:pt x="589" y="217"/>
                      <a:pt x="545" y="368"/>
                    </a:cubicBezTo>
                    <a:cubicBezTo>
                      <a:pt x="501" y="518"/>
                      <a:pt x="361" y="623"/>
                      <a:pt x="294" y="623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5" name="Freeform 34">
                <a:extLst>
                  <a:ext uri="{FF2B5EF4-FFF2-40B4-BE49-F238E27FC236}">
                    <a16:creationId xmlns="" xmlns:a16="http://schemas.microsoft.com/office/drawing/2014/main" id="{63E926D2-4CAB-2B44-B460-E6805AD91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800" y="2349500"/>
                <a:ext cx="174625" cy="244475"/>
              </a:xfrm>
              <a:custGeom>
                <a:avLst/>
                <a:gdLst>
                  <a:gd name="T0" fmla="*/ 26 w 109"/>
                  <a:gd name="T1" fmla="*/ 9 h 152"/>
                  <a:gd name="T2" fmla="*/ 93 w 109"/>
                  <a:gd name="T3" fmla="*/ 59 h 152"/>
                  <a:gd name="T4" fmla="*/ 83 w 109"/>
                  <a:gd name="T5" fmla="*/ 143 h 152"/>
                  <a:gd name="T6" fmla="*/ 16 w 109"/>
                  <a:gd name="T7" fmla="*/ 93 h 152"/>
                  <a:gd name="T8" fmla="*/ 26 w 109"/>
                  <a:gd name="T9" fmla="*/ 9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152">
                    <a:moveTo>
                      <a:pt x="26" y="9"/>
                    </a:moveTo>
                    <a:cubicBezTo>
                      <a:pt x="47" y="0"/>
                      <a:pt x="77" y="22"/>
                      <a:pt x="93" y="59"/>
                    </a:cubicBezTo>
                    <a:cubicBezTo>
                      <a:pt x="109" y="96"/>
                      <a:pt x="105" y="134"/>
                      <a:pt x="83" y="143"/>
                    </a:cubicBezTo>
                    <a:cubicBezTo>
                      <a:pt x="62" y="152"/>
                      <a:pt x="32" y="130"/>
                      <a:pt x="16" y="93"/>
                    </a:cubicBezTo>
                    <a:cubicBezTo>
                      <a:pt x="0" y="56"/>
                      <a:pt x="4" y="18"/>
                      <a:pt x="26" y="9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6" name="Freeform 35">
                <a:extLst>
                  <a:ext uri="{FF2B5EF4-FFF2-40B4-BE49-F238E27FC236}">
                    <a16:creationId xmlns="" xmlns:a16="http://schemas.microsoft.com/office/drawing/2014/main" id="{DEE1C6AA-D8C0-DB40-9EE7-BDF499A10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6463" y="2349500"/>
                <a:ext cx="174625" cy="244475"/>
              </a:xfrm>
              <a:custGeom>
                <a:avLst/>
                <a:gdLst>
                  <a:gd name="T0" fmla="*/ 83 w 109"/>
                  <a:gd name="T1" fmla="*/ 9 h 152"/>
                  <a:gd name="T2" fmla="*/ 16 w 109"/>
                  <a:gd name="T3" fmla="*/ 59 h 152"/>
                  <a:gd name="T4" fmla="*/ 26 w 109"/>
                  <a:gd name="T5" fmla="*/ 143 h 152"/>
                  <a:gd name="T6" fmla="*/ 93 w 109"/>
                  <a:gd name="T7" fmla="*/ 93 h 152"/>
                  <a:gd name="T8" fmla="*/ 83 w 109"/>
                  <a:gd name="T9" fmla="*/ 9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152">
                    <a:moveTo>
                      <a:pt x="83" y="9"/>
                    </a:moveTo>
                    <a:cubicBezTo>
                      <a:pt x="62" y="0"/>
                      <a:pt x="32" y="22"/>
                      <a:pt x="16" y="59"/>
                    </a:cubicBezTo>
                    <a:cubicBezTo>
                      <a:pt x="0" y="96"/>
                      <a:pt x="4" y="134"/>
                      <a:pt x="26" y="143"/>
                    </a:cubicBezTo>
                    <a:cubicBezTo>
                      <a:pt x="47" y="152"/>
                      <a:pt x="77" y="130"/>
                      <a:pt x="93" y="93"/>
                    </a:cubicBezTo>
                    <a:cubicBezTo>
                      <a:pt x="109" y="56"/>
                      <a:pt x="105" y="18"/>
                      <a:pt x="83" y="9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7" name="Freeform 36">
                <a:extLst>
                  <a:ext uri="{FF2B5EF4-FFF2-40B4-BE49-F238E27FC236}">
                    <a16:creationId xmlns="" xmlns:a16="http://schemas.microsoft.com/office/drawing/2014/main" id="{2A47320E-B9DE-5649-8563-194D3F569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738" y="1858963"/>
                <a:ext cx="1065212" cy="657225"/>
              </a:xfrm>
              <a:custGeom>
                <a:avLst/>
                <a:gdLst>
                  <a:gd name="T0" fmla="*/ 584 w 664"/>
                  <a:gd name="T1" fmla="*/ 404 h 410"/>
                  <a:gd name="T2" fmla="*/ 280 w 664"/>
                  <a:gd name="T3" fmla="*/ 0 h 410"/>
                  <a:gd name="T4" fmla="*/ 27 w 664"/>
                  <a:gd name="T5" fmla="*/ 410 h 410"/>
                  <a:gd name="T6" fmla="*/ 373 w 664"/>
                  <a:gd name="T7" fmla="*/ 92 h 410"/>
                  <a:gd name="T8" fmla="*/ 114 w 664"/>
                  <a:gd name="T9" fmla="*/ 389 h 410"/>
                  <a:gd name="T10" fmla="*/ 486 w 664"/>
                  <a:gd name="T11" fmla="*/ 156 h 410"/>
                  <a:gd name="T12" fmla="*/ 584 w 664"/>
                  <a:gd name="T13" fmla="*/ 404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4" h="410">
                    <a:moveTo>
                      <a:pt x="584" y="404"/>
                    </a:moveTo>
                    <a:cubicBezTo>
                      <a:pt x="664" y="59"/>
                      <a:pt x="422" y="0"/>
                      <a:pt x="280" y="0"/>
                    </a:cubicBezTo>
                    <a:cubicBezTo>
                      <a:pt x="120" y="0"/>
                      <a:pt x="0" y="189"/>
                      <a:pt x="27" y="410"/>
                    </a:cubicBezTo>
                    <a:cubicBezTo>
                      <a:pt x="112" y="359"/>
                      <a:pt x="187" y="257"/>
                      <a:pt x="373" y="92"/>
                    </a:cubicBezTo>
                    <a:cubicBezTo>
                      <a:pt x="346" y="140"/>
                      <a:pt x="293" y="229"/>
                      <a:pt x="114" y="389"/>
                    </a:cubicBezTo>
                    <a:cubicBezTo>
                      <a:pt x="211" y="405"/>
                      <a:pt x="390" y="283"/>
                      <a:pt x="486" y="156"/>
                    </a:cubicBezTo>
                    <a:cubicBezTo>
                      <a:pt x="509" y="246"/>
                      <a:pt x="542" y="345"/>
                      <a:pt x="584" y="404"/>
                    </a:cubicBezTo>
                    <a:close/>
                  </a:path>
                </a:pathLst>
              </a:custGeom>
              <a:solidFill>
                <a:srgbClr val="E69E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8" name="Freeform 37">
                <a:extLst>
                  <a:ext uri="{FF2B5EF4-FFF2-40B4-BE49-F238E27FC236}">
                    <a16:creationId xmlns="" xmlns:a16="http://schemas.microsoft.com/office/drawing/2014/main" id="{6D16EEF1-6EEB-3E4F-898F-26C3A1016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6075" y="4213225"/>
                <a:ext cx="47625" cy="107950"/>
              </a:xfrm>
              <a:custGeom>
                <a:avLst/>
                <a:gdLst>
                  <a:gd name="T0" fmla="*/ 15 w 30"/>
                  <a:gd name="T1" fmla="*/ 0 h 68"/>
                  <a:gd name="T2" fmla="*/ 15 w 30"/>
                  <a:gd name="T3" fmla="*/ 0 h 68"/>
                  <a:gd name="T4" fmla="*/ 30 w 30"/>
                  <a:gd name="T5" fmla="*/ 14 h 68"/>
                  <a:gd name="T6" fmla="*/ 30 w 30"/>
                  <a:gd name="T7" fmla="*/ 53 h 68"/>
                  <a:gd name="T8" fmla="*/ 15 w 30"/>
                  <a:gd name="T9" fmla="*/ 68 h 68"/>
                  <a:gd name="T10" fmla="*/ 15 w 30"/>
                  <a:gd name="T11" fmla="*/ 68 h 68"/>
                  <a:gd name="T12" fmla="*/ 0 w 30"/>
                  <a:gd name="T13" fmla="*/ 53 h 68"/>
                  <a:gd name="T14" fmla="*/ 0 w 30"/>
                  <a:gd name="T15" fmla="*/ 14 h 68"/>
                  <a:gd name="T16" fmla="*/ 15 w 30"/>
                  <a:gd name="T1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68">
                    <a:moveTo>
                      <a:pt x="15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23" y="0"/>
                      <a:pt x="30" y="6"/>
                      <a:pt x="30" y="14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0" y="61"/>
                      <a:pt x="23" y="68"/>
                      <a:pt x="15" y="68"/>
                    </a:cubicBezTo>
                    <a:cubicBezTo>
                      <a:pt x="15" y="68"/>
                      <a:pt x="15" y="68"/>
                      <a:pt x="15" y="68"/>
                    </a:cubicBezTo>
                    <a:cubicBezTo>
                      <a:pt x="6" y="68"/>
                      <a:pt x="0" y="61"/>
                      <a:pt x="0" y="53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5" y="0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09" name="Freeform 38">
                <a:extLst>
                  <a:ext uri="{FF2B5EF4-FFF2-40B4-BE49-F238E27FC236}">
                    <a16:creationId xmlns="" xmlns:a16="http://schemas.microsoft.com/office/drawing/2014/main" id="{8CDCF2AF-6EB1-BB46-B07E-C4BCF329D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288" y="4208463"/>
                <a:ext cx="57150" cy="111125"/>
              </a:xfrm>
              <a:custGeom>
                <a:avLst/>
                <a:gdLst>
                  <a:gd name="T0" fmla="*/ 21 w 35"/>
                  <a:gd name="T1" fmla="*/ 1 h 70"/>
                  <a:gd name="T2" fmla="*/ 21 w 35"/>
                  <a:gd name="T3" fmla="*/ 1 h 70"/>
                  <a:gd name="T4" fmla="*/ 35 w 35"/>
                  <a:gd name="T5" fmla="*/ 18 h 70"/>
                  <a:gd name="T6" fmla="*/ 30 w 35"/>
                  <a:gd name="T7" fmla="*/ 56 h 70"/>
                  <a:gd name="T8" fmla="*/ 14 w 35"/>
                  <a:gd name="T9" fmla="*/ 69 h 70"/>
                  <a:gd name="T10" fmla="*/ 14 w 35"/>
                  <a:gd name="T11" fmla="*/ 69 h 70"/>
                  <a:gd name="T12" fmla="*/ 1 w 35"/>
                  <a:gd name="T13" fmla="*/ 53 h 70"/>
                  <a:gd name="T14" fmla="*/ 5 w 35"/>
                  <a:gd name="T15" fmla="*/ 14 h 70"/>
                  <a:gd name="T16" fmla="*/ 21 w 35"/>
                  <a:gd name="T17" fmla="*/ 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70">
                    <a:moveTo>
                      <a:pt x="21" y="1"/>
                    </a:moveTo>
                    <a:cubicBezTo>
                      <a:pt x="21" y="1"/>
                      <a:pt x="21" y="1"/>
                      <a:pt x="21" y="1"/>
                    </a:cubicBezTo>
                    <a:cubicBezTo>
                      <a:pt x="30" y="2"/>
                      <a:pt x="35" y="9"/>
                      <a:pt x="35" y="18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64"/>
                      <a:pt x="22" y="70"/>
                      <a:pt x="14" y="69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6" y="68"/>
                      <a:pt x="0" y="61"/>
                      <a:pt x="1" y="53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6" y="6"/>
                      <a:pt x="13" y="0"/>
                      <a:pt x="21" y="1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10" name="Freeform 39">
                <a:extLst>
                  <a:ext uri="{FF2B5EF4-FFF2-40B4-BE49-F238E27FC236}">
                    <a16:creationId xmlns="" xmlns:a16="http://schemas.microsoft.com/office/drawing/2014/main" id="{E1637BB8-8498-FF43-9AE9-407F98E4B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6088" y="4219575"/>
                <a:ext cx="68262" cy="112713"/>
              </a:xfrm>
              <a:custGeom>
                <a:avLst/>
                <a:gdLst>
                  <a:gd name="T0" fmla="*/ 30 w 43"/>
                  <a:gd name="T1" fmla="*/ 2 h 70"/>
                  <a:gd name="T2" fmla="*/ 30 w 43"/>
                  <a:gd name="T3" fmla="*/ 2 h 70"/>
                  <a:gd name="T4" fmla="*/ 41 w 43"/>
                  <a:gd name="T5" fmla="*/ 20 h 70"/>
                  <a:gd name="T6" fmla="*/ 31 w 43"/>
                  <a:gd name="T7" fmla="*/ 57 h 70"/>
                  <a:gd name="T8" fmla="*/ 12 w 43"/>
                  <a:gd name="T9" fmla="*/ 68 h 70"/>
                  <a:gd name="T10" fmla="*/ 12 w 43"/>
                  <a:gd name="T11" fmla="*/ 68 h 70"/>
                  <a:gd name="T12" fmla="*/ 2 w 43"/>
                  <a:gd name="T13" fmla="*/ 49 h 70"/>
                  <a:gd name="T14" fmla="*/ 12 w 43"/>
                  <a:gd name="T15" fmla="*/ 12 h 70"/>
                  <a:gd name="T16" fmla="*/ 30 w 43"/>
                  <a:gd name="T17" fmla="*/ 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70">
                    <a:moveTo>
                      <a:pt x="30" y="2"/>
                    </a:moveTo>
                    <a:cubicBezTo>
                      <a:pt x="30" y="2"/>
                      <a:pt x="30" y="2"/>
                      <a:pt x="30" y="2"/>
                    </a:cubicBezTo>
                    <a:cubicBezTo>
                      <a:pt x="38" y="4"/>
                      <a:pt x="43" y="12"/>
                      <a:pt x="41" y="20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28" y="65"/>
                      <a:pt x="20" y="70"/>
                      <a:pt x="12" y="68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4" y="65"/>
                      <a:pt x="0" y="57"/>
                      <a:pt x="2" y="49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4" y="4"/>
                      <a:pt x="22" y="0"/>
                      <a:pt x="30" y="2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11" name="Freeform 40">
                <a:extLst>
                  <a:ext uri="{FF2B5EF4-FFF2-40B4-BE49-F238E27FC236}">
                    <a16:creationId xmlns="" xmlns:a16="http://schemas.microsoft.com/office/drawing/2014/main" id="{81514334-5665-5F4C-9E6B-ED695BF433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4264025"/>
                <a:ext cx="69850" cy="92075"/>
              </a:xfrm>
              <a:custGeom>
                <a:avLst/>
                <a:gdLst>
                  <a:gd name="T0" fmla="*/ 11 w 44"/>
                  <a:gd name="T1" fmla="*/ 4 h 57"/>
                  <a:gd name="T2" fmla="*/ 11 w 44"/>
                  <a:gd name="T3" fmla="*/ 4 h 57"/>
                  <a:gd name="T4" fmla="*/ 31 w 44"/>
                  <a:gd name="T5" fmla="*/ 12 h 57"/>
                  <a:gd name="T6" fmla="*/ 41 w 44"/>
                  <a:gd name="T7" fmla="*/ 34 h 57"/>
                  <a:gd name="T8" fmla="*/ 33 w 44"/>
                  <a:gd name="T9" fmla="*/ 54 h 57"/>
                  <a:gd name="T10" fmla="*/ 33 w 44"/>
                  <a:gd name="T11" fmla="*/ 54 h 57"/>
                  <a:gd name="T12" fmla="*/ 13 w 44"/>
                  <a:gd name="T13" fmla="*/ 46 h 57"/>
                  <a:gd name="T14" fmla="*/ 3 w 44"/>
                  <a:gd name="T15" fmla="*/ 23 h 57"/>
                  <a:gd name="T16" fmla="*/ 11 w 44"/>
                  <a:gd name="T17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57">
                    <a:moveTo>
                      <a:pt x="11" y="4"/>
                    </a:moveTo>
                    <a:cubicBezTo>
                      <a:pt x="11" y="4"/>
                      <a:pt x="11" y="4"/>
                      <a:pt x="11" y="4"/>
                    </a:cubicBezTo>
                    <a:cubicBezTo>
                      <a:pt x="19" y="0"/>
                      <a:pt x="28" y="4"/>
                      <a:pt x="31" y="12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44" y="42"/>
                      <a:pt x="40" y="51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25" y="57"/>
                      <a:pt x="16" y="54"/>
                      <a:pt x="13" y="46"/>
                    </a:cubicBezTo>
                    <a:cubicBezTo>
                      <a:pt x="3" y="23"/>
                      <a:pt x="3" y="23"/>
                      <a:pt x="3" y="23"/>
                    </a:cubicBezTo>
                    <a:cubicBezTo>
                      <a:pt x="0" y="16"/>
                      <a:pt x="4" y="7"/>
                      <a:pt x="11" y="4"/>
                    </a:cubicBezTo>
                    <a:close/>
                  </a:path>
                </a:pathLst>
              </a:custGeom>
              <a:solidFill>
                <a:srgbClr val="FDDE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BBBD45D3-A328-8F43-AEE5-10C5F1985CA4}"/>
                  </a:ext>
                </a:extLst>
              </p:cNvPr>
              <p:cNvGrpSpPr/>
              <p:nvPr/>
            </p:nvGrpSpPr>
            <p:grpSpPr>
              <a:xfrm>
                <a:off x="1339850" y="1920875"/>
                <a:ext cx="984250" cy="461963"/>
                <a:chOff x="1339850" y="4162425"/>
                <a:chExt cx="984250" cy="461963"/>
              </a:xfrm>
              <a:solidFill>
                <a:schemeClr val="accent1"/>
              </a:solidFill>
            </p:grpSpPr>
            <p:sp>
              <p:nvSpPr>
                <p:cNvPr id="113" name="Freeform 149">
                  <a:extLst>
                    <a:ext uri="{FF2B5EF4-FFF2-40B4-BE49-F238E27FC236}">
                      <a16:creationId xmlns="" xmlns:a16="http://schemas.microsoft.com/office/drawing/2014/main" id="{4DE43968-1EF1-4A44-BC0A-4307C16C23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39850" y="4162425"/>
                  <a:ext cx="984250" cy="461963"/>
                </a:xfrm>
                <a:custGeom>
                  <a:avLst/>
                  <a:gdLst>
                    <a:gd name="T0" fmla="*/ 0 w 613"/>
                    <a:gd name="T1" fmla="*/ 288 h 288"/>
                    <a:gd name="T2" fmla="*/ 176 w 613"/>
                    <a:gd name="T3" fmla="*/ 39 h 288"/>
                    <a:gd name="T4" fmla="*/ 324 w 613"/>
                    <a:gd name="T5" fmla="*/ 0 h 288"/>
                    <a:gd name="T6" fmla="*/ 468 w 613"/>
                    <a:gd name="T7" fmla="*/ 43 h 288"/>
                    <a:gd name="T8" fmla="*/ 613 w 613"/>
                    <a:gd name="T9" fmla="*/ 282 h 288"/>
                    <a:gd name="T10" fmla="*/ 604 w 613"/>
                    <a:gd name="T11" fmla="*/ 276 h 288"/>
                    <a:gd name="T12" fmla="*/ 591 w 613"/>
                    <a:gd name="T13" fmla="*/ 274 h 288"/>
                    <a:gd name="T14" fmla="*/ 458 w 613"/>
                    <a:gd name="T15" fmla="*/ 60 h 288"/>
                    <a:gd name="T16" fmla="*/ 324 w 613"/>
                    <a:gd name="T17" fmla="*/ 20 h 288"/>
                    <a:gd name="T18" fmla="*/ 186 w 613"/>
                    <a:gd name="T19" fmla="*/ 57 h 288"/>
                    <a:gd name="T20" fmla="*/ 25 w 613"/>
                    <a:gd name="T21" fmla="*/ 274 h 288"/>
                    <a:gd name="T22" fmla="*/ 14 w 613"/>
                    <a:gd name="T23" fmla="*/ 276 h 288"/>
                    <a:gd name="T24" fmla="*/ 0 w 613"/>
                    <a:gd name="T25" fmla="*/ 288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3" h="288">
                      <a:moveTo>
                        <a:pt x="0" y="288"/>
                      </a:moveTo>
                      <a:cubicBezTo>
                        <a:pt x="30" y="168"/>
                        <a:pt x="97" y="84"/>
                        <a:pt x="176" y="39"/>
                      </a:cubicBezTo>
                      <a:cubicBezTo>
                        <a:pt x="223" y="13"/>
                        <a:pt x="274" y="0"/>
                        <a:pt x="324" y="0"/>
                      </a:cubicBezTo>
                      <a:cubicBezTo>
                        <a:pt x="375" y="1"/>
                        <a:pt x="424" y="15"/>
                        <a:pt x="468" y="43"/>
                      </a:cubicBezTo>
                      <a:cubicBezTo>
                        <a:pt x="537" y="88"/>
                        <a:pt x="592" y="167"/>
                        <a:pt x="613" y="282"/>
                      </a:cubicBezTo>
                      <a:cubicBezTo>
                        <a:pt x="610" y="279"/>
                        <a:pt x="608" y="277"/>
                        <a:pt x="604" y="276"/>
                      </a:cubicBezTo>
                      <a:cubicBezTo>
                        <a:pt x="600" y="274"/>
                        <a:pt x="596" y="274"/>
                        <a:pt x="591" y="274"/>
                      </a:cubicBezTo>
                      <a:cubicBezTo>
                        <a:pt x="570" y="171"/>
                        <a:pt x="520" y="100"/>
                        <a:pt x="458" y="60"/>
                      </a:cubicBezTo>
                      <a:cubicBezTo>
                        <a:pt x="417" y="34"/>
                        <a:pt x="371" y="20"/>
                        <a:pt x="324" y="20"/>
                      </a:cubicBezTo>
                      <a:cubicBezTo>
                        <a:pt x="277" y="19"/>
                        <a:pt x="229" y="32"/>
                        <a:pt x="186" y="57"/>
                      </a:cubicBezTo>
                      <a:cubicBezTo>
                        <a:pt x="115" y="97"/>
                        <a:pt x="55" y="170"/>
                        <a:pt x="25" y="274"/>
                      </a:cubicBezTo>
                      <a:cubicBezTo>
                        <a:pt x="21" y="274"/>
                        <a:pt x="17" y="274"/>
                        <a:pt x="14" y="276"/>
                      </a:cubicBezTo>
                      <a:cubicBezTo>
                        <a:pt x="8" y="278"/>
                        <a:pt x="4" y="283"/>
                        <a:pt x="0" y="28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14" name="Freeform 150">
                  <a:extLst>
                    <a:ext uri="{FF2B5EF4-FFF2-40B4-BE49-F238E27FC236}">
                      <a16:creationId xmlns="" xmlns:a16="http://schemas.microsoft.com/office/drawing/2014/main" id="{21FC4BB2-28C5-C246-BE74-9E6D21C238C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24075" y="4186238"/>
                  <a:ext cx="106362" cy="150813"/>
                </a:xfrm>
                <a:custGeom>
                  <a:avLst/>
                  <a:gdLst>
                    <a:gd name="T0" fmla="*/ 33 w 66"/>
                    <a:gd name="T1" fmla="*/ 0 h 94"/>
                    <a:gd name="T2" fmla="*/ 39 w 66"/>
                    <a:gd name="T3" fmla="*/ 0 h 94"/>
                    <a:gd name="T4" fmla="*/ 64 w 66"/>
                    <a:gd name="T5" fmla="*/ 26 h 94"/>
                    <a:gd name="T6" fmla="*/ 33 w 66"/>
                    <a:gd name="T7" fmla="*/ 84 h 94"/>
                    <a:gd name="T8" fmla="*/ 33 w 66"/>
                    <a:gd name="T9" fmla="*/ 55 h 94"/>
                    <a:gd name="T10" fmla="*/ 44 w 66"/>
                    <a:gd name="T11" fmla="*/ 29 h 94"/>
                    <a:gd name="T12" fmla="*/ 36 w 66"/>
                    <a:gd name="T13" fmla="*/ 20 h 94"/>
                    <a:gd name="T14" fmla="*/ 33 w 66"/>
                    <a:gd name="T15" fmla="*/ 20 h 94"/>
                    <a:gd name="T16" fmla="*/ 33 w 66"/>
                    <a:gd name="T17" fmla="*/ 0 h 94"/>
                    <a:gd name="T18" fmla="*/ 17 w 66"/>
                    <a:gd name="T19" fmla="*/ 82 h 94"/>
                    <a:gd name="T20" fmla="*/ 7 w 66"/>
                    <a:gd name="T21" fmla="*/ 17 h 94"/>
                    <a:gd name="T22" fmla="*/ 33 w 66"/>
                    <a:gd name="T23" fmla="*/ 0 h 94"/>
                    <a:gd name="T24" fmla="*/ 33 w 66"/>
                    <a:gd name="T25" fmla="*/ 20 h 94"/>
                    <a:gd name="T26" fmla="*/ 24 w 66"/>
                    <a:gd name="T27" fmla="*/ 26 h 94"/>
                    <a:gd name="T28" fmla="*/ 28 w 66"/>
                    <a:gd name="T29" fmla="*/ 61 h 94"/>
                    <a:gd name="T30" fmla="*/ 33 w 66"/>
                    <a:gd name="T31" fmla="*/ 55 h 94"/>
                    <a:gd name="T32" fmla="*/ 33 w 66"/>
                    <a:gd name="T33" fmla="*/ 84 h 94"/>
                    <a:gd name="T34" fmla="*/ 32 w 66"/>
                    <a:gd name="T35" fmla="*/ 85 h 94"/>
                    <a:gd name="T36" fmla="*/ 23 w 66"/>
                    <a:gd name="T37" fmla="*/ 94 h 94"/>
                    <a:gd name="T38" fmla="*/ 17 w 66"/>
                    <a:gd name="T39" fmla="*/ 82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66" h="94">
                      <a:moveTo>
                        <a:pt x="33" y="0"/>
                      </a:moveTo>
                      <a:cubicBezTo>
                        <a:pt x="35" y="0"/>
                        <a:pt x="37" y="0"/>
                        <a:pt x="39" y="0"/>
                      </a:cubicBezTo>
                      <a:cubicBezTo>
                        <a:pt x="51" y="2"/>
                        <a:pt x="62" y="11"/>
                        <a:pt x="64" y="26"/>
                      </a:cubicBezTo>
                      <a:cubicBezTo>
                        <a:pt x="66" y="41"/>
                        <a:pt x="58" y="61"/>
                        <a:pt x="33" y="84"/>
                      </a:cubicBezTo>
                      <a:cubicBezTo>
                        <a:pt x="33" y="55"/>
                        <a:pt x="33" y="55"/>
                        <a:pt x="33" y="55"/>
                      </a:cubicBezTo>
                      <a:cubicBezTo>
                        <a:pt x="42" y="44"/>
                        <a:pt x="45" y="35"/>
                        <a:pt x="44" y="29"/>
                      </a:cubicBezTo>
                      <a:cubicBezTo>
                        <a:pt x="43" y="24"/>
                        <a:pt x="40" y="21"/>
                        <a:pt x="36" y="20"/>
                      </a:cubicBezTo>
                      <a:cubicBezTo>
                        <a:pt x="35" y="20"/>
                        <a:pt x="34" y="20"/>
                        <a:pt x="33" y="20"/>
                      </a:cubicBezTo>
                      <a:lnTo>
                        <a:pt x="33" y="0"/>
                      </a:lnTo>
                      <a:close/>
                      <a:moveTo>
                        <a:pt x="17" y="82"/>
                      </a:moveTo>
                      <a:cubicBezTo>
                        <a:pt x="0" y="52"/>
                        <a:pt x="0" y="30"/>
                        <a:pt x="7" y="17"/>
                      </a:cubicBezTo>
                      <a:cubicBezTo>
                        <a:pt x="13" y="5"/>
                        <a:pt x="23" y="0"/>
                        <a:pt x="33" y="0"/>
                      </a:cubicBezTo>
                      <a:cubicBezTo>
                        <a:pt x="33" y="20"/>
                        <a:pt x="33" y="20"/>
                        <a:pt x="33" y="20"/>
                      </a:cubicBezTo>
                      <a:cubicBezTo>
                        <a:pt x="30" y="20"/>
                        <a:pt x="26" y="22"/>
                        <a:pt x="24" y="26"/>
                      </a:cubicBezTo>
                      <a:cubicBezTo>
                        <a:pt x="21" y="33"/>
                        <a:pt x="21" y="44"/>
                        <a:pt x="28" y="61"/>
                      </a:cubicBezTo>
                      <a:cubicBezTo>
                        <a:pt x="30" y="59"/>
                        <a:pt x="32" y="57"/>
                        <a:pt x="33" y="55"/>
                      </a:cubicBezTo>
                      <a:cubicBezTo>
                        <a:pt x="33" y="84"/>
                        <a:pt x="33" y="84"/>
                        <a:pt x="33" y="84"/>
                      </a:cubicBezTo>
                      <a:cubicBezTo>
                        <a:pt x="32" y="85"/>
                        <a:pt x="32" y="85"/>
                        <a:pt x="32" y="85"/>
                      </a:cubicBezTo>
                      <a:cubicBezTo>
                        <a:pt x="23" y="94"/>
                        <a:pt x="23" y="94"/>
                        <a:pt x="23" y="94"/>
                      </a:cubicBezTo>
                      <a:lnTo>
                        <a:pt x="17" y="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15" name="Freeform 151">
                  <a:extLst>
                    <a:ext uri="{FF2B5EF4-FFF2-40B4-BE49-F238E27FC236}">
                      <a16:creationId xmlns="" xmlns:a16="http://schemas.microsoft.com/office/drawing/2014/main" id="{68C3DB42-D259-054A-AB43-226C7C5228F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39938" y="4264025"/>
                  <a:ext cx="150812" cy="100013"/>
                </a:xfrm>
                <a:custGeom>
                  <a:avLst/>
                  <a:gdLst>
                    <a:gd name="T0" fmla="*/ 61 w 94"/>
                    <a:gd name="T1" fmla="*/ 30 h 63"/>
                    <a:gd name="T2" fmla="*/ 41 w 94"/>
                    <a:gd name="T3" fmla="*/ 22 h 63"/>
                    <a:gd name="T4" fmla="*/ 41 w 94"/>
                    <a:gd name="T5" fmla="*/ 2 h 63"/>
                    <a:gd name="T6" fmla="*/ 84 w 94"/>
                    <a:gd name="T7" fmla="*/ 22 h 63"/>
                    <a:gd name="T8" fmla="*/ 94 w 94"/>
                    <a:gd name="T9" fmla="*/ 29 h 63"/>
                    <a:gd name="T10" fmla="*/ 85 w 94"/>
                    <a:gd name="T11" fmla="*/ 37 h 63"/>
                    <a:gd name="T12" fmla="*/ 41 w 94"/>
                    <a:gd name="T13" fmla="*/ 61 h 63"/>
                    <a:gd name="T14" fmla="*/ 41 w 94"/>
                    <a:gd name="T15" fmla="*/ 41 h 63"/>
                    <a:gd name="T16" fmla="*/ 61 w 94"/>
                    <a:gd name="T17" fmla="*/ 30 h 63"/>
                    <a:gd name="T18" fmla="*/ 41 w 94"/>
                    <a:gd name="T19" fmla="*/ 22 h 63"/>
                    <a:gd name="T20" fmla="*/ 27 w 94"/>
                    <a:gd name="T21" fmla="*/ 22 h 63"/>
                    <a:gd name="T22" fmla="*/ 20 w 94"/>
                    <a:gd name="T23" fmla="*/ 32 h 63"/>
                    <a:gd name="T24" fmla="*/ 27 w 94"/>
                    <a:gd name="T25" fmla="*/ 42 h 63"/>
                    <a:gd name="T26" fmla="*/ 41 w 94"/>
                    <a:gd name="T27" fmla="*/ 41 h 63"/>
                    <a:gd name="T28" fmla="*/ 41 w 94"/>
                    <a:gd name="T29" fmla="*/ 61 h 63"/>
                    <a:gd name="T30" fmla="*/ 22 w 94"/>
                    <a:gd name="T31" fmla="*/ 61 h 63"/>
                    <a:gd name="T32" fmla="*/ 0 w 94"/>
                    <a:gd name="T33" fmla="*/ 33 h 63"/>
                    <a:gd name="T34" fmla="*/ 20 w 94"/>
                    <a:gd name="T35" fmla="*/ 3 h 63"/>
                    <a:gd name="T36" fmla="*/ 41 w 94"/>
                    <a:gd name="T37" fmla="*/ 2 h 63"/>
                    <a:gd name="T38" fmla="*/ 41 w 94"/>
                    <a:gd name="T39" fmla="*/ 22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4" h="63">
                      <a:moveTo>
                        <a:pt x="61" y="30"/>
                      </a:moveTo>
                      <a:cubicBezTo>
                        <a:pt x="53" y="26"/>
                        <a:pt x="46" y="23"/>
                        <a:pt x="41" y="22"/>
                      </a:cubicBezTo>
                      <a:cubicBezTo>
                        <a:pt x="41" y="2"/>
                        <a:pt x="41" y="2"/>
                        <a:pt x="41" y="2"/>
                      </a:cubicBezTo>
                      <a:cubicBezTo>
                        <a:pt x="52" y="3"/>
                        <a:pt x="67" y="9"/>
                        <a:pt x="84" y="22"/>
                      </a:cubicBezTo>
                      <a:cubicBezTo>
                        <a:pt x="94" y="29"/>
                        <a:pt x="94" y="29"/>
                        <a:pt x="94" y="29"/>
                      </a:cubicBezTo>
                      <a:cubicBezTo>
                        <a:pt x="85" y="37"/>
                        <a:pt x="85" y="37"/>
                        <a:pt x="85" y="37"/>
                      </a:cubicBezTo>
                      <a:cubicBezTo>
                        <a:pt x="68" y="52"/>
                        <a:pt x="53" y="59"/>
                        <a:pt x="41" y="61"/>
                      </a:cubicBezTo>
                      <a:cubicBezTo>
                        <a:pt x="41" y="41"/>
                        <a:pt x="41" y="41"/>
                        <a:pt x="41" y="41"/>
                      </a:cubicBezTo>
                      <a:cubicBezTo>
                        <a:pt x="46" y="39"/>
                        <a:pt x="53" y="36"/>
                        <a:pt x="61" y="30"/>
                      </a:cubicBezTo>
                      <a:close/>
                      <a:moveTo>
                        <a:pt x="41" y="22"/>
                      </a:moveTo>
                      <a:cubicBezTo>
                        <a:pt x="35" y="20"/>
                        <a:pt x="31" y="21"/>
                        <a:pt x="27" y="22"/>
                      </a:cubicBezTo>
                      <a:cubicBezTo>
                        <a:pt x="22" y="24"/>
                        <a:pt x="20" y="28"/>
                        <a:pt x="20" y="32"/>
                      </a:cubicBezTo>
                      <a:cubicBezTo>
                        <a:pt x="20" y="37"/>
                        <a:pt x="22" y="41"/>
                        <a:pt x="27" y="42"/>
                      </a:cubicBezTo>
                      <a:cubicBezTo>
                        <a:pt x="31" y="43"/>
                        <a:pt x="35" y="43"/>
                        <a:pt x="41" y="41"/>
                      </a:cubicBezTo>
                      <a:cubicBezTo>
                        <a:pt x="41" y="61"/>
                        <a:pt x="41" y="61"/>
                        <a:pt x="41" y="61"/>
                      </a:cubicBezTo>
                      <a:cubicBezTo>
                        <a:pt x="34" y="63"/>
                        <a:pt x="27" y="62"/>
                        <a:pt x="22" y="61"/>
                      </a:cubicBezTo>
                      <a:cubicBezTo>
                        <a:pt x="8" y="57"/>
                        <a:pt x="0" y="45"/>
                        <a:pt x="0" y="33"/>
                      </a:cubicBezTo>
                      <a:cubicBezTo>
                        <a:pt x="0" y="21"/>
                        <a:pt x="6" y="8"/>
                        <a:pt x="20" y="3"/>
                      </a:cubicBezTo>
                      <a:cubicBezTo>
                        <a:pt x="26" y="1"/>
                        <a:pt x="33" y="0"/>
                        <a:pt x="41" y="2"/>
                      </a:cubicBezTo>
                      <a:lnTo>
                        <a:pt x="41" y="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16" name="Freeform 152">
                  <a:extLst>
                    <a:ext uri="{FF2B5EF4-FFF2-40B4-BE49-F238E27FC236}">
                      <a16:creationId xmlns="" xmlns:a16="http://schemas.microsoft.com/office/drawing/2014/main" id="{D38C3547-C675-2F4E-8FAF-DA7377D653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44713" y="4314825"/>
                  <a:ext cx="41275" cy="127000"/>
                </a:xfrm>
                <a:custGeom>
                  <a:avLst/>
                  <a:gdLst>
                    <a:gd name="T0" fmla="*/ 26 w 26"/>
                    <a:gd name="T1" fmla="*/ 1 h 80"/>
                    <a:gd name="T2" fmla="*/ 20 w 26"/>
                    <a:gd name="T3" fmla="*/ 80 h 80"/>
                    <a:gd name="T4" fmla="*/ 12 w 26"/>
                    <a:gd name="T5" fmla="*/ 70 h 80"/>
                    <a:gd name="T6" fmla="*/ 0 w 26"/>
                    <a:gd name="T7" fmla="*/ 79 h 80"/>
                    <a:gd name="T8" fmla="*/ 6 w 26"/>
                    <a:gd name="T9" fmla="*/ 0 h 80"/>
                    <a:gd name="T10" fmla="*/ 26 w 26"/>
                    <a:gd name="T11" fmla="*/ 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" h="80">
                      <a:moveTo>
                        <a:pt x="26" y="1"/>
                      </a:moveTo>
                      <a:lnTo>
                        <a:pt x="20" y="80"/>
                      </a:lnTo>
                      <a:lnTo>
                        <a:pt x="12" y="70"/>
                      </a:lnTo>
                      <a:lnTo>
                        <a:pt x="0" y="79"/>
                      </a:lnTo>
                      <a:lnTo>
                        <a:pt x="6" y="0"/>
                      </a:lnTo>
                      <a:lnTo>
                        <a:pt x="26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  <p:sp>
              <p:nvSpPr>
                <p:cNvPr id="117" name="Freeform 153">
                  <a:extLst>
                    <a:ext uri="{FF2B5EF4-FFF2-40B4-BE49-F238E27FC236}">
                      <a16:creationId xmlns="" xmlns:a16="http://schemas.microsoft.com/office/drawing/2014/main" id="{72F26892-3571-A94C-8CCC-383DCBEC83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68525" y="4298950"/>
                  <a:ext cx="125412" cy="39688"/>
                </a:xfrm>
                <a:custGeom>
                  <a:avLst/>
                  <a:gdLst>
                    <a:gd name="T0" fmla="*/ 0 w 79"/>
                    <a:gd name="T1" fmla="*/ 20 h 25"/>
                    <a:gd name="T2" fmla="*/ 78 w 79"/>
                    <a:gd name="T3" fmla="*/ 25 h 25"/>
                    <a:gd name="T4" fmla="*/ 69 w 79"/>
                    <a:gd name="T5" fmla="*/ 15 h 25"/>
                    <a:gd name="T6" fmla="*/ 79 w 79"/>
                    <a:gd name="T7" fmla="*/ 6 h 25"/>
                    <a:gd name="T8" fmla="*/ 1 w 79"/>
                    <a:gd name="T9" fmla="*/ 0 h 25"/>
                    <a:gd name="T10" fmla="*/ 0 w 79"/>
                    <a:gd name="T11" fmla="*/ 20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25">
                      <a:moveTo>
                        <a:pt x="0" y="20"/>
                      </a:moveTo>
                      <a:lnTo>
                        <a:pt x="78" y="25"/>
                      </a:lnTo>
                      <a:lnTo>
                        <a:pt x="69" y="15"/>
                      </a:lnTo>
                      <a:lnTo>
                        <a:pt x="79" y="6"/>
                      </a:lnTo>
                      <a:lnTo>
                        <a:pt x="1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62" tIns="34281" rIns="68562" bIns="3428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699" dirty="0">
                    <a:latin typeface="Source Sans Pro Light" panose="020B0403030403020204" pitchFamily="34" charset="0"/>
                  </a:endParaRPr>
                </a:p>
              </p:txBody>
            </p:sp>
          </p:grpSp>
        </p:grpSp>
        <p:grpSp>
          <p:nvGrpSpPr>
            <p:cNvPr id="123" name="Group 122">
              <a:extLst>
                <a:ext uri="{FF2B5EF4-FFF2-40B4-BE49-F238E27FC236}">
                  <a16:creationId xmlns="" xmlns:a16="http://schemas.microsoft.com/office/drawing/2014/main" id="{C466FAE6-7E84-E640-B4FA-390D48C0C4B6}"/>
                </a:ext>
              </a:extLst>
            </p:cNvPr>
            <p:cNvGrpSpPr/>
            <p:nvPr/>
          </p:nvGrpSpPr>
          <p:grpSpPr>
            <a:xfrm>
              <a:off x="1787061" y="10663835"/>
              <a:ext cx="3780439" cy="2605997"/>
              <a:chOff x="893763" y="5332413"/>
              <a:chExt cx="1890712" cy="1303338"/>
            </a:xfrm>
          </p:grpSpPr>
          <p:sp>
            <p:nvSpPr>
              <p:cNvPr id="124" name="Freeform 22">
                <a:extLst>
                  <a:ext uri="{FF2B5EF4-FFF2-40B4-BE49-F238E27FC236}">
                    <a16:creationId xmlns="" xmlns:a16="http://schemas.microsoft.com/office/drawing/2014/main" id="{03F7FE10-50CB-DA48-AE6F-13B36B8D5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250" y="5332413"/>
                <a:ext cx="1455737" cy="1036638"/>
              </a:xfrm>
              <a:custGeom>
                <a:avLst/>
                <a:gdLst>
                  <a:gd name="T0" fmla="*/ 65 w 908"/>
                  <a:gd name="T1" fmla="*/ 646 h 646"/>
                  <a:gd name="T2" fmla="*/ 843 w 908"/>
                  <a:gd name="T3" fmla="*/ 646 h 646"/>
                  <a:gd name="T4" fmla="*/ 908 w 908"/>
                  <a:gd name="T5" fmla="*/ 581 h 646"/>
                  <a:gd name="T6" fmla="*/ 908 w 908"/>
                  <a:gd name="T7" fmla="*/ 65 h 646"/>
                  <a:gd name="T8" fmla="*/ 843 w 908"/>
                  <a:gd name="T9" fmla="*/ 0 h 646"/>
                  <a:gd name="T10" fmla="*/ 65 w 908"/>
                  <a:gd name="T11" fmla="*/ 0 h 646"/>
                  <a:gd name="T12" fmla="*/ 0 w 908"/>
                  <a:gd name="T13" fmla="*/ 65 h 646"/>
                  <a:gd name="T14" fmla="*/ 0 w 908"/>
                  <a:gd name="T15" fmla="*/ 581 h 646"/>
                  <a:gd name="T16" fmla="*/ 65 w 908"/>
                  <a:gd name="T17" fmla="*/ 646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8" h="646">
                    <a:moveTo>
                      <a:pt x="65" y="646"/>
                    </a:moveTo>
                    <a:cubicBezTo>
                      <a:pt x="843" y="646"/>
                      <a:pt x="843" y="646"/>
                      <a:pt x="843" y="646"/>
                    </a:cubicBezTo>
                    <a:cubicBezTo>
                      <a:pt x="878" y="646"/>
                      <a:pt x="908" y="617"/>
                      <a:pt x="908" y="581"/>
                    </a:cubicBezTo>
                    <a:cubicBezTo>
                      <a:pt x="908" y="65"/>
                      <a:pt x="908" y="65"/>
                      <a:pt x="908" y="65"/>
                    </a:cubicBezTo>
                    <a:cubicBezTo>
                      <a:pt x="908" y="29"/>
                      <a:pt x="878" y="0"/>
                      <a:pt x="843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30" y="0"/>
                      <a:pt x="0" y="29"/>
                      <a:pt x="0" y="65"/>
                    </a:cubicBezTo>
                    <a:cubicBezTo>
                      <a:pt x="0" y="581"/>
                      <a:pt x="0" y="581"/>
                      <a:pt x="0" y="581"/>
                    </a:cubicBezTo>
                    <a:cubicBezTo>
                      <a:pt x="0" y="617"/>
                      <a:pt x="30" y="646"/>
                      <a:pt x="65" y="646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25" name="Freeform 23">
                <a:extLst>
                  <a:ext uri="{FF2B5EF4-FFF2-40B4-BE49-F238E27FC236}">
                    <a16:creationId xmlns="" xmlns:a16="http://schemas.microsoft.com/office/drawing/2014/main" id="{6B41FDAA-2EAC-A244-AC26-9F68FCAEC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250" y="5372100"/>
                <a:ext cx="1455737" cy="996950"/>
              </a:xfrm>
              <a:custGeom>
                <a:avLst/>
                <a:gdLst>
                  <a:gd name="T0" fmla="*/ 63 w 908"/>
                  <a:gd name="T1" fmla="*/ 621 h 621"/>
                  <a:gd name="T2" fmla="*/ 845 w 908"/>
                  <a:gd name="T3" fmla="*/ 621 h 621"/>
                  <a:gd name="T4" fmla="*/ 908 w 908"/>
                  <a:gd name="T5" fmla="*/ 558 h 621"/>
                  <a:gd name="T6" fmla="*/ 908 w 908"/>
                  <a:gd name="T7" fmla="*/ 63 h 621"/>
                  <a:gd name="T8" fmla="*/ 845 w 908"/>
                  <a:gd name="T9" fmla="*/ 0 h 621"/>
                  <a:gd name="T10" fmla="*/ 63 w 908"/>
                  <a:gd name="T11" fmla="*/ 0 h 621"/>
                  <a:gd name="T12" fmla="*/ 0 w 908"/>
                  <a:gd name="T13" fmla="*/ 63 h 621"/>
                  <a:gd name="T14" fmla="*/ 0 w 908"/>
                  <a:gd name="T15" fmla="*/ 558 h 621"/>
                  <a:gd name="T16" fmla="*/ 63 w 908"/>
                  <a:gd name="T17" fmla="*/ 62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8" h="621">
                    <a:moveTo>
                      <a:pt x="63" y="621"/>
                    </a:moveTo>
                    <a:cubicBezTo>
                      <a:pt x="845" y="621"/>
                      <a:pt x="845" y="621"/>
                      <a:pt x="845" y="621"/>
                    </a:cubicBezTo>
                    <a:cubicBezTo>
                      <a:pt x="879" y="621"/>
                      <a:pt x="908" y="593"/>
                      <a:pt x="908" y="558"/>
                    </a:cubicBezTo>
                    <a:cubicBezTo>
                      <a:pt x="908" y="63"/>
                      <a:pt x="908" y="63"/>
                      <a:pt x="908" y="63"/>
                    </a:cubicBezTo>
                    <a:cubicBezTo>
                      <a:pt x="908" y="28"/>
                      <a:pt x="879" y="0"/>
                      <a:pt x="845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29" y="0"/>
                      <a:pt x="0" y="28"/>
                      <a:pt x="0" y="63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0" y="593"/>
                      <a:pt x="29" y="621"/>
                      <a:pt x="63" y="621"/>
                    </a:cubicBezTo>
                    <a:close/>
                  </a:path>
                </a:pathLst>
              </a:cu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26" name="Freeform 30">
                <a:extLst>
                  <a:ext uri="{FF2B5EF4-FFF2-40B4-BE49-F238E27FC236}">
                    <a16:creationId xmlns="" xmlns:a16="http://schemas.microsoft.com/office/drawing/2014/main" id="{33CE46D1-779A-C44B-B34B-4DAC462B4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763" y="6565900"/>
                <a:ext cx="1890712" cy="69850"/>
              </a:xfrm>
              <a:custGeom>
                <a:avLst/>
                <a:gdLst>
                  <a:gd name="T0" fmla="*/ 21 w 1180"/>
                  <a:gd name="T1" fmla="*/ 43 h 43"/>
                  <a:gd name="T2" fmla="*/ 1159 w 1180"/>
                  <a:gd name="T3" fmla="*/ 43 h 43"/>
                  <a:gd name="T4" fmla="*/ 1180 w 1180"/>
                  <a:gd name="T5" fmla="*/ 22 h 43"/>
                  <a:gd name="T6" fmla="*/ 1180 w 1180"/>
                  <a:gd name="T7" fmla="*/ 22 h 43"/>
                  <a:gd name="T8" fmla="*/ 1159 w 1180"/>
                  <a:gd name="T9" fmla="*/ 0 h 43"/>
                  <a:gd name="T10" fmla="*/ 21 w 1180"/>
                  <a:gd name="T11" fmla="*/ 0 h 43"/>
                  <a:gd name="T12" fmla="*/ 0 w 1180"/>
                  <a:gd name="T13" fmla="*/ 22 h 43"/>
                  <a:gd name="T14" fmla="*/ 0 w 1180"/>
                  <a:gd name="T15" fmla="*/ 22 h 43"/>
                  <a:gd name="T16" fmla="*/ 21 w 1180"/>
                  <a:gd name="T1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0" h="43">
                    <a:moveTo>
                      <a:pt x="21" y="43"/>
                    </a:moveTo>
                    <a:cubicBezTo>
                      <a:pt x="1159" y="43"/>
                      <a:pt x="1159" y="43"/>
                      <a:pt x="1159" y="43"/>
                    </a:cubicBezTo>
                    <a:cubicBezTo>
                      <a:pt x="1171" y="43"/>
                      <a:pt x="1180" y="34"/>
                      <a:pt x="1180" y="22"/>
                    </a:cubicBezTo>
                    <a:cubicBezTo>
                      <a:pt x="1180" y="22"/>
                      <a:pt x="1180" y="22"/>
                      <a:pt x="1180" y="22"/>
                    </a:cubicBezTo>
                    <a:cubicBezTo>
                      <a:pt x="1180" y="9"/>
                      <a:pt x="1171" y="0"/>
                      <a:pt x="1159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9" y="0"/>
                      <a:pt x="0" y="9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34"/>
                      <a:pt x="9" y="43"/>
                      <a:pt x="21" y="43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  <p:sp>
            <p:nvSpPr>
              <p:cNvPr id="127" name="Freeform 31">
                <a:extLst>
                  <a:ext uri="{FF2B5EF4-FFF2-40B4-BE49-F238E27FC236}">
                    <a16:creationId xmlns="" xmlns:a16="http://schemas.microsoft.com/office/drawing/2014/main" id="{962C1B03-A20A-CC47-BBFF-AA52FE6BF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6713" y="6069013"/>
                <a:ext cx="403225" cy="566738"/>
              </a:xfrm>
              <a:custGeom>
                <a:avLst/>
                <a:gdLst>
                  <a:gd name="T0" fmla="*/ 29 w 251"/>
                  <a:gd name="T1" fmla="*/ 353 h 353"/>
                  <a:gd name="T2" fmla="*/ 223 w 251"/>
                  <a:gd name="T3" fmla="*/ 353 h 353"/>
                  <a:gd name="T4" fmla="*/ 248 w 251"/>
                  <a:gd name="T5" fmla="*/ 323 h 353"/>
                  <a:gd name="T6" fmla="*/ 199 w 251"/>
                  <a:gd name="T7" fmla="*/ 20 h 353"/>
                  <a:gd name="T8" fmla="*/ 184 w 251"/>
                  <a:gd name="T9" fmla="*/ 1 h 353"/>
                  <a:gd name="T10" fmla="*/ 68 w 251"/>
                  <a:gd name="T11" fmla="*/ 1 h 353"/>
                  <a:gd name="T12" fmla="*/ 53 w 251"/>
                  <a:gd name="T13" fmla="*/ 20 h 353"/>
                  <a:gd name="T14" fmla="*/ 4 w 251"/>
                  <a:gd name="T15" fmla="*/ 323 h 353"/>
                  <a:gd name="T16" fmla="*/ 29 w 251"/>
                  <a:gd name="T17" fmla="*/ 353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1" h="353">
                    <a:moveTo>
                      <a:pt x="29" y="353"/>
                    </a:moveTo>
                    <a:cubicBezTo>
                      <a:pt x="223" y="353"/>
                      <a:pt x="223" y="353"/>
                      <a:pt x="223" y="353"/>
                    </a:cubicBezTo>
                    <a:cubicBezTo>
                      <a:pt x="237" y="353"/>
                      <a:pt x="251" y="345"/>
                      <a:pt x="248" y="323"/>
                    </a:cubicBezTo>
                    <a:cubicBezTo>
                      <a:pt x="199" y="20"/>
                      <a:pt x="199" y="20"/>
                      <a:pt x="199" y="20"/>
                    </a:cubicBezTo>
                    <a:cubicBezTo>
                      <a:pt x="196" y="0"/>
                      <a:pt x="197" y="1"/>
                      <a:pt x="184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57" y="1"/>
                      <a:pt x="56" y="0"/>
                      <a:pt x="53" y="20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0" y="346"/>
                      <a:pt x="15" y="353"/>
                      <a:pt x="29" y="353"/>
                    </a:cubicBezTo>
                    <a:close/>
                  </a:path>
                </a:pathLst>
              </a:custGeom>
              <a:solidFill>
                <a:srgbClr val="CD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699" dirty="0">
                  <a:latin typeface="Source Sans Pro Light" panose="020B0403030403020204" pitchFamily="34" charset="0"/>
                </a:endParaRPr>
              </a:p>
            </p:txBody>
          </p:sp>
        </p:grpSp>
      </p:grpSp>
      <p:grpSp>
        <p:nvGrpSpPr>
          <p:cNvPr id="147" name="Group 146">
            <a:extLst>
              <a:ext uri="{FF2B5EF4-FFF2-40B4-BE49-F238E27FC236}">
                <a16:creationId xmlns="" xmlns:a16="http://schemas.microsoft.com/office/drawing/2014/main" id="{9671CCC7-3F2E-F442-873C-682F44A49CC5}"/>
              </a:ext>
            </a:extLst>
          </p:cNvPr>
          <p:cNvGrpSpPr/>
          <p:nvPr/>
        </p:nvGrpSpPr>
        <p:grpSpPr>
          <a:xfrm>
            <a:off x="4763" y="4976187"/>
            <a:ext cx="9204705" cy="228540"/>
            <a:chOff x="4763" y="6635750"/>
            <a:chExt cx="12276137" cy="304800"/>
          </a:xfrm>
        </p:grpSpPr>
        <p:sp>
          <p:nvSpPr>
            <p:cNvPr id="148" name="Rectangle 144">
              <a:extLst>
                <a:ext uri="{FF2B5EF4-FFF2-40B4-BE49-F238E27FC236}">
                  <a16:creationId xmlns="" xmlns:a16="http://schemas.microsoft.com/office/drawing/2014/main" id="{63F429F8-78C4-0044-946E-EEEEE1C76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" y="6635750"/>
              <a:ext cx="12276137" cy="304800"/>
            </a:xfrm>
            <a:prstGeom prst="rect">
              <a:avLst/>
            </a:prstGeom>
            <a:solidFill>
              <a:srgbClr val="939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2699" dirty="0">
                <a:latin typeface="Source Sans Pro Light" panose="020B0403030403020204" pitchFamily="34" charset="0"/>
              </a:endParaRPr>
            </a:p>
          </p:txBody>
        </p:sp>
        <p:sp>
          <p:nvSpPr>
            <p:cNvPr id="149" name="Rectangle 145">
              <a:extLst>
                <a:ext uri="{FF2B5EF4-FFF2-40B4-BE49-F238E27FC236}">
                  <a16:creationId xmlns="" xmlns:a16="http://schemas.microsoft.com/office/drawing/2014/main" id="{565CD4C4-8D3D-8F49-A243-9DC278A36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3" y="6788150"/>
              <a:ext cx="12276137" cy="152400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en-US" sz="2699" dirty="0">
                <a:latin typeface="Source Sans Pro Light" panose="020B0403030403020204" pitchFamily="34" charset="0"/>
              </a:endParaRPr>
            </a:p>
          </p:txBody>
        </p:sp>
      </p:grpSp>
      <p:sp>
        <p:nvSpPr>
          <p:cNvPr id="237" name="TextBox 236">
            <a:extLst>
              <a:ext uri="{FF2B5EF4-FFF2-40B4-BE49-F238E27FC236}">
                <a16:creationId xmlns="" xmlns:a16="http://schemas.microsoft.com/office/drawing/2014/main" id="{86560EA3-42B0-7A40-A425-1EDE0BE295CC}"/>
              </a:ext>
            </a:extLst>
          </p:cNvPr>
          <p:cNvSpPr txBox="1"/>
          <p:nvPr/>
        </p:nvSpPr>
        <p:spPr>
          <a:xfrm>
            <a:off x="2909560" y="171065"/>
            <a:ext cx="3139001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5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" pitchFamily="2" charset="77"/>
              </a:rPr>
              <a:t>Проект </a:t>
            </a:r>
            <a:r>
              <a:rPr lang="ru-RU" sz="22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" pitchFamily="2" charset="77"/>
              </a:rPr>
              <a:t>«ФИНгрейд»</a:t>
            </a:r>
            <a:endParaRPr lang="en-US" sz="225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="" xmlns:a16="http://schemas.microsoft.com/office/drawing/2014/main" id="{A1D1A03F-695F-B945-B929-DA6EE77BAC3F}"/>
              </a:ext>
            </a:extLst>
          </p:cNvPr>
          <p:cNvSpPr txBox="1"/>
          <p:nvPr/>
        </p:nvSpPr>
        <p:spPr>
          <a:xfrm>
            <a:off x="374949" y="590695"/>
            <a:ext cx="831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Цель</a:t>
            </a:r>
            <a:r>
              <a:rPr lang="ru-RU" sz="1200" spc="113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:  </a:t>
            </a:r>
            <a:r>
              <a:rPr lang="ru-RU" sz="12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Вовлечение не менее чем 30 % студентов от общего числа студентов</a:t>
            </a:r>
          </a:p>
          <a:p>
            <a:pPr algn="ctr"/>
            <a:r>
              <a:rPr lang="ru-RU" sz="12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ПОО к 1 июля 2024 года в бизнес-ориентирующую деятельность путем</a:t>
            </a:r>
          </a:p>
          <a:p>
            <a:pPr algn="ctr"/>
            <a:r>
              <a:rPr lang="ru-RU" sz="1200" spc="113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 Light" pitchFamily="2" charset="77"/>
              </a:rPr>
              <a:t>создания «Финансовой школы»</a:t>
            </a:r>
            <a:endParaRPr lang="en-US" sz="1200" spc="113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 Light" pitchFamily="2" charset="77"/>
            </a:endParaRPr>
          </a:p>
        </p:txBody>
      </p:sp>
      <p:pic>
        <p:nvPicPr>
          <p:cNvPr id="246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15914" y="1155922"/>
            <a:ext cx="8318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chemeClr val="accent3"/>
                </a:solidFill>
              </a:rPr>
              <a:t>Задачи</a:t>
            </a:r>
            <a:r>
              <a:rPr lang="ru-RU" sz="1200" b="1" dirty="0" smtClean="0">
                <a:solidFill>
                  <a:schemeClr val="accent3"/>
                </a:solidFill>
              </a:rPr>
              <a:t>:</a:t>
            </a:r>
          </a:p>
          <a:p>
            <a:pPr algn="just"/>
            <a:endParaRPr lang="ru-RU" sz="1200" b="1" dirty="0">
              <a:solidFill>
                <a:schemeClr val="accent3"/>
              </a:solidFill>
            </a:endParaRPr>
          </a:p>
          <a:p>
            <a:pPr algn="just"/>
            <a:r>
              <a:rPr lang="ru-RU" sz="1200" dirty="0" smtClean="0"/>
              <a:t>1. Создать </a:t>
            </a:r>
            <a:r>
              <a:rPr lang="ru-RU" sz="1200" dirty="0"/>
              <a:t>финансовую школу «ФИНгрейд</a:t>
            </a:r>
            <a:r>
              <a:rPr lang="ru-RU" sz="1200" dirty="0" smtClean="0"/>
              <a:t>»</a:t>
            </a:r>
          </a:p>
          <a:p>
            <a:pPr algn="just"/>
            <a:r>
              <a:rPr lang="ru-RU" sz="1200" dirty="0" smtClean="0"/>
              <a:t>2</a:t>
            </a:r>
            <a:r>
              <a:rPr lang="ru-RU" sz="1200" dirty="0"/>
              <a:t>. Открыть учебный магазин на базе колледжа (как модель </a:t>
            </a:r>
            <a:r>
              <a:rPr lang="ru-RU" sz="1200" dirty="0" smtClean="0"/>
              <a:t>создания собственного </a:t>
            </a:r>
            <a:r>
              <a:rPr lang="ru-RU" sz="1200" dirty="0"/>
              <a:t>дела</a:t>
            </a:r>
            <a:r>
              <a:rPr lang="ru-RU" sz="1200" dirty="0" smtClean="0"/>
              <a:t>)</a:t>
            </a:r>
          </a:p>
          <a:p>
            <a:pPr algn="just"/>
            <a:r>
              <a:rPr lang="ru-RU" sz="1200" dirty="0" smtClean="0"/>
              <a:t>3</a:t>
            </a:r>
            <a:r>
              <a:rPr lang="ru-RU" sz="1200" dirty="0"/>
              <a:t>. Внедрить модель наставничества «Студент - Студент», «Наставник </a:t>
            </a:r>
            <a:r>
              <a:rPr lang="ru-RU" sz="1200" dirty="0" smtClean="0"/>
              <a:t>– Студент»</a:t>
            </a:r>
          </a:p>
          <a:p>
            <a:pPr algn="just"/>
            <a:r>
              <a:rPr lang="ru-RU" sz="1200" dirty="0" smtClean="0"/>
              <a:t>4.Транслировать </a:t>
            </a:r>
            <a:r>
              <a:rPr lang="ru-RU" sz="1200" dirty="0"/>
              <a:t>результаты деятельности школы через </a:t>
            </a:r>
            <a:r>
              <a:rPr lang="ru-RU" sz="1200" dirty="0" smtClean="0"/>
              <a:t>выпуск «</a:t>
            </a:r>
            <a:r>
              <a:rPr lang="ru-RU" sz="1200" dirty="0"/>
              <a:t>Экономического вестника» на сайте колледжа и в социальных </a:t>
            </a:r>
            <a:r>
              <a:rPr lang="ru-RU" sz="1200" dirty="0" smtClean="0"/>
              <a:t>сетях</a:t>
            </a:r>
            <a:endParaRPr lang="ru-RU" sz="1200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2452609" y="2741125"/>
            <a:ext cx="6462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accent2"/>
                </a:solidFill>
              </a:rPr>
              <a:t>Результаты:</a:t>
            </a:r>
          </a:p>
          <a:p>
            <a:pPr algn="just"/>
            <a:endParaRPr lang="ru-RU" sz="1200" b="1" dirty="0">
              <a:solidFill>
                <a:schemeClr val="accent3"/>
              </a:solidFill>
            </a:endParaRPr>
          </a:p>
          <a:p>
            <a:pPr algn="just"/>
            <a:r>
              <a:rPr lang="ru-RU" sz="1200" dirty="0" smtClean="0"/>
              <a:t>1. </a:t>
            </a:r>
            <a:r>
              <a:rPr lang="ru-RU" sz="1200" dirty="0"/>
              <a:t>Создана и функционирует финансовая школа «ФИНгрейд</a:t>
            </a:r>
            <a:r>
              <a:rPr lang="ru-RU" sz="1200" dirty="0" smtClean="0"/>
              <a:t>»</a:t>
            </a:r>
            <a:endParaRPr lang="ru-RU" sz="1200" dirty="0"/>
          </a:p>
          <a:p>
            <a:pPr algn="just"/>
            <a:r>
              <a:rPr lang="ru-RU" sz="1200" dirty="0" smtClean="0"/>
              <a:t>2. </a:t>
            </a:r>
            <a:r>
              <a:rPr lang="ru-RU" sz="1200" dirty="0"/>
              <a:t>Открыт учебный магазин (на учебной базе колледжа</a:t>
            </a:r>
            <a:r>
              <a:rPr lang="ru-RU" sz="1200" dirty="0" smtClean="0"/>
              <a:t>)</a:t>
            </a:r>
            <a:endParaRPr lang="ru-RU" sz="1200" dirty="0"/>
          </a:p>
          <a:p>
            <a:pPr algn="just"/>
            <a:r>
              <a:rPr lang="ru-RU" sz="1200" dirty="0" smtClean="0"/>
              <a:t>3. </a:t>
            </a:r>
            <a:r>
              <a:rPr lang="ru-RU" sz="1200" dirty="0"/>
              <a:t>Организовано и проведено в рамках всего проекта: 10 мастер-классов</a:t>
            </a:r>
          </a:p>
          <a:p>
            <a:pPr algn="just"/>
            <a:r>
              <a:rPr lang="ru-RU" sz="1200" dirty="0"/>
              <a:t>наставниками-соц. партнерами, 10 практико-ориентированных семинаров </a:t>
            </a:r>
            <a:r>
              <a:rPr lang="ru-RU" sz="1200" dirty="0" smtClean="0"/>
              <a:t>для наставников-студентов</a:t>
            </a:r>
            <a:r>
              <a:rPr lang="ru-RU" sz="1200" dirty="0"/>
              <a:t>, 10 обучающих семинаров; в рамках </a:t>
            </a:r>
            <a:r>
              <a:rPr lang="ru-RU" sz="1200" dirty="0" smtClean="0"/>
              <a:t>деятельности финансовой </a:t>
            </a:r>
            <a:r>
              <a:rPr lang="ru-RU" sz="1200" dirty="0"/>
              <a:t>школы «ФИНгрейд» проведено 28 учебных занятий и 28 </a:t>
            </a:r>
            <a:r>
              <a:rPr lang="ru-RU" sz="1200" dirty="0" smtClean="0"/>
              <a:t>мастер-классов </a:t>
            </a:r>
            <a:r>
              <a:rPr lang="ru-RU" sz="1200" dirty="0"/>
              <a:t>на базе учебного магазина для студентов 1 </a:t>
            </a:r>
            <a:r>
              <a:rPr lang="ru-RU" sz="1200" dirty="0" smtClean="0"/>
              <a:t>курса</a:t>
            </a:r>
            <a:endParaRPr lang="ru-RU" sz="1200" dirty="0"/>
          </a:p>
          <a:p>
            <a:pPr algn="just"/>
            <a:r>
              <a:rPr lang="ru-RU" sz="1200" dirty="0" smtClean="0"/>
              <a:t>4. </a:t>
            </a:r>
            <a:r>
              <a:rPr lang="ru-RU" sz="1200" dirty="0"/>
              <a:t>Выпущено 6 изданий «Экономического вестника» на сайте колледжа и</a:t>
            </a:r>
          </a:p>
          <a:p>
            <a:pPr algn="just"/>
            <a:r>
              <a:rPr lang="ru-RU" sz="1200" dirty="0"/>
              <a:t>в социальных </a:t>
            </a:r>
            <a:r>
              <a:rPr lang="ru-RU" sz="1200" dirty="0" smtClean="0"/>
              <a:t>сетях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7271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061574" y="94561"/>
            <a:ext cx="5052730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КУЛЬТУРНО-ТВОРЧЕСКОЕ НАПРАВЛЕНИЕ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Центральный федеральный округ</a:t>
            </a:r>
            <a:endParaRPr lang="ru-RU" sz="1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4495800" cy="3200400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Брянская </a:t>
            </a:r>
            <a:r>
              <a:rPr lang="ru-RU" sz="1100" b="1" dirty="0" smtClean="0"/>
              <a:t>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ГАПОУ «Брянский техникум питания и торговли»</a:t>
            </a:r>
          </a:p>
          <a:p>
            <a:r>
              <a:rPr lang="ru-RU" sz="1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Воронежская область</a:t>
            </a:r>
            <a:endParaRPr lang="ru-RU" sz="11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«Семилукский политехнический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Борисоглебский техникум промышленных и информационных технологий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Воронежский юридический техникум</a:t>
            </a:r>
          </a:p>
          <a:p>
            <a:r>
              <a:rPr lang="ru-RU" sz="1100" b="1" dirty="0" smtClean="0"/>
              <a:t>Ивановская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«Кохомский индустриальный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«Шуйский технологический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«Ивановский колледж сферы услуг»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«Фурмановский технологический колледж</a:t>
            </a: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100" b="1" dirty="0" smtClean="0"/>
              <a:t>Тамбовская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«Железнодорожный колледж имени В.М. Баранова»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«Колледж торговли, общественного питания 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«Техникум отраслевых технологий»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495800" y="1213191"/>
            <a:ext cx="4648200" cy="3187359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 smtClean="0"/>
              <a:t>Владимирская </a:t>
            </a:r>
            <a:r>
              <a:rPr lang="ru-RU" sz="1100" b="1" dirty="0"/>
              <a:t>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областной колледж культуры и искусства»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«Ковровский промышленно-гуманитарный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</a:t>
            </a: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имирский технологический колледж»</a:t>
            </a:r>
          </a:p>
          <a:p>
            <a:r>
              <a:rPr lang="ru-RU" sz="1100" b="1" dirty="0" smtClean="0"/>
              <a:t>Калужская </a:t>
            </a:r>
            <a:r>
              <a:rPr lang="ru-RU" sz="1100" b="1" dirty="0"/>
              <a:t>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индустриально-педагогический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колледж народного хозяйства и </a:t>
            </a:r>
            <a:r>
              <a:rPr lang="ru-RU" sz="11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природообустройства</a:t>
            </a: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100" b="1" dirty="0"/>
              <a:t>Курская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«Курский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«Советский социально-аграрный техникум имени Клыкова</a:t>
            </a: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100" b="1" dirty="0" smtClean="0"/>
              <a:t>Орловская </a:t>
            </a:r>
            <a:r>
              <a:rPr lang="ru-RU" sz="1100" b="1" dirty="0"/>
              <a:t>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БПОУ ОО «Мезенский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БПОУ ОО «Болховский педагогический колледж</a:t>
            </a:r>
            <a:r>
              <a:rPr lang="ru-RU" sz="11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  <a:endParaRPr lang="ru-RU" sz="11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5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061571" y="94561"/>
            <a:ext cx="5052730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КУЛЬТУРНО-ТВОРЧЕСКОЕ НАПРАВЛЕНИЕ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Северо-западный федеральный округ</a:t>
            </a:r>
            <a:endParaRPr lang="ru-RU" sz="1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49"/>
            <a:ext cx="9144000" cy="765558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Калининградская область </a:t>
            </a:r>
            <a:endParaRPr lang="ru-RU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ГАУ КО ПОО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«Колледж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сервиса и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туризма»</a:t>
            </a:r>
          </a:p>
          <a:p>
            <a:r>
              <a:rPr lang="ru-RU" sz="1100" b="1" dirty="0" smtClean="0"/>
              <a:t>Псковская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ПО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Опочецкий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индустриально-педагогический колледж»</a:t>
            </a:r>
          </a:p>
          <a:p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3097545"/>
            <a:ext cx="9144000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Приволжский федеральный округ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3402344"/>
            <a:ext cx="9150578" cy="1150606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 smtClean="0"/>
              <a:t>Нижегородская </a:t>
            </a:r>
            <a:r>
              <a:rPr lang="ru-RU" sz="1100" b="1" dirty="0"/>
              <a:t>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радиотехнический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индустриальный колледж»</a:t>
            </a:r>
          </a:p>
          <a:p>
            <a:r>
              <a:rPr lang="ru-RU" sz="1100" b="1" dirty="0"/>
              <a:t>Республика Татарстан </a:t>
            </a:r>
            <a:endParaRPr lang="ru-RU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«Казанский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строительный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колледж»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«Казанский 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колледж технологии и 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дизайна»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1948898"/>
            <a:ext cx="9144000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Южный федеральный округ</a:t>
            </a:r>
            <a:endParaRPr lang="ru-RU" sz="1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2514449"/>
            <a:ext cx="9150578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Северо-Кавказский федеральный округ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819249"/>
            <a:ext cx="9150578" cy="317840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 smtClean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2241294"/>
            <a:ext cx="9150578" cy="290699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62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342690"/>
              </p:ext>
            </p:extLst>
          </p:nvPr>
        </p:nvGraphicFramePr>
        <p:xfrm>
          <a:off x="588072" y="1997996"/>
          <a:ext cx="1329190" cy="139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</a:tblGrid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89581"/>
              </p:ext>
            </p:extLst>
          </p:nvPr>
        </p:nvGraphicFramePr>
        <p:xfrm>
          <a:off x="2209578" y="1997996"/>
          <a:ext cx="1329190" cy="139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  <a:gridCol w="132919"/>
              </a:tblGrid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</a:tr>
              <a:tr h="139065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49544"/>
              </p:ext>
            </p:extLst>
          </p:nvPr>
        </p:nvGraphicFramePr>
        <p:xfrm>
          <a:off x="3831086" y="1985296"/>
          <a:ext cx="1349910" cy="139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4991"/>
                <a:gridCol w="134991"/>
                <a:gridCol w="134991"/>
                <a:gridCol w="134991"/>
                <a:gridCol w="134991"/>
                <a:gridCol w="134991"/>
                <a:gridCol w="134991"/>
                <a:gridCol w="134991"/>
                <a:gridCol w="134991"/>
                <a:gridCol w="134991"/>
              </a:tblGrid>
              <a:tr h="137160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16616" marR="16616" marT="16616" marB="16616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6340" y="3536818"/>
            <a:ext cx="1543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4"/>
                </a:solidFill>
                <a:latin typeface="+mj-lt"/>
              </a:rPr>
              <a:t>НИЗКИЙ УРОВЕНЬ</a:t>
            </a:r>
            <a:endParaRPr lang="en-US" sz="10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8079" y="3536818"/>
            <a:ext cx="15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/>
                </a:solidFill>
                <a:latin typeface="+mj-lt"/>
              </a:rPr>
              <a:t>СРЕДНИЙ УРОВЕНЬ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540" y="3527293"/>
            <a:ext cx="15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/>
                </a:solidFill>
                <a:latin typeface="+mj-lt"/>
              </a:rPr>
              <a:t>ВЫСОКИЙ УРОВЕНЬ</a:t>
            </a:r>
            <a:endParaRPr lang="en-US" sz="1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Down Arrow Callout 14"/>
          <p:cNvSpPr/>
          <p:nvPr/>
        </p:nvSpPr>
        <p:spPr>
          <a:xfrm>
            <a:off x="589961" y="1428750"/>
            <a:ext cx="1341828" cy="45256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+mj-lt"/>
              </a:rPr>
              <a:t>61,12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%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Down Arrow Callout 15"/>
          <p:cNvSpPr/>
          <p:nvPr/>
        </p:nvSpPr>
        <p:spPr>
          <a:xfrm>
            <a:off x="2209800" y="1428750"/>
            <a:ext cx="1341828" cy="45256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ln/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+mj-lt"/>
              </a:rPr>
              <a:t>23,23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%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3829639" y="1428750"/>
            <a:ext cx="1351353" cy="452566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+mj-lt"/>
              </a:rPr>
              <a:t>15,65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%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024773" y="165016"/>
            <a:ext cx="508825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sz="3200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КОЛИЧЕСТВО ПРОЕКТОВ</a:t>
            </a:r>
            <a:endParaRPr lang="ru-RU" sz="3200" b="1" cap="all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2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5724664" y="1428750"/>
            <a:ext cx="277672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–  </a:t>
            </a:r>
          </a:p>
          <a:p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1727 </a:t>
            </a:r>
          </a:p>
          <a:p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проектов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0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Уральский федеральный округ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0" y="1201865"/>
            <a:ext cx="9150578" cy="317840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 smtClean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1773306"/>
            <a:ext cx="9144000" cy="950844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Иркутская </a:t>
            </a:r>
            <a:r>
              <a:rPr lang="ru-RU" sz="1100" b="1" dirty="0" smtClean="0"/>
              <a:t>область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ИО «Иркутский гидрометеорологический техникум»</a:t>
            </a:r>
          </a:p>
          <a:p>
            <a:r>
              <a:rPr lang="ru-RU" sz="1100" b="1" dirty="0" smtClean="0"/>
              <a:t>Кемеровская </a:t>
            </a:r>
            <a:r>
              <a:rPr lang="ru-RU" sz="1100" b="1" dirty="0"/>
              <a:t>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«Прокопьевский строительный техникум</a:t>
            </a:r>
            <a:r>
              <a:rPr lang="ru-RU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ГПОУ «Кемеровский аграрный техникум» имени </a:t>
            </a:r>
            <a:r>
              <a:rPr lang="ru-RU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Г.П.Левина</a:t>
            </a:r>
            <a:endParaRPr lang="ru-RU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 smtClean="0"/>
          </a:p>
          <a:p>
            <a:endParaRPr lang="ru-RU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468506"/>
            <a:ext cx="9144000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Сибирский федеральный округ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2061571" y="94561"/>
            <a:ext cx="5052730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КУЛЬТУРНО-ТВОРЧЕСКОЕ НАПРАВЛЕНИЕ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 bwMode="auto">
          <a:xfrm>
            <a:off x="0" y="2710898"/>
            <a:ext cx="9144000" cy="317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Дальневосточный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3015698"/>
            <a:ext cx="9144000" cy="457200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Республика Саха (Якутия</a:t>
            </a:r>
            <a:r>
              <a:rPr lang="ru-RU" sz="1100" b="1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РС (Я) «Центр подготовки рабочих кадров «Арктика»</a:t>
            </a:r>
          </a:p>
        </p:txBody>
      </p:sp>
    </p:spTree>
    <p:extLst>
      <p:ext uri="{BB962C8B-B14F-4D97-AF65-F5344CB8AC3E}">
        <p14:creationId xmlns:p14="http://schemas.microsoft.com/office/powerpoint/2010/main" val="34710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33CCC23B-26DD-0F4C-9905-1B7EE1D43D9F}"/>
              </a:ext>
            </a:extLst>
          </p:cNvPr>
          <p:cNvGrpSpPr/>
          <p:nvPr/>
        </p:nvGrpSpPr>
        <p:grpSpPr>
          <a:xfrm>
            <a:off x="4196436" y="1920512"/>
            <a:ext cx="1505748" cy="3682835"/>
            <a:chOff x="4913956" y="2712897"/>
            <a:chExt cx="2008187" cy="4911726"/>
          </a:xfrm>
        </p:grpSpPr>
        <p:sp>
          <p:nvSpPr>
            <p:cNvPr id="3" name="Freeform 5">
              <a:extLst>
                <a:ext uri="{FF2B5EF4-FFF2-40B4-BE49-F238E27FC236}">
                  <a16:creationId xmlns="" xmlns:a16="http://schemas.microsoft.com/office/drawing/2014/main" id="{DB1B297B-70D3-504C-99B7-18832790BA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4206" y="3886060"/>
              <a:ext cx="1098550" cy="1401763"/>
            </a:xfrm>
            <a:custGeom>
              <a:avLst/>
              <a:gdLst>
                <a:gd name="T0" fmla="*/ 448 w 478"/>
                <a:gd name="T1" fmla="*/ 19 h 610"/>
                <a:gd name="T2" fmla="*/ 460 w 478"/>
                <a:gd name="T3" fmla="*/ 101 h 610"/>
                <a:gd name="T4" fmla="*/ 113 w 478"/>
                <a:gd name="T5" fmla="*/ 578 h 610"/>
                <a:gd name="T6" fmla="*/ 31 w 478"/>
                <a:gd name="T7" fmla="*/ 590 h 610"/>
                <a:gd name="T8" fmla="*/ 19 w 478"/>
                <a:gd name="T9" fmla="*/ 508 h 610"/>
                <a:gd name="T10" fmla="*/ 365 w 478"/>
                <a:gd name="T11" fmla="*/ 31 h 610"/>
                <a:gd name="T12" fmla="*/ 448 w 478"/>
                <a:gd name="T13" fmla="*/ 19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610">
                  <a:moveTo>
                    <a:pt x="448" y="19"/>
                  </a:moveTo>
                  <a:cubicBezTo>
                    <a:pt x="473" y="38"/>
                    <a:pt x="478" y="75"/>
                    <a:pt x="460" y="101"/>
                  </a:cubicBezTo>
                  <a:cubicBezTo>
                    <a:pt x="113" y="578"/>
                    <a:pt x="113" y="578"/>
                    <a:pt x="113" y="578"/>
                  </a:cubicBezTo>
                  <a:cubicBezTo>
                    <a:pt x="94" y="604"/>
                    <a:pt x="57" y="610"/>
                    <a:pt x="31" y="590"/>
                  </a:cubicBezTo>
                  <a:cubicBezTo>
                    <a:pt x="5" y="571"/>
                    <a:pt x="0" y="534"/>
                    <a:pt x="19" y="508"/>
                  </a:cubicBezTo>
                  <a:cubicBezTo>
                    <a:pt x="365" y="31"/>
                    <a:pt x="365" y="31"/>
                    <a:pt x="365" y="31"/>
                  </a:cubicBezTo>
                  <a:cubicBezTo>
                    <a:pt x="384" y="5"/>
                    <a:pt x="422" y="0"/>
                    <a:pt x="448" y="19"/>
                  </a:cubicBezTo>
                  <a:close/>
                </a:path>
              </a:pathLst>
            </a:custGeom>
            <a:solidFill>
              <a:srgbClr val="FCD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="" xmlns:a16="http://schemas.microsoft.com/office/drawing/2014/main" id="{46F5745E-B435-0C47-8A27-E0F3A8E40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7968" y="4487722"/>
              <a:ext cx="1169987" cy="1444625"/>
            </a:xfrm>
            <a:custGeom>
              <a:avLst/>
              <a:gdLst>
                <a:gd name="T0" fmla="*/ 0 w 737"/>
                <a:gd name="T1" fmla="*/ 891 h 910"/>
                <a:gd name="T2" fmla="*/ 470 w 737"/>
                <a:gd name="T3" fmla="*/ 910 h 910"/>
                <a:gd name="T4" fmla="*/ 486 w 737"/>
                <a:gd name="T5" fmla="*/ 542 h 910"/>
                <a:gd name="T6" fmla="*/ 737 w 737"/>
                <a:gd name="T7" fmla="*/ 31 h 910"/>
                <a:gd name="T8" fmla="*/ 38 w 737"/>
                <a:gd name="T9" fmla="*/ 0 h 910"/>
                <a:gd name="T10" fmla="*/ 0 w 737"/>
                <a:gd name="T11" fmla="*/ 891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7" h="910">
                  <a:moveTo>
                    <a:pt x="0" y="891"/>
                  </a:moveTo>
                  <a:lnTo>
                    <a:pt x="470" y="910"/>
                  </a:lnTo>
                  <a:lnTo>
                    <a:pt x="486" y="542"/>
                  </a:lnTo>
                  <a:lnTo>
                    <a:pt x="737" y="31"/>
                  </a:lnTo>
                  <a:lnTo>
                    <a:pt x="38" y="0"/>
                  </a:lnTo>
                  <a:lnTo>
                    <a:pt x="0" y="891"/>
                  </a:lnTo>
                  <a:close/>
                </a:path>
              </a:pathLst>
            </a:custGeom>
            <a:solidFill>
              <a:srgbClr val="FCD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="" xmlns:a16="http://schemas.microsoft.com/office/drawing/2014/main" id="{44795578-FFED-6647-AD08-B4DFF494E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643" y="4249597"/>
              <a:ext cx="1098550" cy="1401763"/>
            </a:xfrm>
            <a:custGeom>
              <a:avLst/>
              <a:gdLst>
                <a:gd name="T0" fmla="*/ 447 w 478"/>
                <a:gd name="T1" fmla="*/ 19 h 610"/>
                <a:gd name="T2" fmla="*/ 459 w 478"/>
                <a:gd name="T3" fmla="*/ 101 h 610"/>
                <a:gd name="T4" fmla="*/ 113 w 478"/>
                <a:gd name="T5" fmla="*/ 578 h 610"/>
                <a:gd name="T6" fmla="*/ 31 w 478"/>
                <a:gd name="T7" fmla="*/ 590 h 610"/>
                <a:gd name="T8" fmla="*/ 19 w 478"/>
                <a:gd name="T9" fmla="*/ 508 h 610"/>
                <a:gd name="T10" fmla="*/ 365 w 478"/>
                <a:gd name="T11" fmla="*/ 31 h 610"/>
                <a:gd name="T12" fmla="*/ 447 w 478"/>
                <a:gd name="T13" fmla="*/ 19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8" h="610">
                  <a:moveTo>
                    <a:pt x="447" y="19"/>
                  </a:moveTo>
                  <a:cubicBezTo>
                    <a:pt x="473" y="38"/>
                    <a:pt x="478" y="75"/>
                    <a:pt x="459" y="101"/>
                  </a:cubicBezTo>
                  <a:cubicBezTo>
                    <a:pt x="113" y="578"/>
                    <a:pt x="113" y="578"/>
                    <a:pt x="113" y="578"/>
                  </a:cubicBezTo>
                  <a:cubicBezTo>
                    <a:pt x="94" y="604"/>
                    <a:pt x="57" y="610"/>
                    <a:pt x="31" y="590"/>
                  </a:cubicBezTo>
                  <a:cubicBezTo>
                    <a:pt x="5" y="571"/>
                    <a:pt x="0" y="534"/>
                    <a:pt x="19" y="508"/>
                  </a:cubicBezTo>
                  <a:cubicBezTo>
                    <a:pt x="365" y="31"/>
                    <a:pt x="365" y="31"/>
                    <a:pt x="365" y="31"/>
                  </a:cubicBezTo>
                  <a:cubicBezTo>
                    <a:pt x="384" y="5"/>
                    <a:pt x="421" y="0"/>
                    <a:pt x="447" y="19"/>
                  </a:cubicBezTo>
                  <a:close/>
                </a:path>
              </a:pathLst>
            </a:custGeom>
            <a:solidFill>
              <a:srgbClr val="FCD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="" xmlns:a16="http://schemas.microsoft.com/office/drawing/2014/main" id="{DAC3E7E3-3458-7147-A92C-56F58B275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4181" y="4430572"/>
              <a:ext cx="749300" cy="1011238"/>
            </a:xfrm>
            <a:custGeom>
              <a:avLst/>
              <a:gdLst>
                <a:gd name="T0" fmla="*/ 22 w 326"/>
                <a:gd name="T1" fmla="*/ 0 h 440"/>
                <a:gd name="T2" fmla="*/ 0 w 326"/>
                <a:gd name="T3" fmla="*/ 37 h 440"/>
                <a:gd name="T4" fmla="*/ 67 w 326"/>
                <a:gd name="T5" fmla="*/ 375 h 440"/>
                <a:gd name="T6" fmla="*/ 192 w 326"/>
                <a:gd name="T7" fmla="*/ 438 h 440"/>
                <a:gd name="T8" fmla="*/ 326 w 326"/>
                <a:gd name="T9" fmla="*/ 377 h 440"/>
                <a:gd name="T10" fmla="*/ 22 w 326"/>
                <a:gd name="T11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6" h="440">
                  <a:moveTo>
                    <a:pt x="22" y="0"/>
                  </a:move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44" y="326"/>
                    <a:pt x="67" y="375"/>
                  </a:cubicBezTo>
                  <a:cubicBezTo>
                    <a:pt x="91" y="424"/>
                    <a:pt x="153" y="440"/>
                    <a:pt x="192" y="438"/>
                  </a:cubicBezTo>
                  <a:cubicBezTo>
                    <a:pt x="232" y="436"/>
                    <a:pt x="326" y="377"/>
                    <a:pt x="326" y="377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D3B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="" xmlns:a16="http://schemas.microsoft.com/office/drawing/2014/main" id="{0447F8B5-E5AF-7C49-82B7-E87E886D0D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0718" y="3344722"/>
              <a:ext cx="1071562" cy="1362075"/>
            </a:xfrm>
            <a:custGeom>
              <a:avLst/>
              <a:gdLst>
                <a:gd name="T0" fmla="*/ 435 w 466"/>
                <a:gd name="T1" fmla="*/ 20 h 592"/>
                <a:gd name="T2" fmla="*/ 447 w 466"/>
                <a:gd name="T3" fmla="*/ 102 h 592"/>
                <a:gd name="T4" fmla="*/ 113 w 466"/>
                <a:gd name="T5" fmla="*/ 561 h 592"/>
                <a:gd name="T6" fmla="*/ 31 w 466"/>
                <a:gd name="T7" fmla="*/ 573 h 592"/>
                <a:gd name="T8" fmla="*/ 19 w 466"/>
                <a:gd name="T9" fmla="*/ 491 h 592"/>
                <a:gd name="T10" fmla="*/ 353 w 466"/>
                <a:gd name="T11" fmla="*/ 32 h 592"/>
                <a:gd name="T12" fmla="*/ 435 w 466"/>
                <a:gd name="T13" fmla="*/ 2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6" h="592">
                  <a:moveTo>
                    <a:pt x="435" y="20"/>
                  </a:moveTo>
                  <a:cubicBezTo>
                    <a:pt x="461" y="39"/>
                    <a:pt x="466" y="76"/>
                    <a:pt x="447" y="102"/>
                  </a:cubicBezTo>
                  <a:cubicBezTo>
                    <a:pt x="113" y="561"/>
                    <a:pt x="113" y="561"/>
                    <a:pt x="113" y="561"/>
                  </a:cubicBezTo>
                  <a:cubicBezTo>
                    <a:pt x="94" y="587"/>
                    <a:pt x="57" y="592"/>
                    <a:pt x="31" y="573"/>
                  </a:cubicBezTo>
                  <a:cubicBezTo>
                    <a:pt x="5" y="554"/>
                    <a:pt x="0" y="517"/>
                    <a:pt x="19" y="491"/>
                  </a:cubicBezTo>
                  <a:cubicBezTo>
                    <a:pt x="353" y="32"/>
                    <a:pt x="353" y="32"/>
                    <a:pt x="353" y="32"/>
                  </a:cubicBezTo>
                  <a:cubicBezTo>
                    <a:pt x="372" y="6"/>
                    <a:pt x="409" y="0"/>
                    <a:pt x="435" y="20"/>
                  </a:cubicBezTo>
                  <a:close/>
                </a:path>
              </a:pathLst>
            </a:custGeom>
            <a:solidFill>
              <a:srgbClr val="EFC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="" xmlns:a16="http://schemas.microsoft.com/office/drawing/2014/main" id="{F5CDE7D3-3239-7347-AA3D-5625A27BB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306" y="2712897"/>
              <a:ext cx="1874837" cy="2708275"/>
            </a:xfrm>
            <a:custGeom>
              <a:avLst/>
              <a:gdLst>
                <a:gd name="T0" fmla="*/ 110 w 815"/>
                <a:gd name="T1" fmla="*/ 100 h 1178"/>
                <a:gd name="T2" fmla="*/ 426 w 815"/>
                <a:gd name="T3" fmla="*/ 16 h 1178"/>
                <a:gd name="T4" fmla="*/ 554 w 815"/>
                <a:gd name="T5" fmla="*/ 69 h 1178"/>
                <a:gd name="T6" fmla="*/ 799 w 815"/>
                <a:gd name="T7" fmla="*/ 964 h 1178"/>
                <a:gd name="T8" fmla="*/ 706 w 815"/>
                <a:gd name="T9" fmla="*/ 1078 h 1178"/>
                <a:gd name="T10" fmla="*/ 390 w 815"/>
                <a:gd name="T11" fmla="*/ 1162 h 1178"/>
                <a:gd name="T12" fmla="*/ 260 w 815"/>
                <a:gd name="T13" fmla="*/ 1106 h 1178"/>
                <a:gd name="T14" fmla="*/ 16 w 815"/>
                <a:gd name="T15" fmla="*/ 211 h 1178"/>
                <a:gd name="T16" fmla="*/ 110 w 815"/>
                <a:gd name="T17" fmla="*/ 10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5" h="1178">
                  <a:moveTo>
                    <a:pt x="110" y="100"/>
                  </a:moveTo>
                  <a:cubicBezTo>
                    <a:pt x="426" y="16"/>
                    <a:pt x="426" y="16"/>
                    <a:pt x="426" y="16"/>
                  </a:cubicBezTo>
                  <a:cubicBezTo>
                    <a:pt x="487" y="0"/>
                    <a:pt x="538" y="8"/>
                    <a:pt x="554" y="69"/>
                  </a:cubicBezTo>
                  <a:cubicBezTo>
                    <a:pt x="799" y="964"/>
                    <a:pt x="799" y="964"/>
                    <a:pt x="799" y="964"/>
                  </a:cubicBezTo>
                  <a:cubicBezTo>
                    <a:pt x="815" y="1025"/>
                    <a:pt x="767" y="1062"/>
                    <a:pt x="706" y="1078"/>
                  </a:cubicBezTo>
                  <a:cubicBezTo>
                    <a:pt x="390" y="1162"/>
                    <a:pt x="390" y="1162"/>
                    <a:pt x="390" y="1162"/>
                  </a:cubicBezTo>
                  <a:cubicBezTo>
                    <a:pt x="329" y="1178"/>
                    <a:pt x="276" y="1167"/>
                    <a:pt x="260" y="1106"/>
                  </a:cubicBezTo>
                  <a:cubicBezTo>
                    <a:pt x="16" y="211"/>
                    <a:pt x="16" y="211"/>
                    <a:pt x="16" y="211"/>
                  </a:cubicBezTo>
                  <a:cubicBezTo>
                    <a:pt x="0" y="150"/>
                    <a:pt x="49" y="116"/>
                    <a:pt x="110" y="100"/>
                  </a:cubicBez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="" xmlns:a16="http://schemas.microsoft.com/office/drawing/2014/main" id="{BB0A4E58-FB68-944C-B414-461F7C863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718" y="2914510"/>
              <a:ext cx="419100" cy="141288"/>
            </a:xfrm>
            <a:custGeom>
              <a:avLst/>
              <a:gdLst>
                <a:gd name="T0" fmla="*/ 7 w 182"/>
                <a:gd name="T1" fmla="*/ 44 h 61"/>
                <a:gd name="T2" fmla="*/ 170 w 182"/>
                <a:gd name="T3" fmla="*/ 1 h 61"/>
                <a:gd name="T4" fmla="*/ 180 w 182"/>
                <a:gd name="T5" fmla="*/ 7 h 61"/>
                <a:gd name="T6" fmla="*/ 180 w 182"/>
                <a:gd name="T7" fmla="*/ 7 h 61"/>
                <a:gd name="T8" fmla="*/ 175 w 182"/>
                <a:gd name="T9" fmla="*/ 17 h 61"/>
                <a:gd name="T10" fmla="*/ 11 w 182"/>
                <a:gd name="T11" fmla="*/ 60 h 61"/>
                <a:gd name="T12" fmla="*/ 1 w 182"/>
                <a:gd name="T13" fmla="*/ 54 h 61"/>
                <a:gd name="T14" fmla="*/ 1 w 182"/>
                <a:gd name="T15" fmla="*/ 54 h 61"/>
                <a:gd name="T16" fmla="*/ 7 w 182"/>
                <a:gd name="T17" fmla="*/ 4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61">
                  <a:moveTo>
                    <a:pt x="7" y="44"/>
                  </a:moveTo>
                  <a:cubicBezTo>
                    <a:pt x="170" y="1"/>
                    <a:pt x="170" y="1"/>
                    <a:pt x="170" y="1"/>
                  </a:cubicBezTo>
                  <a:cubicBezTo>
                    <a:pt x="175" y="0"/>
                    <a:pt x="179" y="2"/>
                    <a:pt x="180" y="7"/>
                  </a:cubicBezTo>
                  <a:cubicBezTo>
                    <a:pt x="180" y="7"/>
                    <a:pt x="180" y="7"/>
                    <a:pt x="180" y="7"/>
                  </a:cubicBezTo>
                  <a:cubicBezTo>
                    <a:pt x="182" y="11"/>
                    <a:pt x="179" y="16"/>
                    <a:pt x="175" y="17"/>
                  </a:cubicBezTo>
                  <a:cubicBezTo>
                    <a:pt x="11" y="60"/>
                    <a:pt x="11" y="60"/>
                    <a:pt x="11" y="60"/>
                  </a:cubicBezTo>
                  <a:cubicBezTo>
                    <a:pt x="7" y="61"/>
                    <a:pt x="2" y="59"/>
                    <a:pt x="1" y="54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0" y="50"/>
                    <a:pt x="3" y="45"/>
                    <a:pt x="7" y="44"/>
                  </a:cubicBezTo>
                  <a:close/>
                </a:path>
              </a:pathLst>
            </a:custGeom>
            <a:solidFill>
              <a:srgbClr val="59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="" xmlns:a16="http://schemas.microsoft.com/office/drawing/2014/main" id="{4D70AD20-9B0E-9942-B9C0-7E2D01C80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5031" y="2862122"/>
              <a:ext cx="88900" cy="90488"/>
            </a:xfrm>
            <a:custGeom>
              <a:avLst/>
              <a:gdLst>
                <a:gd name="T0" fmla="*/ 15 w 39"/>
                <a:gd name="T1" fmla="*/ 3 h 39"/>
                <a:gd name="T2" fmla="*/ 36 w 39"/>
                <a:gd name="T3" fmla="*/ 15 h 39"/>
                <a:gd name="T4" fmla="*/ 24 w 39"/>
                <a:gd name="T5" fmla="*/ 37 h 39"/>
                <a:gd name="T6" fmla="*/ 2 w 39"/>
                <a:gd name="T7" fmla="*/ 24 h 39"/>
                <a:gd name="T8" fmla="*/ 15 w 39"/>
                <a:gd name="T9" fmla="*/ 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5" y="3"/>
                  </a:moveTo>
                  <a:cubicBezTo>
                    <a:pt x="24" y="0"/>
                    <a:pt x="34" y="6"/>
                    <a:pt x="36" y="15"/>
                  </a:cubicBezTo>
                  <a:cubicBezTo>
                    <a:pt x="39" y="25"/>
                    <a:pt x="33" y="34"/>
                    <a:pt x="24" y="37"/>
                  </a:cubicBezTo>
                  <a:cubicBezTo>
                    <a:pt x="14" y="39"/>
                    <a:pt x="5" y="34"/>
                    <a:pt x="2" y="24"/>
                  </a:cubicBezTo>
                  <a:cubicBezTo>
                    <a:pt x="0" y="15"/>
                    <a:pt x="5" y="5"/>
                    <a:pt x="15" y="3"/>
                  </a:cubicBezTo>
                  <a:close/>
                </a:path>
              </a:pathLst>
            </a:custGeom>
            <a:solidFill>
              <a:srgbClr val="59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="" xmlns:a16="http://schemas.microsoft.com/office/drawing/2014/main" id="{58C040F4-52E3-3C48-A3B3-A145F7CBF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9231" y="2917685"/>
              <a:ext cx="1549400" cy="2278063"/>
            </a:xfrm>
            <a:custGeom>
              <a:avLst/>
              <a:gdLst>
                <a:gd name="T0" fmla="*/ 1 w 674"/>
                <a:gd name="T1" fmla="*/ 116 h 991"/>
                <a:gd name="T2" fmla="*/ 442 w 674"/>
                <a:gd name="T3" fmla="*/ 0 h 991"/>
                <a:gd name="T4" fmla="*/ 444 w 674"/>
                <a:gd name="T5" fmla="*/ 1 h 991"/>
                <a:gd name="T6" fmla="*/ 674 w 674"/>
                <a:gd name="T7" fmla="*/ 873 h 991"/>
                <a:gd name="T8" fmla="*/ 673 w 674"/>
                <a:gd name="T9" fmla="*/ 875 h 991"/>
                <a:gd name="T10" fmla="*/ 232 w 674"/>
                <a:gd name="T11" fmla="*/ 991 h 991"/>
                <a:gd name="T12" fmla="*/ 230 w 674"/>
                <a:gd name="T13" fmla="*/ 990 h 991"/>
                <a:gd name="T14" fmla="*/ 0 w 674"/>
                <a:gd name="T15" fmla="*/ 118 h 991"/>
                <a:gd name="T16" fmla="*/ 1 w 674"/>
                <a:gd name="T17" fmla="*/ 116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4" h="991">
                  <a:moveTo>
                    <a:pt x="1" y="116"/>
                  </a:moveTo>
                  <a:cubicBezTo>
                    <a:pt x="442" y="0"/>
                    <a:pt x="442" y="0"/>
                    <a:pt x="442" y="0"/>
                  </a:cubicBezTo>
                  <a:cubicBezTo>
                    <a:pt x="443" y="0"/>
                    <a:pt x="444" y="0"/>
                    <a:pt x="444" y="1"/>
                  </a:cubicBezTo>
                  <a:cubicBezTo>
                    <a:pt x="674" y="873"/>
                    <a:pt x="674" y="873"/>
                    <a:pt x="674" y="873"/>
                  </a:cubicBezTo>
                  <a:cubicBezTo>
                    <a:pt x="674" y="874"/>
                    <a:pt x="674" y="874"/>
                    <a:pt x="673" y="875"/>
                  </a:cubicBezTo>
                  <a:cubicBezTo>
                    <a:pt x="232" y="991"/>
                    <a:pt x="232" y="991"/>
                    <a:pt x="232" y="991"/>
                  </a:cubicBezTo>
                  <a:cubicBezTo>
                    <a:pt x="231" y="991"/>
                    <a:pt x="230" y="991"/>
                    <a:pt x="230" y="990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7"/>
                    <a:pt x="0" y="117"/>
                    <a:pt x="1" y="116"/>
                  </a:cubicBez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="" xmlns:a16="http://schemas.microsoft.com/office/drawing/2014/main" id="{5CC6DEE7-BE1E-2044-9E84-995844609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9231" y="2919272"/>
              <a:ext cx="1004887" cy="2276475"/>
            </a:xfrm>
            <a:custGeom>
              <a:avLst/>
              <a:gdLst>
                <a:gd name="T0" fmla="*/ 1 w 437"/>
                <a:gd name="T1" fmla="*/ 115 h 990"/>
                <a:gd name="T2" fmla="*/ 437 w 437"/>
                <a:gd name="T3" fmla="*/ 0 h 990"/>
                <a:gd name="T4" fmla="*/ 437 w 437"/>
                <a:gd name="T5" fmla="*/ 0 h 990"/>
                <a:gd name="T6" fmla="*/ 232 w 437"/>
                <a:gd name="T7" fmla="*/ 990 h 990"/>
                <a:gd name="T8" fmla="*/ 231 w 437"/>
                <a:gd name="T9" fmla="*/ 990 h 990"/>
                <a:gd name="T10" fmla="*/ 230 w 437"/>
                <a:gd name="T11" fmla="*/ 989 h 990"/>
                <a:gd name="T12" fmla="*/ 0 w 437"/>
                <a:gd name="T13" fmla="*/ 117 h 990"/>
                <a:gd name="T14" fmla="*/ 1 w 437"/>
                <a:gd name="T15" fmla="*/ 115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7" h="990">
                  <a:moveTo>
                    <a:pt x="1" y="115"/>
                  </a:moveTo>
                  <a:cubicBezTo>
                    <a:pt x="437" y="0"/>
                    <a:pt x="437" y="0"/>
                    <a:pt x="437" y="0"/>
                  </a:cubicBezTo>
                  <a:cubicBezTo>
                    <a:pt x="437" y="0"/>
                    <a:pt x="437" y="0"/>
                    <a:pt x="437" y="0"/>
                  </a:cubicBezTo>
                  <a:cubicBezTo>
                    <a:pt x="232" y="990"/>
                    <a:pt x="232" y="990"/>
                    <a:pt x="232" y="990"/>
                  </a:cubicBezTo>
                  <a:cubicBezTo>
                    <a:pt x="231" y="990"/>
                    <a:pt x="231" y="990"/>
                    <a:pt x="231" y="990"/>
                  </a:cubicBezTo>
                  <a:cubicBezTo>
                    <a:pt x="231" y="990"/>
                    <a:pt x="230" y="989"/>
                    <a:pt x="230" y="989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6"/>
                    <a:pt x="0" y="116"/>
                    <a:pt x="1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="" xmlns:a16="http://schemas.microsoft.com/office/drawing/2014/main" id="{5EFE49A2-6C44-4F4D-B715-DBDF05B79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3531" y="3373297"/>
              <a:ext cx="301625" cy="296863"/>
            </a:xfrm>
            <a:custGeom>
              <a:avLst/>
              <a:gdLst>
                <a:gd name="T0" fmla="*/ 11 w 131"/>
                <a:gd name="T1" fmla="*/ 24 h 129"/>
                <a:gd name="T2" fmla="*/ 92 w 131"/>
                <a:gd name="T3" fmla="*/ 2 h 129"/>
                <a:gd name="T4" fmla="*/ 108 w 131"/>
                <a:gd name="T5" fmla="*/ 10 h 129"/>
                <a:gd name="T6" fmla="*/ 129 w 131"/>
                <a:gd name="T7" fmla="*/ 90 h 129"/>
                <a:gd name="T8" fmla="*/ 121 w 131"/>
                <a:gd name="T9" fmla="*/ 105 h 129"/>
                <a:gd name="T10" fmla="*/ 39 w 131"/>
                <a:gd name="T11" fmla="*/ 127 h 129"/>
                <a:gd name="T12" fmla="*/ 24 w 131"/>
                <a:gd name="T13" fmla="*/ 119 h 129"/>
                <a:gd name="T14" fmla="*/ 2 w 131"/>
                <a:gd name="T15" fmla="*/ 39 h 129"/>
                <a:gd name="T16" fmla="*/ 11 w 131"/>
                <a:gd name="T1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9">
                  <a:moveTo>
                    <a:pt x="11" y="24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9" y="0"/>
                    <a:pt x="106" y="4"/>
                    <a:pt x="108" y="1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1" y="96"/>
                    <a:pt x="127" y="103"/>
                    <a:pt x="121" y="105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2" y="129"/>
                    <a:pt x="26" y="125"/>
                    <a:pt x="24" y="11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2"/>
                    <a:pt x="4" y="26"/>
                    <a:pt x="11" y="24"/>
                  </a:cubicBezTo>
                  <a:close/>
                </a:path>
              </a:pathLst>
            </a:custGeom>
            <a:solidFill>
              <a:srgbClr val="CB2128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="" xmlns:a16="http://schemas.microsoft.com/office/drawing/2014/main" id="{D4551874-9318-6B44-85AD-C2CF992CC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143" y="3282810"/>
              <a:ext cx="301625" cy="296863"/>
            </a:xfrm>
            <a:custGeom>
              <a:avLst/>
              <a:gdLst>
                <a:gd name="T0" fmla="*/ 10 w 131"/>
                <a:gd name="T1" fmla="*/ 24 h 129"/>
                <a:gd name="T2" fmla="*/ 92 w 131"/>
                <a:gd name="T3" fmla="*/ 2 h 129"/>
                <a:gd name="T4" fmla="*/ 107 w 131"/>
                <a:gd name="T5" fmla="*/ 10 h 129"/>
                <a:gd name="T6" fmla="*/ 129 w 131"/>
                <a:gd name="T7" fmla="*/ 90 h 129"/>
                <a:gd name="T8" fmla="*/ 120 w 131"/>
                <a:gd name="T9" fmla="*/ 105 h 129"/>
                <a:gd name="T10" fmla="*/ 38 w 131"/>
                <a:gd name="T11" fmla="*/ 127 h 129"/>
                <a:gd name="T12" fmla="*/ 23 w 131"/>
                <a:gd name="T13" fmla="*/ 119 h 129"/>
                <a:gd name="T14" fmla="*/ 2 w 131"/>
                <a:gd name="T15" fmla="*/ 39 h 129"/>
                <a:gd name="T16" fmla="*/ 10 w 131"/>
                <a:gd name="T1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9">
                  <a:moveTo>
                    <a:pt x="10" y="24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9" y="0"/>
                    <a:pt x="105" y="4"/>
                    <a:pt x="107" y="1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1" y="97"/>
                    <a:pt x="127" y="103"/>
                    <a:pt x="120" y="105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2" y="129"/>
                    <a:pt x="25" y="125"/>
                    <a:pt x="23" y="11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3"/>
                    <a:pt x="4" y="26"/>
                    <a:pt x="10" y="24"/>
                  </a:cubicBezTo>
                  <a:close/>
                </a:path>
              </a:pathLst>
            </a:custGeom>
            <a:solidFill>
              <a:srgbClr val="E64C4A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="" xmlns:a16="http://schemas.microsoft.com/office/drawing/2014/main" id="{C3D8D72D-29FE-5E48-823C-4350AD612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018" y="3698735"/>
              <a:ext cx="301625" cy="296863"/>
            </a:xfrm>
            <a:custGeom>
              <a:avLst/>
              <a:gdLst>
                <a:gd name="T0" fmla="*/ 10 w 131"/>
                <a:gd name="T1" fmla="*/ 24 h 129"/>
                <a:gd name="T2" fmla="*/ 92 w 131"/>
                <a:gd name="T3" fmla="*/ 1 h 129"/>
                <a:gd name="T4" fmla="*/ 107 w 131"/>
                <a:gd name="T5" fmla="*/ 10 h 129"/>
                <a:gd name="T6" fmla="*/ 129 w 131"/>
                <a:gd name="T7" fmla="*/ 90 h 129"/>
                <a:gd name="T8" fmla="*/ 120 w 131"/>
                <a:gd name="T9" fmla="*/ 105 h 129"/>
                <a:gd name="T10" fmla="*/ 39 w 131"/>
                <a:gd name="T11" fmla="*/ 127 h 129"/>
                <a:gd name="T12" fmla="*/ 24 w 131"/>
                <a:gd name="T13" fmla="*/ 119 h 129"/>
                <a:gd name="T14" fmla="*/ 2 w 131"/>
                <a:gd name="T15" fmla="*/ 39 h 129"/>
                <a:gd name="T16" fmla="*/ 10 w 131"/>
                <a:gd name="T1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9">
                  <a:moveTo>
                    <a:pt x="10" y="24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9" y="0"/>
                    <a:pt x="106" y="4"/>
                    <a:pt x="107" y="1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1" y="96"/>
                    <a:pt x="127" y="103"/>
                    <a:pt x="120" y="105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2" y="129"/>
                    <a:pt x="25" y="125"/>
                    <a:pt x="24" y="11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2"/>
                    <a:pt x="4" y="26"/>
                    <a:pt x="10" y="24"/>
                  </a:cubicBezTo>
                  <a:close/>
                </a:path>
              </a:pathLst>
            </a:custGeom>
            <a:solidFill>
              <a:srgbClr val="1EB2EE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="" xmlns:a16="http://schemas.microsoft.com/office/drawing/2014/main" id="{B878D93C-3A18-4347-9EF5-E8ABADF1C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2631" y="3609835"/>
              <a:ext cx="298450" cy="296863"/>
            </a:xfrm>
            <a:custGeom>
              <a:avLst/>
              <a:gdLst>
                <a:gd name="T0" fmla="*/ 10 w 130"/>
                <a:gd name="T1" fmla="*/ 24 h 129"/>
                <a:gd name="T2" fmla="*/ 92 w 130"/>
                <a:gd name="T3" fmla="*/ 1 h 129"/>
                <a:gd name="T4" fmla="*/ 107 w 130"/>
                <a:gd name="T5" fmla="*/ 10 h 129"/>
                <a:gd name="T6" fmla="*/ 129 w 130"/>
                <a:gd name="T7" fmla="*/ 90 h 129"/>
                <a:gd name="T8" fmla="*/ 120 w 130"/>
                <a:gd name="T9" fmla="*/ 105 h 129"/>
                <a:gd name="T10" fmla="*/ 38 w 130"/>
                <a:gd name="T11" fmla="*/ 127 h 129"/>
                <a:gd name="T12" fmla="*/ 23 w 130"/>
                <a:gd name="T13" fmla="*/ 119 h 129"/>
                <a:gd name="T14" fmla="*/ 1 w 130"/>
                <a:gd name="T15" fmla="*/ 39 h 129"/>
                <a:gd name="T16" fmla="*/ 10 w 130"/>
                <a:gd name="T1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29">
                  <a:moveTo>
                    <a:pt x="10" y="24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8" y="0"/>
                    <a:pt x="105" y="4"/>
                    <a:pt x="107" y="1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0" y="96"/>
                    <a:pt x="127" y="103"/>
                    <a:pt x="120" y="105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2" y="129"/>
                    <a:pt x="25" y="125"/>
                    <a:pt x="23" y="11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2"/>
                    <a:pt x="3" y="26"/>
                    <a:pt x="10" y="24"/>
                  </a:cubicBezTo>
                  <a:close/>
                </a:path>
              </a:pathLst>
            </a:custGeom>
            <a:solidFill>
              <a:srgbClr val="4F77B5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="" xmlns:a16="http://schemas.microsoft.com/office/drawing/2014/main" id="{3D7F0FE1-EAF8-2F44-9225-18819F028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918" y="4024172"/>
              <a:ext cx="301625" cy="298450"/>
            </a:xfrm>
            <a:custGeom>
              <a:avLst/>
              <a:gdLst>
                <a:gd name="T0" fmla="*/ 10 w 131"/>
                <a:gd name="T1" fmla="*/ 25 h 130"/>
                <a:gd name="T2" fmla="*/ 92 w 131"/>
                <a:gd name="T3" fmla="*/ 2 h 130"/>
                <a:gd name="T4" fmla="*/ 107 w 131"/>
                <a:gd name="T5" fmla="*/ 11 h 130"/>
                <a:gd name="T6" fmla="*/ 129 w 131"/>
                <a:gd name="T7" fmla="*/ 91 h 130"/>
                <a:gd name="T8" fmla="*/ 120 w 131"/>
                <a:gd name="T9" fmla="*/ 106 h 130"/>
                <a:gd name="T10" fmla="*/ 38 w 131"/>
                <a:gd name="T11" fmla="*/ 128 h 130"/>
                <a:gd name="T12" fmla="*/ 23 w 131"/>
                <a:gd name="T13" fmla="*/ 119 h 130"/>
                <a:gd name="T14" fmla="*/ 2 w 131"/>
                <a:gd name="T15" fmla="*/ 40 h 130"/>
                <a:gd name="T16" fmla="*/ 10 w 131"/>
                <a:gd name="T17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30">
                  <a:moveTo>
                    <a:pt x="10" y="25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8" y="0"/>
                    <a:pt x="105" y="4"/>
                    <a:pt x="107" y="1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1" y="97"/>
                    <a:pt x="127" y="104"/>
                    <a:pt x="120" y="106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2" y="130"/>
                    <a:pt x="25" y="126"/>
                    <a:pt x="23" y="119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0" y="33"/>
                    <a:pt x="4" y="26"/>
                    <a:pt x="10" y="25"/>
                  </a:cubicBezTo>
                  <a:close/>
                </a:path>
              </a:pathLst>
            </a:custGeom>
            <a:solidFill>
              <a:srgbClr val="007BB6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="" xmlns:a16="http://schemas.microsoft.com/office/drawing/2014/main" id="{0D254092-9414-5645-8FE1-084A6DB4DC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9943" y="3936860"/>
              <a:ext cx="301625" cy="295275"/>
            </a:xfrm>
            <a:custGeom>
              <a:avLst/>
              <a:gdLst>
                <a:gd name="T0" fmla="*/ 11 w 131"/>
                <a:gd name="T1" fmla="*/ 24 h 129"/>
                <a:gd name="T2" fmla="*/ 93 w 131"/>
                <a:gd name="T3" fmla="*/ 1 h 129"/>
                <a:gd name="T4" fmla="*/ 108 w 131"/>
                <a:gd name="T5" fmla="*/ 10 h 129"/>
                <a:gd name="T6" fmla="*/ 129 w 131"/>
                <a:gd name="T7" fmla="*/ 90 h 129"/>
                <a:gd name="T8" fmla="*/ 121 w 131"/>
                <a:gd name="T9" fmla="*/ 105 h 129"/>
                <a:gd name="T10" fmla="*/ 39 w 131"/>
                <a:gd name="T11" fmla="*/ 127 h 129"/>
                <a:gd name="T12" fmla="*/ 24 w 131"/>
                <a:gd name="T13" fmla="*/ 119 h 129"/>
                <a:gd name="T14" fmla="*/ 2 w 131"/>
                <a:gd name="T15" fmla="*/ 39 h 129"/>
                <a:gd name="T16" fmla="*/ 11 w 131"/>
                <a:gd name="T1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9">
                  <a:moveTo>
                    <a:pt x="11" y="24"/>
                  </a:moveTo>
                  <a:cubicBezTo>
                    <a:pt x="93" y="1"/>
                    <a:pt x="93" y="1"/>
                    <a:pt x="93" y="1"/>
                  </a:cubicBezTo>
                  <a:cubicBezTo>
                    <a:pt x="99" y="0"/>
                    <a:pt x="106" y="3"/>
                    <a:pt x="108" y="1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1" y="96"/>
                    <a:pt x="127" y="103"/>
                    <a:pt x="121" y="105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32" y="129"/>
                    <a:pt x="26" y="125"/>
                    <a:pt x="24" y="11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2"/>
                    <a:pt x="4" y="25"/>
                    <a:pt x="11" y="24"/>
                  </a:cubicBezTo>
                  <a:close/>
                </a:path>
              </a:pathLst>
            </a:custGeom>
            <a:solidFill>
              <a:srgbClr val="A15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="" xmlns:a16="http://schemas.microsoft.com/office/drawing/2014/main" id="{AEF87B10-6C53-0C4D-8328-258936FFA0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3406" y="4349610"/>
              <a:ext cx="298450" cy="300038"/>
            </a:xfrm>
            <a:custGeom>
              <a:avLst/>
              <a:gdLst>
                <a:gd name="T0" fmla="*/ 10 w 130"/>
                <a:gd name="T1" fmla="*/ 24 h 130"/>
                <a:gd name="T2" fmla="*/ 92 w 130"/>
                <a:gd name="T3" fmla="*/ 2 h 130"/>
                <a:gd name="T4" fmla="*/ 107 w 130"/>
                <a:gd name="T5" fmla="*/ 11 h 130"/>
                <a:gd name="T6" fmla="*/ 129 w 130"/>
                <a:gd name="T7" fmla="*/ 90 h 130"/>
                <a:gd name="T8" fmla="*/ 120 w 130"/>
                <a:gd name="T9" fmla="*/ 106 h 130"/>
                <a:gd name="T10" fmla="*/ 38 w 130"/>
                <a:gd name="T11" fmla="*/ 128 h 130"/>
                <a:gd name="T12" fmla="*/ 23 w 130"/>
                <a:gd name="T13" fmla="*/ 119 h 130"/>
                <a:gd name="T14" fmla="*/ 1 w 130"/>
                <a:gd name="T15" fmla="*/ 40 h 130"/>
                <a:gd name="T16" fmla="*/ 10 w 130"/>
                <a:gd name="T17" fmla="*/ 2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30">
                  <a:moveTo>
                    <a:pt x="10" y="24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8" y="0"/>
                    <a:pt x="105" y="4"/>
                    <a:pt x="107" y="11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0" y="97"/>
                    <a:pt x="127" y="104"/>
                    <a:pt x="120" y="106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2" y="130"/>
                    <a:pt x="25" y="126"/>
                    <a:pt x="23" y="11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33"/>
                    <a:pt x="3" y="26"/>
                    <a:pt x="10" y="24"/>
                  </a:cubicBezTo>
                  <a:close/>
                </a:path>
              </a:pathLst>
            </a:custGeom>
            <a:solidFill>
              <a:srgbClr val="806B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="" xmlns:a16="http://schemas.microsoft.com/office/drawing/2014/main" id="{A2C3C6AF-3B66-6242-B039-A062826A7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8843" y="4260710"/>
              <a:ext cx="301625" cy="298450"/>
            </a:xfrm>
            <a:custGeom>
              <a:avLst/>
              <a:gdLst>
                <a:gd name="T0" fmla="*/ 10 w 131"/>
                <a:gd name="T1" fmla="*/ 25 h 130"/>
                <a:gd name="T2" fmla="*/ 92 w 131"/>
                <a:gd name="T3" fmla="*/ 2 h 130"/>
                <a:gd name="T4" fmla="*/ 107 w 131"/>
                <a:gd name="T5" fmla="*/ 11 h 130"/>
                <a:gd name="T6" fmla="*/ 129 w 131"/>
                <a:gd name="T7" fmla="*/ 91 h 130"/>
                <a:gd name="T8" fmla="*/ 121 w 131"/>
                <a:gd name="T9" fmla="*/ 106 h 130"/>
                <a:gd name="T10" fmla="*/ 39 w 131"/>
                <a:gd name="T11" fmla="*/ 128 h 130"/>
                <a:gd name="T12" fmla="*/ 24 w 131"/>
                <a:gd name="T13" fmla="*/ 119 h 130"/>
                <a:gd name="T14" fmla="*/ 2 w 131"/>
                <a:gd name="T15" fmla="*/ 40 h 130"/>
                <a:gd name="T16" fmla="*/ 10 w 131"/>
                <a:gd name="T17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30">
                  <a:moveTo>
                    <a:pt x="10" y="25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9" y="0"/>
                    <a:pt x="106" y="4"/>
                    <a:pt x="107" y="1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1" y="97"/>
                    <a:pt x="127" y="104"/>
                    <a:pt x="121" y="106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2" y="130"/>
                    <a:pt x="25" y="126"/>
                    <a:pt x="24" y="119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0" y="33"/>
                    <a:pt x="4" y="26"/>
                    <a:pt x="10" y="25"/>
                  </a:cubicBezTo>
                  <a:close/>
                </a:path>
              </a:pathLst>
            </a:custGeom>
            <a:solidFill>
              <a:srgbClr val="A15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="" xmlns:a16="http://schemas.microsoft.com/office/drawing/2014/main" id="{10D14783-8FDD-C748-AFB0-A33D15C51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3931" y="3193910"/>
              <a:ext cx="301625" cy="296863"/>
            </a:xfrm>
            <a:custGeom>
              <a:avLst/>
              <a:gdLst>
                <a:gd name="T0" fmla="*/ 10 w 131"/>
                <a:gd name="T1" fmla="*/ 24 h 129"/>
                <a:gd name="T2" fmla="*/ 92 w 131"/>
                <a:gd name="T3" fmla="*/ 1 h 129"/>
                <a:gd name="T4" fmla="*/ 107 w 131"/>
                <a:gd name="T5" fmla="*/ 10 h 129"/>
                <a:gd name="T6" fmla="*/ 129 w 131"/>
                <a:gd name="T7" fmla="*/ 90 h 129"/>
                <a:gd name="T8" fmla="*/ 120 w 131"/>
                <a:gd name="T9" fmla="*/ 105 h 129"/>
                <a:gd name="T10" fmla="*/ 38 w 131"/>
                <a:gd name="T11" fmla="*/ 127 h 129"/>
                <a:gd name="T12" fmla="*/ 23 w 131"/>
                <a:gd name="T13" fmla="*/ 118 h 129"/>
                <a:gd name="T14" fmla="*/ 2 w 131"/>
                <a:gd name="T15" fmla="*/ 39 h 129"/>
                <a:gd name="T16" fmla="*/ 10 w 131"/>
                <a:gd name="T1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9">
                  <a:moveTo>
                    <a:pt x="10" y="24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8" y="0"/>
                    <a:pt x="105" y="3"/>
                    <a:pt x="107" y="1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1" y="96"/>
                    <a:pt x="127" y="103"/>
                    <a:pt x="120" y="105"/>
                  </a:cubicBezTo>
                  <a:cubicBezTo>
                    <a:pt x="38" y="127"/>
                    <a:pt x="38" y="127"/>
                    <a:pt x="38" y="127"/>
                  </a:cubicBezTo>
                  <a:cubicBezTo>
                    <a:pt x="32" y="129"/>
                    <a:pt x="25" y="125"/>
                    <a:pt x="23" y="11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2"/>
                    <a:pt x="4" y="25"/>
                    <a:pt x="10" y="2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="" xmlns:a16="http://schemas.microsoft.com/office/drawing/2014/main" id="{DFEB571E-E4AE-BB4B-994B-66F4BF411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4418" y="3517760"/>
              <a:ext cx="298450" cy="298450"/>
            </a:xfrm>
            <a:custGeom>
              <a:avLst/>
              <a:gdLst>
                <a:gd name="T0" fmla="*/ 10 w 130"/>
                <a:gd name="T1" fmla="*/ 25 h 130"/>
                <a:gd name="T2" fmla="*/ 92 w 130"/>
                <a:gd name="T3" fmla="*/ 2 h 130"/>
                <a:gd name="T4" fmla="*/ 107 w 130"/>
                <a:gd name="T5" fmla="*/ 11 h 130"/>
                <a:gd name="T6" fmla="*/ 129 w 130"/>
                <a:gd name="T7" fmla="*/ 91 h 130"/>
                <a:gd name="T8" fmla="*/ 120 w 130"/>
                <a:gd name="T9" fmla="*/ 106 h 130"/>
                <a:gd name="T10" fmla="*/ 38 w 130"/>
                <a:gd name="T11" fmla="*/ 128 h 130"/>
                <a:gd name="T12" fmla="*/ 23 w 130"/>
                <a:gd name="T13" fmla="*/ 119 h 130"/>
                <a:gd name="T14" fmla="*/ 1 w 130"/>
                <a:gd name="T15" fmla="*/ 40 h 130"/>
                <a:gd name="T16" fmla="*/ 10 w 130"/>
                <a:gd name="T17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30">
                  <a:moveTo>
                    <a:pt x="10" y="25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8" y="0"/>
                    <a:pt x="105" y="4"/>
                    <a:pt x="107" y="11"/>
                  </a:cubicBezTo>
                  <a:cubicBezTo>
                    <a:pt x="129" y="91"/>
                    <a:pt x="129" y="91"/>
                    <a:pt x="129" y="91"/>
                  </a:cubicBezTo>
                  <a:cubicBezTo>
                    <a:pt x="130" y="97"/>
                    <a:pt x="126" y="104"/>
                    <a:pt x="120" y="106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2" y="130"/>
                    <a:pt x="25" y="126"/>
                    <a:pt x="23" y="11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33"/>
                    <a:pt x="3" y="26"/>
                    <a:pt x="10" y="25"/>
                  </a:cubicBezTo>
                  <a:close/>
                </a:path>
              </a:pathLst>
            </a:custGeom>
            <a:solidFill>
              <a:srgbClr val="385988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="" xmlns:a16="http://schemas.microsoft.com/office/drawing/2014/main" id="{C241B237-7B9C-7746-A994-29BDD798D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731" y="3844785"/>
              <a:ext cx="300037" cy="298450"/>
            </a:xfrm>
            <a:custGeom>
              <a:avLst/>
              <a:gdLst>
                <a:gd name="T0" fmla="*/ 11 w 131"/>
                <a:gd name="T1" fmla="*/ 24 h 130"/>
                <a:gd name="T2" fmla="*/ 92 w 131"/>
                <a:gd name="T3" fmla="*/ 2 h 130"/>
                <a:gd name="T4" fmla="*/ 108 w 131"/>
                <a:gd name="T5" fmla="*/ 11 h 130"/>
                <a:gd name="T6" fmla="*/ 129 w 131"/>
                <a:gd name="T7" fmla="*/ 90 h 130"/>
                <a:gd name="T8" fmla="*/ 121 w 131"/>
                <a:gd name="T9" fmla="*/ 105 h 130"/>
                <a:gd name="T10" fmla="*/ 39 w 131"/>
                <a:gd name="T11" fmla="*/ 128 h 130"/>
                <a:gd name="T12" fmla="*/ 24 w 131"/>
                <a:gd name="T13" fmla="*/ 119 h 130"/>
                <a:gd name="T14" fmla="*/ 2 w 131"/>
                <a:gd name="T15" fmla="*/ 39 h 130"/>
                <a:gd name="T16" fmla="*/ 11 w 131"/>
                <a:gd name="T17" fmla="*/ 2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30">
                  <a:moveTo>
                    <a:pt x="11" y="24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9" y="0"/>
                    <a:pt x="106" y="4"/>
                    <a:pt x="108" y="11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1" y="97"/>
                    <a:pt x="127" y="104"/>
                    <a:pt x="121" y="105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2" y="130"/>
                    <a:pt x="26" y="126"/>
                    <a:pt x="24" y="11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3"/>
                    <a:pt x="4" y="26"/>
                    <a:pt x="11" y="2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4" name="Freeform 26">
              <a:extLst>
                <a:ext uri="{FF2B5EF4-FFF2-40B4-BE49-F238E27FC236}">
                  <a16:creationId xmlns="" xmlns:a16="http://schemas.microsoft.com/office/drawing/2014/main" id="{1FAFF6DF-B682-A34B-B85B-F658D31AB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0631" y="4170222"/>
              <a:ext cx="301625" cy="296863"/>
            </a:xfrm>
            <a:custGeom>
              <a:avLst/>
              <a:gdLst>
                <a:gd name="T0" fmla="*/ 10 w 131"/>
                <a:gd name="T1" fmla="*/ 24 h 129"/>
                <a:gd name="T2" fmla="*/ 92 w 131"/>
                <a:gd name="T3" fmla="*/ 2 h 129"/>
                <a:gd name="T4" fmla="*/ 107 w 131"/>
                <a:gd name="T5" fmla="*/ 10 h 129"/>
                <a:gd name="T6" fmla="*/ 129 w 131"/>
                <a:gd name="T7" fmla="*/ 90 h 129"/>
                <a:gd name="T8" fmla="*/ 120 w 131"/>
                <a:gd name="T9" fmla="*/ 105 h 129"/>
                <a:gd name="T10" fmla="*/ 39 w 131"/>
                <a:gd name="T11" fmla="*/ 128 h 129"/>
                <a:gd name="T12" fmla="*/ 24 w 131"/>
                <a:gd name="T13" fmla="*/ 119 h 129"/>
                <a:gd name="T14" fmla="*/ 2 w 131"/>
                <a:gd name="T15" fmla="*/ 39 h 129"/>
                <a:gd name="T16" fmla="*/ 10 w 131"/>
                <a:gd name="T17" fmla="*/ 2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9">
                  <a:moveTo>
                    <a:pt x="10" y="24"/>
                  </a:moveTo>
                  <a:cubicBezTo>
                    <a:pt x="92" y="2"/>
                    <a:pt x="92" y="2"/>
                    <a:pt x="92" y="2"/>
                  </a:cubicBezTo>
                  <a:cubicBezTo>
                    <a:pt x="99" y="0"/>
                    <a:pt x="105" y="4"/>
                    <a:pt x="107" y="1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31" y="97"/>
                    <a:pt x="127" y="103"/>
                    <a:pt x="120" y="105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32" y="129"/>
                    <a:pt x="25" y="126"/>
                    <a:pt x="24" y="11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0" y="33"/>
                    <a:pt x="4" y="26"/>
                    <a:pt x="10" y="24"/>
                  </a:cubicBezTo>
                  <a:close/>
                </a:path>
              </a:pathLst>
            </a:custGeom>
            <a:solidFill>
              <a:srgbClr val="ACB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5" name="Freeform 27">
              <a:extLst>
                <a:ext uri="{FF2B5EF4-FFF2-40B4-BE49-F238E27FC236}">
                  <a16:creationId xmlns="" xmlns:a16="http://schemas.microsoft.com/office/drawing/2014/main" id="{1EF7F88D-37E5-1B4B-A298-006BB95F7F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8268" y="3770172"/>
              <a:ext cx="431800" cy="476250"/>
            </a:xfrm>
            <a:custGeom>
              <a:avLst/>
              <a:gdLst>
                <a:gd name="T0" fmla="*/ 157 w 188"/>
                <a:gd name="T1" fmla="*/ 19 h 207"/>
                <a:gd name="T2" fmla="*/ 169 w 188"/>
                <a:gd name="T3" fmla="*/ 101 h 207"/>
                <a:gd name="T4" fmla="*/ 113 w 188"/>
                <a:gd name="T5" fmla="*/ 176 h 207"/>
                <a:gd name="T6" fmla="*/ 31 w 188"/>
                <a:gd name="T7" fmla="*/ 188 h 207"/>
                <a:gd name="T8" fmla="*/ 19 w 188"/>
                <a:gd name="T9" fmla="*/ 106 h 207"/>
                <a:gd name="T10" fmla="*/ 75 w 188"/>
                <a:gd name="T11" fmla="*/ 31 h 207"/>
                <a:gd name="T12" fmla="*/ 157 w 188"/>
                <a:gd name="T13" fmla="*/ 1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" h="207">
                  <a:moveTo>
                    <a:pt x="157" y="19"/>
                  </a:moveTo>
                  <a:cubicBezTo>
                    <a:pt x="183" y="38"/>
                    <a:pt x="188" y="75"/>
                    <a:pt x="169" y="101"/>
                  </a:cubicBezTo>
                  <a:cubicBezTo>
                    <a:pt x="113" y="176"/>
                    <a:pt x="113" y="176"/>
                    <a:pt x="113" y="176"/>
                  </a:cubicBezTo>
                  <a:cubicBezTo>
                    <a:pt x="94" y="202"/>
                    <a:pt x="57" y="207"/>
                    <a:pt x="31" y="188"/>
                  </a:cubicBezTo>
                  <a:cubicBezTo>
                    <a:pt x="5" y="169"/>
                    <a:pt x="0" y="132"/>
                    <a:pt x="19" y="106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94" y="5"/>
                    <a:pt x="131" y="0"/>
                    <a:pt x="157" y="19"/>
                  </a:cubicBezTo>
                  <a:close/>
                </a:path>
              </a:pathLst>
            </a:custGeom>
            <a:solidFill>
              <a:srgbClr val="EFC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6" name="Freeform 28">
              <a:extLst>
                <a:ext uri="{FF2B5EF4-FFF2-40B4-BE49-F238E27FC236}">
                  <a16:creationId xmlns="" xmlns:a16="http://schemas.microsoft.com/office/drawing/2014/main" id="{414056DE-E687-764B-82A4-76122F5D31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7768" y="5100497"/>
              <a:ext cx="141287" cy="141288"/>
            </a:xfrm>
            <a:custGeom>
              <a:avLst/>
              <a:gdLst>
                <a:gd name="T0" fmla="*/ 24 w 62"/>
                <a:gd name="T1" fmla="*/ 4 h 62"/>
                <a:gd name="T2" fmla="*/ 58 w 62"/>
                <a:gd name="T3" fmla="*/ 24 h 62"/>
                <a:gd name="T4" fmla="*/ 38 w 62"/>
                <a:gd name="T5" fmla="*/ 59 h 62"/>
                <a:gd name="T6" fmla="*/ 4 w 62"/>
                <a:gd name="T7" fmla="*/ 39 h 62"/>
                <a:gd name="T8" fmla="*/ 24 w 62"/>
                <a:gd name="T9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62">
                  <a:moveTo>
                    <a:pt x="24" y="4"/>
                  </a:moveTo>
                  <a:cubicBezTo>
                    <a:pt x="39" y="0"/>
                    <a:pt x="54" y="9"/>
                    <a:pt x="58" y="24"/>
                  </a:cubicBezTo>
                  <a:cubicBezTo>
                    <a:pt x="62" y="39"/>
                    <a:pt x="53" y="55"/>
                    <a:pt x="38" y="59"/>
                  </a:cubicBezTo>
                  <a:cubicBezTo>
                    <a:pt x="23" y="62"/>
                    <a:pt x="8" y="54"/>
                    <a:pt x="4" y="39"/>
                  </a:cubicBezTo>
                  <a:cubicBezTo>
                    <a:pt x="0" y="23"/>
                    <a:pt x="9" y="8"/>
                    <a:pt x="24" y="4"/>
                  </a:cubicBezTo>
                  <a:close/>
                </a:path>
              </a:pathLst>
            </a:custGeom>
            <a:solidFill>
              <a:srgbClr val="595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7" name="Freeform 29">
              <a:extLst>
                <a:ext uri="{FF2B5EF4-FFF2-40B4-BE49-F238E27FC236}">
                  <a16:creationId xmlns="" xmlns:a16="http://schemas.microsoft.com/office/drawing/2014/main" id="{AAF90756-7CBA-7748-89D2-3A348B0B3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4781" y="3882885"/>
              <a:ext cx="303212" cy="1568450"/>
            </a:xfrm>
            <a:custGeom>
              <a:avLst/>
              <a:gdLst>
                <a:gd name="T0" fmla="*/ 91 w 132"/>
                <a:gd name="T1" fmla="*/ 680 h 682"/>
                <a:gd name="T2" fmla="*/ 132 w 132"/>
                <a:gd name="T3" fmla="*/ 682 h 682"/>
                <a:gd name="T4" fmla="*/ 130 w 132"/>
                <a:gd name="T5" fmla="*/ 631 h 682"/>
                <a:gd name="T6" fmla="*/ 116 w 132"/>
                <a:gd name="T7" fmla="*/ 162 h 682"/>
                <a:gd name="T8" fmla="*/ 0 w 132"/>
                <a:gd name="T9" fmla="*/ 60 h 682"/>
                <a:gd name="T10" fmla="*/ 17 w 132"/>
                <a:gd name="T11" fmla="*/ 603 h 682"/>
                <a:gd name="T12" fmla="*/ 91 w 132"/>
                <a:gd name="T13" fmla="*/ 68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682">
                  <a:moveTo>
                    <a:pt x="91" y="680"/>
                  </a:moveTo>
                  <a:cubicBezTo>
                    <a:pt x="132" y="682"/>
                    <a:pt x="132" y="682"/>
                    <a:pt x="132" y="682"/>
                  </a:cubicBezTo>
                  <a:cubicBezTo>
                    <a:pt x="130" y="631"/>
                    <a:pt x="130" y="631"/>
                    <a:pt x="130" y="631"/>
                  </a:cubicBezTo>
                  <a:cubicBezTo>
                    <a:pt x="116" y="162"/>
                    <a:pt x="116" y="162"/>
                    <a:pt x="116" y="162"/>
                  </a:cubicBezTo>
                  <a:cubicBezTo>
                    <a:pt x="112" y="76"/>
                    <a:pt x="3" y="0"/>
                    <a:pt x="0" y="60"/>
                  </a:cubicBezTo>
                  <a:cubicBezTo>
                    <a:pt x="17" y="603"/>
                    <a:pt x="17" y="603"/>
                    <a:pt x="17" y="603"/>
                  </a:cubicBezTo>
                  <a:cubicBezTo>
                    <a:pt x="19" y="644"/>
                    <a:pt x="52" y="679"/>
                    <a:pt x="91" y="680"/>
                  </a:cubicBezTo>
                  <a:close/>
                </a:path>
              </a:pathLst>
            </a:custGeom>
            <a:solidFill>
              <a:srgbClr val="FCD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8" name="Freeform 30">
              <a:extLst>
                <a:ext uri="{FF2B5EF4-FFF2-40B4-BE49-F238E27FC236}">
                  <a16:creationId xmlns="" xmlns:a16="http://schemas.microsoft.com/office/drawing/2014/main" id="{267F45C1-9971-7644-B675-A9975532C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4306" y="4159110"/>
              <a:ext cx="452437" cy="508000"/>
            </a:xfrm>
            <a:custGeom>
              <a:avLst/>
              <a:gdLst>
                <a:gd name="T0" fmla="*/ 166 w 197"/>
                <a:gd name="T1" fmla="*/ 19 h 221"/>
                <a:gd name="T2" fmla="*/ 178 w 197"/>
                <a:gd name="T3" fmla="*/ 101 h 221"/>
                <a:gd name="T4" fmla="*/ 113 w 197"/>
                <a:gd name="T5" fmla="*/ 189 h 221"/>
                <a:gd name="T6" fmla="*/ 31 w 197"/>
                <a:gd name="T7" fmla="*/ 201 h 221"/>
                <a:gd name="T8" fmla="*/ 19 w 197"/>
                <a:gd name="T9" fmla="*/ 119 h 221"/>
                <a:gd name="T10" fmla="*/ 84 w 197"/>
                <a:gd name="T11" fmla="*/ 31 h 221"/>
                <a:gd name="T12" fmla="*/ 166 w 197"/>
                <a:gd name="T13" fmla="*/ 19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7" h="221">
                  <a:moveTo>
                    <a:pt x="166" y="19"/>
                  </a:moveTo>
                  <a:cubicBezTo>
                    <a:pt x="192" y="39"/>
                    <a:pt x="197" y="75"/>
                    <a:pt x="178" y="101"/>
                  </a:cubicBezTo>
                  <a:cubicBezTo>
                    <a:pt x="113" y="189"/>
                    <a:pt x="113" y="189"/>
                    <a:pt x="113" y="189"/>
                  </a:cubicBezTo>
                  <a:cubicBezTo>
                    <a:pt x="94" y="215"/>
                    <a:pt x="57" y="221"/>
                    <a:pt x="31" y="201"/>
                  </a:cubicBezTo>
                  <a:cubicBezTo>
                    <a:pt x="5" y="182"/>
                    <a:pt x="0" y="145"/>
                    <a:pt x="19" y="119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103" y="5"/>
                    <a:pt x="140" y="0"/>
                    <a:pt x="166" y="19"/>
                  </a:cubicBezTo>
                  <a:close/>
                </a:path>
              </a:pathLst>
            </a:custGeom>
            <a:solidFill>
              <a:srgbClr val="EFC5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29" name="Freeform 31">
              <a:extLst>
                <a:ext uri="{FF2B5EF4-FFF2-40B4-BE49-F238E27FC236}">
                  <a16:creationId xmlns="" xmlns:a16="http://schemas.microsoft.com/office/drawing/2014/main" id="{00899221-3577-3843-946B-FA282A509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18" y="5646597"/>
              <a:ext cx="993775" cy="465138"/>
            </a:xfrm>
            <a:custGeom>
              <a:avLst/>
              <a:gdLst>
                <a:gd name="T0" fmla="*/ 0 w 626"/>
                <a:gd name="T1" fmla="*/ 278 h 293"/>
                <a:gd name="T2" fmla="*/ 28 w 626"/>
                <a:gd name="T3" fmla="*/ 0 h 293"/>
                <a:gd name="T4" fmla="*/ 626 w 626"/>
                <a:gd name="T5" fmla="*/ 23 h 293"/>
                <a:gd name="T6" fmla="*/ 618 w 626"/>
                <a:gd name="T7" fmla="*/ 293 h 293"/>
                <a:gd name="T8" fmla="*/ 0 w 626"/>
                <a:gd name="T9" fmla="*/ 27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293">
                  <a:moveTo>
                    <a:pt x="0" y="278"/>
                  </a:moveTo>
                  <a:lnTo>
                    <a:pt x="28" y="0"/>
                  </a:lnTo>
                  <a:lnTo>
                    <a:pt x="626" y="23"/>
                  </a:lnTo>
                  <a:lnTo>
                    <a:pt x="618" y="293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30" name="Freeform 32">
              <a:extLst>
                <a:ext uri="{FF2B5EF4-FFF2-40B4-BE49-F238E27FC236}">
                  <a16:creationId xmlns="" xmlns:a16="http://schemas.microsoft.com/office/drawing/2014/main" id="{C031AAEC-12DB-0B4F-A7A5-0B70D0863F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9118" y="5665647"/>
              <a:ext cx="523875" cy="404813"/>
            </a:xfrm>
            <a:custGeom>
              <a:avLst/>
              <a:gdLst>
                <a:gd name="T0" fmla="*/ 330 w 330"/>
                <a:gd name="T1" fmla="*/ 11 h 255"/>
                <a:gd name="T2" fmla="*/ 15 w 330"/>
                <a:gd name="T3" fmla="*/ 0 h 255"/>
                <a:gd name="T4" fmla="*/ 0 w 330"/>
                <a:gd name="T5" fmla="*/ 243 h 255"/>
                <a:gd name="T6" fmla="*/ 322 w 330"/>
                <a:gd name="T7" fmla="*/ 255 h 255"/>
                <a:gd name="T8" fmla="*/ 330 w 330"/>
                <a:gd name="T9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255">
                  <a:moveTo>
                    <a:pt x="330" y="11"/>
                  </a:moveTo>
                  <a:lnTo>
                    <a:pt x="15" y="0"/>
                  </a:lnTo>
                  <a:lnTo>
                    <a:pt x="0" y="243"/>
                  </a:lnTo>
                  <a:lnTo>
                    <a:pt x="322" y="255"/>
                  </a:lnTo>
                  <a:lnTo>
                    <a:pt x="330" y="11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31" name="Freeform 33">
              <a:extLst>
                <a:ext uri="{FF2B5EF4-FFF2-40B4-BE49-F238E27FC236}">
                  <a16:creationId xmlns="" xmlns:a16="http://schemas.microsoft.com/office/drawing/2014/main" id="{5E83CE6A-2939-5649-B664-C3CB6B897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956" y="5911710"/>
              <a:ext cx="1263650" cy="1712913"/>
            </a:xfrm>
            <a:custGeom>
              <a:avLst/>
              <a:gdLst>
                <a:gd name="T0" fmla="*/ 55 w 796"/>
                <a:gd name="T1" fmla="*/ 0 h 1079"/>
                <a:gd name="T2" fmla="*/ 0 w 796"/>
                <a:gd name="T3" fmla="*/ 1079 h 1079"/>
                <a:gd name="T4" fmla="*/ 760 w 796"/>
                <a:gd name="T5" fmla="*/ 1079 h 1079"/>
                <a:gd name="T6" fmla="*/ 796 w 796"/>
                <a:gd name="T7" fmla="*/ 0 h 1079"/>
                <a:gd name="T8" fmla="*/ 55 w 796"/>
                <a:gd name="T9" fmla="*/ 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6" h="1079">
                  <a:moveTo>
                    <a:pt x="55" y="0"/>
                  </a:moveTo>
                  <a:lnTo>
                    <a:pt x="0" y="1079"/>
                  </a:lnTo>
                  <a:lnTo>
                    <a:pt x="760" y="1079"/>
                  </a:lnTo>
                  <a:lnTo>
                    <a:pt x="796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32" name="Freeform 34">
              <a:extLst>
                <a:ext uri="{FF2B5EF4-FFF2-40B4-BE49-F238E27FC236}">
                  <a16:creationId xmlns="" xmlns:a16="http://schemas.microsoft.com/office/drawing/2014/main" id="{A8C129BF-F87A-D247-B0E3-ADE345D25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4031" y="5911710"/>
              <a:ext cx="663575" cy="1712913"/>
            </a:xfrm>
            <a:custGeom>
              <a:avLst/>
              <a:gdLst>
                <a:gd name="T0" fmla="*/ 45 w 418"/>
                <a:gd name="T1" fmla="*/ 0 h 1079"/>
                <a:gd name="T2" fmla="*/ 0 w 418"/>
                <a:gd name="T3" fmla="*/ 1079 h 1079"/>
                <a:gd name="T4" fmla="*/ 400 w 418"/>
                <a:gd name="T5" fmla="*/ 1079 h 1079"/>
                <a:gd name="T6" fmla="*/ 418 w 418"/>
                <a:gd name="T7" fmla="*/ 0 h 1079"/>
                <a:gd name="T8" fmla="*/ 45 w 418"/>
                <a:gd name="T9" fmla="*/ 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8" h="1079">
                  <a:moveTo>
                    <a:pt x="45" y="0"/>
                  </a:moveTo>
                  <a:lnTo>
                    <a:pt x="0" y="1079"/>
                  </a:lnTo>
                  <a:lnTo>
                    <a:pt x="400" y="1079"/>
                  </a:lnTo>
                  <a:lnTo>
                    <a:pt x="418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39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EBCBF97F-F373-B245-91B7-429DC31851DD}"/>
              </a:ext>
            </a:extLst>
          </p:cNvPr>
          <p:cNvGrpSpPr/>
          <p:nvPr/>
        </p:nvGrpSpPr>
        <p:grpSpPr>
          <a:xfrm>
            <a:off x="4320228" y="2120485"/>
            <a:ext cx="1254592" cy="1253402"/>
            <a:chOff x="5077468" y="2979597"/>
            <a:chExt cx="1673225" cy="1671638"/>
          </a:xfrm>
        </p:grpSpPr>
        <p:sp>
          <p:nvSpPr>
            <p:cNvPr id="34" name="Freeform 35">
              <a:extLst>
                <a:ext uri="{FF2B5EF4-FFF2-40B4-BE49-F238E27FC236}">
                  <a16:creationId xmlns="" xmlns:a16="http://schemas.microsoft.com/office/drawing/2014/main" id="{E305F70C-C41E-A548-9CE6-7CF0033402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6743" y="3528872"/>
              <a:ext cx="573087" cy="573088"/>
            </a:xfrm>
            <a:custGeom>
              <a:avLst/>
              <a:gdLst>
                <a:gd name="T0" fmla="*/ 125 w 249"/>
                <a:gd name="T1" fmla="*/ 0 h 249"/>
                <a:gd name="T2" fmla="*/ 0 w 249"/>
                <a:gd name="T3" fmla="*/ 125 h 249"/>
                <a:gd name="T4" fmla="*/ 125 w 249"/>
                <a:gd name="T5" fmla="*/ 249 h 249"/>
                <a:gd name="T6" fmla="*/ 249 w 249"/>
                <a:gd name="T7" fmla="*/ 125 h 249"/>
                <a:gd name="T8" fmla="*/ 125 w 249"/>
                <a:gd name="T9" fmla="*/ 0 h 249"/>
                <a:gd name="T10" fmla="*/ 125 w 249"/>
                <a:gd name="T11" fmla="*/ 245 h 249"/>
                <a:gd name="T12" fmla="*/ 4 w 249"/>
                <a:gd name="T13" fmla="*/ 125 h 249"/>
                <a:gd name="T14" fmla="*/ 125 w 249"/>
                <a:gd name="T15" fmla="*/ 4 h 249"/>
                <a:gd name="T16" fmla="*/ 245 w 249"/>
                <a:gd name="T17" fmla="*/ 125 h 249"/>
                <a:gd name="T18" fmla="*/ 125 w 249"/>
                <a:gd name="T19" fmla="*/ 245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" h="249">
                  <a:moveTo>
                    <a:pt x="125" y="0"/>
                  </a:moveTo>
                  <a:cubicBezTo>
                    <a:pt x="56" y="0"/>
                    <a:pt x="0" y="56"/>
                    <a:pt x="0" y="125"/>
                  </a:cubicBezTo>
                  <a:cubicBezTo>
                    <a:pt x="0" y="193"/>
                    <a:pt x="56" y="249"/>
                    <a:pt x="125" y="249"/>
                  </a:cubicBezTo>
                  <a:cubicBezTo>
                    <a:pt x="193" y="249"/>
                    <a:pt x="249" y="193"/>
                    <a:pt x="249" y="125"/>
                  </a:cubicBezTo>
                  <a:cubicBezTo>
                    <a:pt x="249" y="56"/>
                    <a:pt x="193" y="0"/>
                    <a:pt x="125" y="0"/>
                  </a:cubicBezTo>
                  <a:close/>
                  <a:moveTo>
                    <a:pt x="125" y="245"/>
                  </a:moveTo>
                  <a:cubicBezTo>
                    <a:pt x="58" y="245"/>
                    <a:pt x="4" y="191"/>
                    <a:pt x="4" y="125"/>
                  </a:cubicBezTo>
                  <a:cubicBezTo>
                    <a:pt x="4" y="58"/>
                    <a:pt x="58" y="4"/>
                    <a:pt x="125" y="4"/>
                  </a:cubicBezTo>
                  <a:cubicBezTo>
                    <a:pt x="191" y="4"/>
                    <a:pt x="245" y="58"/>
                    <a:pt x="245" y="125"/>
                  </a:cubicBezTo>
                  <a:cubicBezTo>
                    <a:pt x="245" y="191"/>
                    <a:pt x="191" y="245"/>
                    <a:pt x="125" y="245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3175"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35" name="Freeform 36">
              <a:extLst>
                <a:ext uri="{FF2B5EF4-FFF2-40B4-BE49-F238E27FC236}">
                  <a16:creationId xmlns="" xmlns:a16="http://schemas.microsoft.com/office/drawing/2014/main" id="{978C0C61-1E7D-D54D-8345-998FF0C350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26706" y="3227247"/>
              <a:ext cx="1177925" cy="1177925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256 w 512"/>
                <a:gd name="T11" fmla="*/ 508 h 512"/>
                <a:gd name="T12" fmla="*/ 3 w 512"/>
                <a:gd name="T13" fmla="*/ 256 h 512"/>
                <a:gd name="T14" fmla="*/ 256 w 512"/>
                <a:gd name="T15" fmla="*/ 4 h 512"/>
                <a:gd name="T16" fmla="*/ 508 w 512"/>
                <a:gd name="T17" fmla="*/ 256 h 512"/>
                <a:gd name="T18" fmla="*/ 256 w 512"/>
                <a:gd name="T19" fmla="*/ 50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5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5"/>
                    <a:pt x="397" y="0"/>
                    <a:pt x="256" y="0"/>
                  </a:cubicBezTo>
                  <a:close/>
                  <a:moveTo>
                    <a:pt x="256" y="508"/>
                  </a:moveTo>
                  <a:cubicBezTo>
                    <a:pt x="117" y="508"/>
                    <a:pt x="3" y="395"/>
                    <a:pt x="3" y="256"/>
                  </a:cubicBezTo>
                  <a:cubicBezTo>
                    <a:pt x="3" y="117"/>
                    <a:pt x="117" y="4"/>
                    <a:pt x="256" y="4"/>
                  </a:cubicBezTo>
                  <a:cubicBezTo>
                    <a:pt x="395" y="4"/>
                    <a:pt x="508" y="117"/>
                    <a:pt x="508" y="256"/>
                  </a:cubicBezTo>
                  <a:cubicBezTo>
                    <a:pt x="508" y="395"/>
                    <a:pt x="395" y="508"/>
                    <a:pt x="256" y="508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3175"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36" name="Freeform 37">
              <a:extLst>
                <a:ext uri="{FF2B5EF4-FFF2-40B4-BE49-F238E27FC236}">
                  <a16:creationId xmlns="" xmlns:a16="http://schemas.microsoft.com/office/drawing/2014/main" id="{C9163BB6-EC5D-0A46-A664-C983DE49AE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77506" y="3278047"/>
              <a:ext cx="1076325" cy="1076325"/>
            </a:xfrm>
            <a:custGeom>
              <a:avLst/>
              <a:gdLst>
                <a:gd name="T0" fmla="*/ 234 w 468"/>
                <a:gd name="T1" fmla="*/ 0 h 468"/>
                <a:gd name="T2" fmla="*/ 0 w 468"/>
                <a:gd name="T3" fmla="*/ 234 h 468"/>
                <a:gd name="T4" fmla="*/ 234 w 468"/>
                <a:gd name="T5" fmla="*/ 468 h 468"/>
                <a:gd name="T6" fmla="*/ 468 w 468"/>
                <a:gd name="T7" fmla="*/ 234 h 468"/>
                <a:gd name="T8" fmla="*/ 234 w 468"/>
                <a:gd name="T9" fmla="*/ 0 h 468"/>
                <a:gd name="T10" fmla="*/ 234 w 468"/>
                <a:gd name="T11" fmla="*/ 464 h 468"/>
                <a:gd name="T12" fmla="*/ 4 w 468"/>
                <a:gd name="T13" fmla="*/ 234 h 468"/>
                <a:gd name="T14" fmla="*/ 234 w 468"/>
                <a:gd name="T15" fmla="*/ 4 h 468"/>
                <a:gd name="T16" fmla="*/ 464 w 468"/>
                <a:gd name="T17" fmla="*/ 234 h 468"/>
                <a:gd name="T18" fmla="*/ 234 w 468"/>
                <a:gd name="T19" fmla="*/ 46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8" h="468">
                  <a:moveTo>
                    <a:pt x="234" y="0"/>
                  </a:moveTo>
                  <a:cubicBezTo>
                    <a:pt x="105" y="0"/>
                    <a:pt x="0" y="105"/>
                    <a:pt x="0" y="234"/>
                  </a:cubicBezTo>
                  <a:cubicBezTo>
                    <a:pt x="0" y="363"/>
                    <a:pt x="105" y="468"/>
                    <a:pt x="234" y="468"/>
                  </a:cubicBezTo>
                  <a:cubicBezTo>
                    <a:pt x="363" y="468"/>
                    <a:pt x="468" y="363"/>
                    <a:pt x="468" y="234"/>
                  </a:cubicBezTo>
                  <a:cubicBezTo>
                    <a:pt x="468" y="105"/>
                    <a:pt x="363" y="0"/>
                    <a:pt x="234" y="0"/>
                  </a:cubicBezTo>
                  <a:close/>
                  <a:moveTo>
                    <a:pt x="234" y="464"/>
                  </a:moveTo>
                  <a:cubicBezTo>
                    <a:pt x="107" y="464"/>
                    <a:pt x="4" y="361"/>
                    <a:pt x="4" y="234"/>
                  </a:cubicBezTo>
                  <a:cubicBezTo>
                    <a:pt x="4" y="107"/>
                    <a:pt x="107" y="4"/>
                    <a:pt x="234" y="4"/>
                  </a:cubicBezTo>
                  <a:cubicBezTo>
                    <a:pt x="361" y="4"/>
                    <a:pt x="464" y="107"/>
                    <a:pt x="464" y="234"/>
                  </a:cubicBezTo>
                  <a:cubicBezTo>
                    <a:pt x="464" y="361"/>
                    <a:pt x="361" y="464"/>
                    <a:pt x="234" y="464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3175"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37" name="Freeform 38">
              <a:extLst>
                <a:ext uri="{FF2B5EF4-FFF2-40B4-BE49-F238E27FC236}">
                  <a16:creationId xmlns="" xmlns:a16="http://schemas.microsoft.com/office/drawing/2014/main" id="{9F54E0ED-7270-FE46-9574-AC0E957E1E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7468" y="2979597"/>
              <a:ext cx="1673225" cy="1671638"/>
            </a:xfrm>
            <a:custGeom>
              <a:avLst/>
              <a:gdLst>
                <a:gd name="T0" fmla="*/ 364 w 727"/>
                <a:gd name="T1" fmla="*/ 0 h 727"/>
                <a:gd name="T2" fmla="*/ 0 w 727"/>
                <a:gd name="T3" fmla="*/ 364 h 727"/>
                <a:gd name="T4" fmla="*/ 364 w 727"/>
                <a:gd name="T5" fmla="*/ 727 h 727"/>
                <a:gd name="T6" fmla="*/ 727 w 727"/>
                <a:gd name="T7" fmla="*/ 364 h 727"/>
                <a:gd name="T8" fmla="*/ 364 w 727"/>
                <a:gd name="T9" fmla="*/ 0 h 727"/>
                <a:gd name="T10" fmla="*/ 364 w 727"/>
                <a:gd name="T11" fmla="*/ 723 h 727"/>
                <a:gd name="T12" fmla="*/ 4 w 727"/>
                <a:gd name="T13" fmla="*/ 364 h 727"/>
                <a:gd name="T14" fmla="*/ 364 w 727"/>
                <a:gd name="T15" fmla="*/ 4 h 727"/>
                <a:gd name="T16" fmla="*/ 723 w 727"/>
                <a:gd name="T17" fmla="*/ 364 h 727"/>
                <a:gd name="T18" fmla="*/ 364 w 727"/>
                <a:gd name="T19" fmla="*/ 72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7" h="727">
                  <a:moveTo>
                    <a:pt x="364" y="0"/>
                  </a:moveTo>
                  <a:cubicBezTo>
                    <a:pt x="163" y="0"/>
                    <a:pt x="0" y="163"/>
                    <a:pt x="0" y="364"/>
                  </a:cubicBezTo>
                  <a:cubicBezTo>
                    <a:pt x="0" y="564"/>
                    <a:pt x="163" y="727"/>
                    <a:pt x="364" y="727"/>
                  </a:cubicBezTo>
                  <a:cubicBezTo>
                    <a:pt x="564" y="727"/>
                    <a:pt x="727" y="564"/>
                    <a:pt x="727" y="364"/>
                  </a:cubicBezTo>
                  <a:cubicBezTo>
                    <a:pt x="727" y="163"/>
                    <a:pt x="564" y="0"/>
                    <a:pt x="364" y="0"/>
                  </a:cubicBezTo>
                  <a:close/>
                  <a:moveTo>
                    <a:pt x="364" y="723"/>
                  </a:moveTo>
                  <a:cubicBezTo>
                    <a:pt x="166" y="723"/>
                    <a:pt x="4" y="562"/>
                    <a:pt x="4" y="364"/>
                  </a:cubicBezTo>
                  <a:cubicBezTo>
                    <a:pt x="4" y="166"/>
                    <a:pt x="166" y="4"/>
                    <a:pt x="364" y="4"/>
                  </a:cubicBezTo>
                  <a:cubicBezTo>
                    <a:pt x="562" y="4"/>
                    <a:pt x="723" y="166"/>
                    <a:pt x="723" y="364"/>
                  </a:cubicBezTo>
                  <a:cubicBezTo>
                    <a:pt x="723" y="562"/>
                    <a:pt x="562" y="723"/>
                    <a:pt x="364" y="723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3175">
              <a:solidFill>
                <a:schemeClr val="tx1">
                  <a:lumMod val="60000"/>
                  <a:lumOff val="40000"/>
                </a:schemeClr>
              </a:solidFill>
            </a:ln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="" xmlns:a16="http://schemas.microsoft.com/office/drawing/2014/main" id="{F7EE6607-ACEF-034C-B4F3-A7DBA2416455}"/>
              </a:ext>
            </a:extLst>
          </p:cNvPr>
          <p:cNvGrpSpPr/>
          <p:nvPr/>
        </p:nvGrpSpPr>
        <p:grpSpPr>
          <a:xfrm>
            <a:off x="4780881" y="2601373"/>
            <a:ext cx="2000919" cy="3001974"/>
            <a:chOff x="5691831" y="3620947"/>
            <a:chExt cx="2668587" cy="4003675"/>
          </a:xfrm>
        </p:grpSpPr>
        <p:sp>
          <p:nvSpPr>
            <p:cNvPr id="39" name="Freeform 40">
              <a:extLst>
                <a:ext uri="{FF2B5EF4-FFF2-40B4-BE49-F238E27FC236}">
                  <a16:creationId xmlns="" xmlns:a16="http://schemas.microsoft.com/office/drawing/2014/main" id="{FAF33D64-9376-C44E-94FC-AF9062726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3268" y="4502010"/>
              <a:ext cx="876300" cy="1019175"/>
            </a:xfrm>
            <a:custGeom>
              <a:avLst/>
              <a:gdLst>
                <a:gd name="T0" fmla="*/ 0 w 381"/>
                <a:gd name="T1" fmla="*/ 45 h 443"/>
                <a:gd name="T2" fmla="*/ 299 w 381"/>
                <a:gd name="T3" fmla="*/ 401 h 443"/>
                <a:gd name="T4" fmla="*/ 148 w 381"/>
                <a:gd name="T5" fmla="*/ 94 h 443"/>
                <a:gd name="T6" fmla="*/ 0 w 381"/>
                <a:gd name="T7" fmla="*/ 45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" h="443">
                  <a:moveTo>
                    <a:pt x="0" y="45"/>
                  </a:moveTo>
                  <a:cubicBezTo>
                    <a:pt x="26" y="89"/>
                    <a:pt x="216" y="443"/>
                    <a:pt x="299" y="401"/>
                  </a:cubicBezTo>
                  <a:cubicBezTo>
                    <a:pt x="381" y="360"/>
                    <a:pt x="176" y="129"/>
                    <a:pt x="148" y="94"/>
                  </a:cubicBezTo>
                  <a:cubicBezTo>
                    <a:pt x="83" y="0"/>
                    <a:pt x="29" y="14"/>
                    <a:pt x="0" y="45"/>
                  </a:cubicBezTo>
                  <a:close/>
                </a:path>
              </a:pathLst>
            </a:custGeom>
            <a:solidFill>
              <a:srgbClr val="EFC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40" name="Freeform 41">
              <a:extLst>
                <a:ext uri="{FF2B5EF4-FFF2-40B4-BE49-F238E27FC236}">
                  <a16:creationId xmlns="" xmlns:a16="http://schemas.microsoft.com/office/drawing/2014/main" id="{9FCFDC19-2FBD-FF4B-8650-CB5BB5EE4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1831" y="3620947"/>
              <a:ext cx="1684337" cy="2228850"/>
            </a:xfrm>
            <a:custGeom>
              <a:avLst/>
              <a:gdLst>
                <a:gd name="T0" fmla="*/ 413 w 732"/>
                <a:gd name="T1" fmla="*/ 969 h 969"/>
                <a:gd name="T2" fmla="*/ 732 w 732"/>
                <a:gd name="T3" fmla="*/ 857 h 969"/>
                <a:gd name="T4" fmla="*/ 685 w 732"/>
                <a:gd name="T5" fmla="*/ 730 h 969"/>
                <a:gd name="T6" fmla="*/ 604 w 732"/>
                <a:gd name="T7" fmla="*/ 348 h 969"/>
                <a:gd name="T8" fmla="*/ 585 w 732"/>
                <a:gd name="T9" fmla="*/ 295 h 969"/>
                <a:gd name="T10" fmla="*/ 483 w 732"/>
                <a:gd name="T11" fmla="*/ 334 h 969"/>
                <a:gd name="T12" fmla="*/ 492 w 732"/>
                <a:gd name="T13" fmla="*/ 358 h 969"/>
                <a:gd name="T14" fmla="*/ 488 w 732"/>
                <a:gd name="T15" fmla="*/ 359 h 969"/>
                <a:gd name="T16" fmla="*/ 466 w 732"/>
                <a:gd name="T17" fmla="*/ 299 h 969"/>
                <a:gd name="T18" fmla="*/ 364 w 732"/>
                <a:gd name="T19" fmla="*/ 338 h 969"/>
                <a:gd name="T20" fmla="*/ 376 w 732"/>
                <a:gd name="T21" fmla="*/ 370 h 969"/>
                <a:gd name="T22" fmla="*/ 372 w 732"/>
                <a:gd name="T23" fmla="*/ 370 h 969"/>
                <a:gd name="T24" fmla="*/ 350 w 732"/>
                <a:gd name="T25" fmla="*/ 309 h 969"/>
                <a:gd name="T26" fmla="*/ 248 w 732"/>
                <a:gd name="T27" fmla="*/ 347 h 969"/>
                <a:gd name="T28" fmla="*/ 260 w 732"/>
                <a:gd name="T29" fmla="*/ 381 h 969"/>
                <a:gd name="T30" fmla="*/ 257 w 732"/>
                <a:gd name="T31" fmla="*/ 381 h 969"/>
                <a:gd name="T32" fmla="*/ 222 w 732"/>
                <a:gd name="T33" fmla="*/ 282 h 969"/>
                <a:gd name="T34" fmla="*/ 149 w 732"/>
                <a:gd name="T35" fmla="*/ 76 h 969"/>
                <a:gd name="T36" fmla="*/ 34 w 732"/>
                <a:gd name="T37" fmla="*/ 120 h 969"/>
                <a:gd name="T38" fmla="*/ 261 w 732"/>
                <a:gd name="T39" fmla="*/ 740 h 969"/>
                <a:gd name="T40" fmla="*/ 367 w 732"/>
                <a:gd name="T41" fmla="*/ 841 h 969"/>
                <a:gd name="T42" fmla="*/ 413 w 732"/>
                <a:gd name="T43" fmla="*/ 969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32" h="969">
                  <a:moveTo>
                    <a:pt x="413" y="969"/>
                  </a:moveTo>
                  <a:cubicBezTo>
                    <a:pt x="732" y="857"/>
                    <a:pt x="732" y="857"/>
                    <a:pt x="732" y="857"/>
                  </a:cubicBezTo>
                  <a:cubicBezTo>
                    <a:pt x="685" y="730"/>
                    <a:pt x="685" y="730"/>
                    <a:pt x="685" y="730"/>
                  </a:cubicBezTo>
                  <a:cubicBezTo>
                    <a:pt x="700" y="617"/>
                    <a:pt x="653" y="466"/>
                    <a:pt x="604" y="348"/>
                  </a:cubicBezTo>
                  <a:cubicBezTo>
                    <a:pt x="585" y="295"/>
                    <a:pt x="585" y="295"/>
                    <a:pt x="585" y="295"/>
                  </a:cubicBezTo>
                  <a:cubicBezTo>
                    <a:pt x="558" y="219"/>
                    <a:pt x="449" y="242"/>
                    <a:pt x="483" y="334"/>
                  </a:cubicBezTo>
                  <a:cubicBezTo>
                    <a:pt x="492" y="358"/>
                    <a:pt x="492" y="358"/>
                    <a:pt x="492" y="358"/>
                  </a:cubicBezTo>
                  <a:cubicBezTo>
                    <a:pt x="488" y="359"/>
                    <a:pt x="488" y="359"/>
                    <a:pt x="488" y="359"/>
                  </a:cubicBezTo>
                  <a:cubicBezTo>
                    <a:pt x="466" y="299"/>
                    <a:pt x="466" y="299"/>
                    <a:pt x="466" y="299"/>
                  </a:cubicBezTo>
                  <a:cubicBezTo>
                    <a:pt x="440" y="223"/>
                    <a:pt x="330" y="246"/>
                    <a:pt x="364" y="338"/>
                  </a:cubicBezTo>
                  <a:cubicBezTo>
                    <a:pt x="376" y="370"/>
                    <a:pt x="376" y="370"/>
                    <a:pt x="376" y="370"/>
                  </a:cubicBezTo>
                  <a:cubicBezTo>
                    <a:pt x="372" y="370"/>
                    <a:pt x="372" y="370"/>
                    <a:pt x="372" y="370"/>
                  </a:cubicBezTo>
                  <a:cubicBezTo>
                    <a:pt x="350" y="309"/>
                    <a:pt x="350" y="309"/>
                    <a:pt x="350" y="309"/>
                  </a:cubicBezTo>
                  <a:cubicBezTo>
                    <a:pt x="324" y="233"/>
                    <a:pt x="214" y="256"/>
                    <a:pt x="248" y="347"/>
                  </a:cubicBezTo>
                  <a:cubicBezTo>
                    <a:pt x="260" y="381"/>
                    <a:pt x="260" y="381"/>
                    <a:pt x="260" y="381"/>
                  </a:cubicBezTo>
                  <a:cubicBezTo>
                    <a:pt x="257" y="381"/>
                    <a:pt x="257" y="381"/>
                    <a:pt x="257" y="381"/>
                  </a:cubicBezTo>
                  <a:cubicBezTo>
                    <a:pt x="222" y="282"/>
                    <a:pt x="222" y="282"/>
                    <a:pt x="222" y="282"/>
                  </a:cubicBezTo>
                  <a:cubicBezTo>
                    <a:pt x="149" y="76"/>
                    <a:pt x="149" y="76"/>
                    <a:pt x="149" y="76"/>
                  </a:cubicBezTo>
                  <a:cubicBezTo>
                    <a:pt x="123" y="0"/>
                    <a:pt x="0" y="28"/>
                    <a:pt x="34" y="120"/>
                  </a:cubicBezTo>
                  <a:cubicBezTo>
                    <a:pt x="261" y="740"/>
                    <a:pt x="261" y="740"/>
                    <a:pt x="261" y="740"/>
                  </a:cubicBezTo>
                  <a:cubicBezTo>
                    <a:pt x="276" y="779"/>
                    <a:pt x="316" y="802"/>
                    <a:pt x="367" y="841"/>
                  </a:cubicBezTo>
                  <a:cubicBezTo>
                    <a:pt x="368" y="841"/>
                    <a:pt x="413" y="969"/>
                    <a:pt x="413" y="969"/>
                  </a:cubicBezTo>
                  <a:close/>
                </a:path>
              </a:pathLst>
            </a:custGeom>
            <a:solidFill>
              <a:srgbClr val="FCD4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41" name="Freeform 42">
              <a:extLst>
                <a:ext uri="{FF2B5EF4-FFF2-40B4-BE49-F238E27FC236}">
                  <a16:creationId xmlns="" xmlns:a16="http://schemas.microsoft.com/office/drawing/2014/main" id="{5CD866A7-7B3E-0A4D-9665-9A306D6BB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4943" y="5435460"/>
              <a:ext cx="1079500" cy="742950"/>
            </a:xfrm>
            <a:custGeom>
              <a:avLst/>
              <a:gdLst>
                <a:gd name="T0" fmla="*/ 116 w 680"/>
                <a:gd name="T1" fmla="*/ 468 h 468"/>
                <a:gd name="T2" fmla="*/ 0 w 680"/>
                <a:gd name="T3" fmla="*/ 185 h 468"/>
                <a:gd name="T4" fmla="*/ 577 w 680"/>
                <a:gd name="T5" fmla="*/ 0 h 468"/>
                <a:gd name="T6" fmla="*/ 680 w 680"/>
                <a:gd name="T7" fmla="*/ 284 h 468"/>
                <a:gd name="T8" fmla="*/ 116 w 680"/>
                <a:gd name="T9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0" h="468">
                  <a:moveTo>
                    <a:pt x="116" y="468"/>
                  </a:moveTo>
                  <a:lnTo>
                    <a:pt x="0" y="185"/>
                  </a:lnTo>
                  <a:lnTo>
                    <a:pt x="577" y="0"/>
                  </a:lnTo>
                  <a:lnTo>
                    <a:pt x="680" y="284"/>
                  </a:lnTo>
                  <a:lnTo>
                    <a:pt x="116" y="4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42" name="Freeform 43">
              <a:extLst>
                <a:ext uri="{FF2B5EF4-FFF2-40B4-BE49-F238E27FC236}">
                  <a16:creationId xmlns="" xmlns:a16="http://schemas.microsoft.com/office/drawing/2014/main" id="{CF028297-08CD-7C45-B0FF-3CBC1CC58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4943" y="5603735"/>
              <a:ext cx="582612" cy="534988"/>
            </a:xfrm>
            <a:custGeom>
              <a:avLst/>
              <a:gdLst>
                <a:gd name="T0" fmla="*/ 252 w 367"/>
                <a:gd name="T1" fmla="*/ 0 h 337"/>
                <a:gd name="T2" fmla="*/ 0 w 367"/>
                <a:gd name="T3" fmla="*/ 79 h 337"/>
                <a:gd name="T4" fmla="*/ 106 w 367"/>
                <a:gd name="T5" fmla="*/ 337 h 337"/>
                <a:gd name="T6" fmla="*/ 367 w 367"/>
                <a:gd name="T7" fmla="*/ 266 h 337"/>
                <a:gd name="T8" fmla="*/ 252 w 367"/>
                <a:gd name="T9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337">
                  <a:moveTo>
                    <a:pt x="252" y="0"/>
                  </a:moveTo>
                  <a:lnTo>
                    <a:pt x="0" y="79"/>
                  </a:lnTo>
                  <a:lnTo>
                    <a:pt x="106" y="337"/>
                  </a:lnTo>
                  <a:lnTo>
                    <a:pt x="367" y="26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43" name="Freeform 44">
              <a:extLst>
                <a:ext uri="{FF2B5EF4-FFF2-40B4-BE49-F238E27FC236}">
                  <a16:creationId xmlns="" xmlns:a16="http://schemas.microsoft.com/office/drawing/2014/main" id="{C054B2DB-833D-344A-846E-C6F3EFF4A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818" y="5608497"/>
              <a:ext cx="1879600" cy="2016125"/>
            </a:xfrm>
            <a:custGeom>
              <a:avLst/>
              <a:gdLst>
                <a:gd name="T0" fmla="*/ 0 w 1184"/>
                <a:gd name="T1" fmla="*/ 213 h 1270"/>
                <a:gd name="T2" fmla="*/ 425 w 1184"/>
                <a:gd name="T3" fmla="*/ 1270 h 1270"/>
                <a:gd name="T4" fmla="*/ 1184 w 1184"/>
                <a:gd name="T5" fmla="*/ 1270 h 1270"/>
                <a:gd name="T6" fmla="*/ 658 w 1184"/>
                <a:gd name="T7" fmla="*/ 0 h 1270"/>
                <a:gd name="T8" fmla="*/ 0 w 1184"/>
                <a:gd name="T9" fmla="*/ 213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4" h="1270">
                  <a:moveTo>
                    <a:pt x="0" y="213"/>
                  </a:moveTo>
                  <a:lnTo>
                    <a:pt x="425" y="1270"/>
                  </a:lnTo>
                  <a:lnTo>
                    <a:pt x="1184" y="1270"/>
                  </a:lnTo>
                  <a:lnTo>
                    <a:pt x="658" y="0"/>
                  </a:lnTo>
                  <a:lnTo>
                    <a:pt x="0" y="213"/>
                  </a:lnTo>
                  <a:close/>
                </a:path>
              </a:pathLst>
            </a:custGeom>
            <a:solidFill>
              <a:srgbClr val="3939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  <p:sp>
          <p:nvSpPr>
            <p:cNvPr id="44" name="Freeform 45">
              <a:extLst>
                <a:ext uri="{FF2B5EF4-FFF2-40B4-BE49-F238E27FC236}">
                  <a16:creationId xmlns="" xmlns:a16="http://schemas.microsoft.com/office/drawing/2014/main" id="{1DA3403F-EEE3-1647-8A20-544AC96BCC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2781" y="5608497"/>
              <a:ext cx="1417637" cy="2016125"/>
            </a:xfrm>
            <a:custGeom>
              <a:avLst/>
              <a:gdLst>
                <a:gd name="T0" fmla="*/ 0 w 893"/>
                <a:gd name="T1" fmla="*/ 118 h 1270"/>
                <a:gd name="T2" fmla="*/ 513 w 893"/>
                <a:gd name="T3" fmla="*/ 1270 h 1270"/>
                <a:gd name="T4" fmla="*/ 893 w 893"/>
                <a:gd name="T5" fmla="*/ 1270 h 1270"/>
                <a:gd name="T6" fmla="*/ 367 w 893"/>
                <a:gd name="T7" fmla="*/ 0 h 1270"/>
                <a:gd name="T8" fmla="*/ 0 w 893"/>
                <a:gd name="T9" fmla="*/ 118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3" h="1270">
                  <a:moveTo>
                    <a:pt x="0" y="118"/>
                  </a:moveTo>
                  <a:lnTo>
                    <a:pt x="513" y="1270"/>
                  </a:lnTo>
                  <a:lnTo>
                    <a:pt x="893" y="1270"/>
                  </a:lnTo>
                  <a:lnTo>
                    <a:pt x="367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62" tIns="34281" rIns="68562" bIns="34281" numCol="1" anchor="t" anchorCtr="0" compatLnSpc="1">
              <a:prstTxWarp prst="textNoShape">
                <a:avLst/>
              </a:prstTxWarp>
            </a:bodyPr>
            <a:lstStyle/>
            <a:p>
              <a:endParaRPr lang="id-ID" sz="2699" dirty="0">
                <a:latin typeface="Poppins Light" pitchFamily="2" charset="77"/>
              </a:endParaRPr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B1CB22FB-59EE-344D-8C9A-0388DFD180C2}"/>
              </a:ext>
            </a:extLst>
          </p:cNvPr>
          <p:cNvCxnSpPr>
            <a:cxnSpLocks/>
          </p:cNvCxnSpPr>
          <p:nvPr/>
        </p:nvCxnSpPr>
        <p:spPr>
          <a:xfrm>
            <a:off x="5573629" y="2826342"/>
            <a:ext cx="847560" cy="273178"/>
          </a:xfrm>
          <a:prstGeom prst="straightConnector1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FBC03E58-1293-6D44-A17D-FE0DEC9DA226}"/>
              </a:ext>
            </a:extLst>
          </p:cNvPr>
          <p:cNvCxnSpPr>
            <a:cxnSpLocks/>
          </p:cNvCxnSpPr>
          <p:nvPr/>
        </p:nvCxnSpPr>
        <p:spPr>
          <a:xfrm flipV="1">
            <a:off x="5530508" y="2337924"/>
            <a:ext cx="949282" cy="182219"/>
          </a:xfrm>
          <a:prstGeom prst="straightConnector1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517A92A9-6910-D649-95AF-017136810846}"/>
              </a:ext>
            </a:extLst>
          </p:cNvPr>
          <p:cNvCxnSpPr>
            <a:cxnSpLocks/>
          </p:cNvCxnSpPr>
          <p:nvPr/>
        </p:nvCxnSpPr>
        <p:spPr>
          <a:xfrm flipV="1">
            <a:off x="5212178" y="1550761"/>
            <a:ext cx="618314" cy="633613"/>
          </a:xfrm>
          <a:prstGeom prst="straightConnector1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="" xmlns:a16="http://schemas.microsoft.com/office/drawing/2014/main" id="{E0D2E157-07F3-0C47-8CE5-3611A799DCB2}"/>
              </a:ext>
            </a:extLst>
          </p:cNvPr>
          <p:cNvCxnSpPr>
            <a:cxnSpLocks/>
          </p:cNvCxnSpPr>
          <p:nvPr/>
        </p:nvCxnSpPr>
        <p:spPr>
          <a:xfrm flipH="1" flipV="1">
            <a:off x="4019473" y="1792371"/>
            <a:ext cx="512128" cy="490593"/>
          </a:xfrm>
          <a:prstGeom prst="straightConnector1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="" xmlns:a16="http://schemas.microsoft.com/office/drawing/2014/main" id="{5D32F086-6F39-4E49-8718-940950BCF342}"/>
              </a:ext>
            </a:extLst>
          </p:cNvPr>
          <p:cNvCxnSpPr>
            <a:cxnSpLocks/>
          </p:cNvCxnSpPr>
          <p:nvPr/>
        </p:nvCxnSpPr>
        <p:spPr>
          <a:xfrm flipH="1">
            <a:off x="3593496" y="2702642"/>
            <a:ext cx="727521" cy="1694"/>
          </a:xfrm>
          <a:prstGeom prst="straightConnector1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626E9B9B-DD5D-4F40-8758-99DA3B69B338}"/>
              </a:ext>
            </a:extLst>
          </p:cNvPr>
          <p:cNvCxnSpPr>
            <a:cxnSpLocks/>
          </p:cNvCxnSpPr>
          <p:nvPr/>
        </p:nvCxnSpPr>
        <p:spPr>
          <a:xfrm flipH="1">
            <a:off x="3583825" y="2988912"/>
            <a:ext cx="788777" cy="598637"/>
          </a:xfrm>
          <a:prstGeom prst="straightConnector1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86560EA3-42B0-7A40-A425-1EDE0BE295CC}"/>
              </a:ext>
            </a:extLst>
          </p:cNvPr>
          <p:cNvSpPr txBox="1"/>
          <p:nvPr/>
        </p:nvSpPr>
        <p:spPr>
          <a:xfrm>
            <a:off x="1989437" y="171065"/>
            <a:ext cx="4979248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5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" pitchFamily="2" charset="77"/>
              </a:rPr>
              <a:t>Проект «</a:t>
            </a:r>
            <a:r>
              <a:rPr lang="ru-RU" sz="225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Poppins" pitchFamily="2" charset="77"/>
              </a:rPr>
              <a:t>МОЙ ВЕК – МОЕ ВРЕМЯ!» </a:t>
            </a:r>
            <a:endParaRPr lang="en-US" sz="225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Poppins" pitchFamily="2" charset="7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A1D1A03F-695F-B945-B929-DA6EE77BAC3F}"/>
              </a:ext>
            </a:extLst>
          </p:cNvPr>
          <p:cNvSpPr txBox="1"/>
          <p:nvPr/>
        </p:nvSpPr>
        <p:spPr>
          <a:xfrm>
            <a:off x="374949" y="590695"/>
            <a:ext cx="8311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/>
                </a:solidFill>
              </a:rPr>
              <a:t>Цель:</a:t>
            </a:r>
            <a:r>
              <a:rPr lang="ru-RU" sz="1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1200" dirty="0" smtClean="0"/>
              <a:t>Обеспечить </a:t>
            </a:r>
            <a:r>
              <a:rPr lang="ru-RU" sz="1200" dirty="0"/>
              <a:t>условия для творческой </a:t>
            </a:r>
            <a:r>
              <a:rPr lang="ru-RU" sz="1200" dirty="0" smtClean="0"/>
              <a:t>самореализации студентов </a:t>
            </a:r>
            <a:r>
              <a:rPr lang="ru-RU" sz="1200" dirty="0"/>
              <a:t>в соответствии с их потребностями, интересами </a:t>
            </a:r>
            <a:r>
              <a:rPr lang="ru-RU" sz="1200" dirty="0" smtClean="0"/>
              <a:t>и склонностями</a:t>
            </a:r>
            <a:r>
              <a:rPr lang="ru-RU" sz="1200" dirty="0"/>
              <a:t>;</a:t>
            </a:r>
          </a:p>
          <a:p>
            <a:pPr algn="ctr"/>
            <a:r>
              <a:rPr lang="ru-RU" sz="1200" dirty="0"/>
              <a:t>Обеспечить к 2024 году участие в студиях </a:t>
            </a:r>
            <a:r>
              <a:rPr lang="ru-RU" sz="1200" dirty="0" smtClean="0"/>
              <a:t>дополнительного образования</a:t>
            </a:r>
            <a:r>
              <a:rPr lang="ru-RU" sz="1200" dirty="0"/>
              <a:t>, общественных объединениях не менее 75</a:t>
            </a:r>
            <a:r>
              <a:rPr lang="ru-RU" sz="1200" dirty="0" smtClean="0"/>
              <a:t>% обучающихся</a:t>
            </a:r>
            <a:endParaRPr lang="ru-RU" sz="1200" dirty="0"/>
          </a:p>
        </p:txBody>
      </p:sp>
      <p:pic>
        <p:nvPicPr>
          <p:cNvPr id="83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Прямоугольник 50"/>
          <p:cNvSpPr/>
          <p:nvPr/>
        </p:nvSpPr>
        <p:spPr>
          <a:xfrm>
            <a:off x="56536" y="1446603"/>
            <a:ext cx="3518369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chemeClr val="accent4"/>
                </a:solidFill>
              </a:rPr>
              <a:t>Задачи проекта: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совершенствовать систему дополнительного </a:t>
            </a:r>
            <a:r>
              <a:rPr lang="ru-RU" sz="1050" dirty="0" smtClean="0"/>
              <a:t>образования студентов</a:t>
            </a:r>
            <a:r>
              <a:rPr lang="ru-RU" sz="1050" dirty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использовать возможности искусства, художественно-творческой деятельности в целях саморазвития</a:t>
            </a:r>
            <a:r>
              <a:rPr lang="ru-RU" sz="1050" dirty="0" smtClean="0"/>
              <a:t>, самосовершенствования </a:t>
            </a:r>
            <a:r>
              <a:rPr lang="ru-RU" sz="1050" dirty="0"/>
              <a:t>и самореализации </a:t>
            </a:r>
            <a:r>
              <a:rPr lang="ru-RU" sz="1050" dirty="0" smtClean="0"/>
              <a:t>творческих способностей </a:t>
            </a:r>
            <a:r>
              <a:rPr lang="ru-RU" sz="1050" dirty="0"/>
              <a:t>студентов;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воспитать нравственные чувства и этическое сознание;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воспитать ценностное отношение к прекрасному, формировать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представления об эстетических идеалах и ценностях;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приобщить студентов к ценностям отечественной </a:t>
            </a:r>
            <a:r>
              <a:rPr lang="ru-RU" sz="1050" dirty="0" smtClean="0"/>
              <a:t>и зарубежной </a:t>
            </a:r>
            <a:r>
              <a:rPr lang="ru-RU" sz="1050" dirty="0"/>
              <a:t>художественной культуры, лучшим </a:t>
            </a:r>
            <a:r>
              <a:rPr lang="ru-RU" sz="1050" dirty="0" smtClean="0"/>
              <a:t>образцам народного </a:t>
            </a:r>
            <a:r>
              <a:rPr lang="ru-RU" sz="1050" dirty="0"/>
              <a:t>творчества, классического и </a:t>
            </a:r>
            <a:r>
              <a:rPr lang="ru-RU" sz="1050" dirty="0" smtClean="0"/>
              <a:t>современного искусства</a:t>
            </a:r>
            <a:r>
              <a:rPr lang="ru-RU" sz="1050" dirty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обеспечить эмоциональное благополучие студентов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6775255" y="1425262"/>
            <a:ext cx="22591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chemeClr val="accent3"/>
                </a:solidFill>
              </a:rPr>
              <a:t>Результаты проекта: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Развитие потребностей в творческой деятельности </a:t>
            </a:r>
            <a:r>
              <a:rPr lang="ru-RU" sz="1050" dirty="0" smtClean="0"/>
              <a:t>и творческой самореализации</a:t>
            </a: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Рост числа студентов, занимающихся в </a:t>
            </a:r>
            <a:r>
              <a:rPr lang="ru-RU" sz="1050" dirty="0" smtClean="0"/>
              <a:t>различных направлениях </a:t>
            </a:r>
            <a:r>
              <a:rPr lang="ru-RU" sz="1050" dirty="0"/>
              <a:t>системы дополнительного образования;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Углубление взаимодействия структур колледжа </a:t>
            </a:r>
            <a:r>
              <a:rPr lang="ru-RU" sz="1050" dirty="0" smtClean="0"/>
              <a:t>с учреждениями </a:t>
            </a:r>
            <a:r>
              <a:rPr lang="ru-RU" sz="1050" dirty="0"/>
              <a:t>образования, культуры, искусства, </a:t>
            </a:r>
            <a:r>
              <a:rPr lang="ru-RU" sz="1050" dirty="0" smtClean="0"/>
              <a:t>средствами массовой информации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104909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741643" y="94561"/>
            <a:ext cx="5692584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ЛУЧШИЕ ПРОЕКТЫ </a:t>
            </a:r>
          </a:p>
          <a:p>
            <a:pPr algn="ctr"/>
            <a:r>
              <a:rPr lang="ru-RU" b="1" cap="all" dirty="0">
                <a:solidFill>
                  <a:schemeClr val="accent4"/>
                </a:solidFill>
                <a:latin typeface="Century Gothic" panose="020B0502020202020204" pitchFamily="34" charset="0"/>
              </a:rPr>
              <a:t>ГРАЖДАНСКО-ПАТРИОТИЧЕСКОЕ НАПРАВЛЕНИЕ</a:t>
            </a:r>
            <a:endParaRPr lang="en-US" b="1" cap="all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Центральный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5257800" cy="394335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entury Gothic" panose="020B0502020202020204" pitchFamily="34" charset="0"/>
              </a:rPr>
              <a:t>Брянская область: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ГАПОУ «Брянский техникум питания и торговли»</a:t>
            </a:r>
          </a:p>
          <a:p>
            <a:r>
              <a:rPr lang="ru-RU" sz="11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entury Gothic" panose="020B0502020202020204" pitchFamily="34" charset="0"/>
              </a:rPr>
              <a:t>Воронежская область: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ВО «Семилукский политехнический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ВО «Борисоглебский техникум промышленных и информационных технологий»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ВО «Воронежский юридический техникум»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Ивановская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ОГБПОУ «Кохомский индустриальный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ОГБПОУ «Шуйский технологический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ОГБПОУ «Ивановский колледж сферы услуг»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ОГБПОУ «Фурмановский технологический колледж»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Курская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ОБПОУ «Курский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ОБПОУ «Советский социально-аграрный техникум имени Клыкова»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ОБПОУ «Курский автотехнический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ОБПОУ «Суджанский сельскохозяйственный техникум»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Тамбовская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ТОГБПОУ «Железнодорожный колледж имени В.М. Баранова»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ТОГБПОУ «Колледж торговли, общественного питания 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ТОГАПОУ «Техникум отраслевых технологий»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ТОГАПОУ «Строительный колледж»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5257800" y="1200150"/>
            <a:ext cx="3886200" cy="394335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Владимирская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ВО «Владимирский областной колледж культуры и искусства»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ВО «Ковровский промышленно-гуманитарный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ВО «Муромский колледж радиоэлектронного приборостроения»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Калужская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КО «Калужский индустриально-педагогический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КО «Калужский колледж народного хозяйства и природообустройства»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Орловская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БПОУ ОО «Мезенский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БПОУ ОО «Болховский педагогический колледж»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Белгородская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ОГАПОУ «Шебекинский техникум промышленности и транспорта»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ОГАПОУ «Белгородский механико-технологический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b="1" dirty="0">
              <a:solidFill>
                <a:schemeClr val="tx2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4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741643" y="94561"/>
            <a:ext cx="5692584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ЛУЧШИЕ ПРОЕКТЫ </a:t>
            </a:r>
          </a:p>
          <a:p>
            <a:pPr algn="ctr"/>
            <a:r>
              <a:rPr lang="ru-RU" b="1" cap="all" dirty="0">
                <a:solidFill>
                  <a:schemeClr val="accent4"/>
                </a:solidFill>
                <a:latin typeface="Century Gothic" panose="020B0502020202020204" pitchFamily="34" charset="0"/>
              </a:rPr>
              <a:t>ГРАЖДАНСКО-ПАТРИОТИЧЕСКОЕ НАПРАВЛЕНИЕ</a:t>
            </a:r>
            <a:endParaRPr lang="en-US" b="1" cap="all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Северо-западный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Псковская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ПО «Опочецкий индустриально-педагогический колледж»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65735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Южный федеральный округ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1962150"/>
            <a:ext cx="9144000" cy="4572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Волгоградская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«Волгоградский технический колледж»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0" y="240631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Северо-Кавказский федеральный округ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0" y="2711110"/>
            <a:ext cx="9144000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302895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Приволжский федеральный округ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3333750"/>
            <a:ext cx="9144000" cy="16002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Республика Татарстан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ГАПОУ «Казанский строительный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ГАПОУ «Казанский колледж технологии и дизайна»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Нижегородская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«Нижегородский радиотехнический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«Нижегородский автомеханический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«Нижегородский индустриальный колледж»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Ульяновская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ОГАПОУ «Ульяновский авиационный колледж — Межрегиональный центр компетенций»</a:t>
            </a:r>
          </a:p>
        </p:txBody>
      </p:sp>
    </p:spTree>
    <p:extLst>
      <p:ext uri="{BB962C8B-B14F-4D97-AF65-F5344CB8AC3E}">
        <p14:creationId xmlns:p14="http://schemas.microsoft.com/office/powerpoint/2010/main" val="23182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741643" y="94561"/>
            <a:ext cx="5692584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ЛУЧШИЕ ПРОЕКТЫ </a:t>
            </a:r>
          </a:p>
          <a:p>
            <a:pPr algn="ctr"/>
            <a:r>
              <a:rPr lang="ru-RU" b="1" cap="all" dirty="0">
                <a:solidFill>
                  <a:schemeClr val="accent4"/>
                </a:solidFill>
                <a:latin typeface="Century Gothic" panose="020B0502020202020204" pitchFamily="34" charset="0"/>
              </a:rPr>
              <a:t>ГРАЖДАНСКО-ПАТРИОТИЧЕСКОЕ НАПРАВЛЕНИЕ</a:t>
            </a:r>
            <a:endParaRPr lang="en-US" b="1" cap="all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Уральский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Челябинская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«Челябинский профессиональный колледж»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0" y="165735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Сибирский федеральный округ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0" y="1962150"/>
            <a:ext cx="9144000" cy="18288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Иркутская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ИО «Иркутский гидрометеорологический техникум»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ГАПОУ ИО «Ангарский техникум общественного питания и торговли»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ГБПОУ ИО «Иркутский техникум транспорта и строительства»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Кемеровская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ГПОУ «Прокопьевский строительный техникум»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ГПОУ «Кемеровский аграрный техникум» имени Г.П. Левина</a:t>
            </a:r>
          </a:p>
          <a:p>
            <a:r>
              <a:rPr lang="ru-RU" sz="1100" b="1" dirty="0">
                <a:latin typeface="Century Gothic" panose="020B0502020202020204" pitchFamily="34" charset="0"/>
              </a:rPr>
              <a:t>Омская область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БПОУ ОО «Омский техникум строительства и лесного хозяйства»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БПОУ ОО «Сибирский профессиональный колледж»</a:t>
            </a:r>
          </a:p>
          <a:p>
            <a:endParaRPr lang="ru-RU" sz="1100" dirty="0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3777910"/>
            <a:ext cx="9144000" cy="3178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Дальневосточный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4082710"/>
            <a:ext cx="9144000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7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971550"/>
            <a:ext cx="4572001" cy="379780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72431"/>
            <a:ext cx="8368363" cy="495383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«Мы этой памяти верны!»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Title 2"/>
          <p:cNvSpPr txBox="1">
            <a:spLocks/>
          </p:cNvSpPr>
          <p:nvPr/>
        </p:nvSpPr>
        <p:spPr>
          <a:xfrm>
            <a:off x="377748" y="1117307"/>
            <a:ext cx="3807375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проекта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7" name="Footer Text"/>
          <p:cNvSpPr txBox="1"/>
          <p:nvPr/>
        </p:nvSpPr>
        <p:spPr>
          <a:xfrm>
            <a:off x="377748" y="1453344"/>
            <a:ext cx="396565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100" dirty="0" smtClean="0"/>
              <a:t>Цель </a:t>
            </a:r>
            <a:r>
              <a:rPr lang="ru-RU" sz="1100" dirty="0"/>
              <a:t>проекта: Вовлечение не менее чем 50 % студентов от общего числа студентов </a:t>
            </a:r>
            <a:r>
              <a:rPr lang="ru-RU" sz="1100" dirty="0" smtClean="0"/>
              <a:t>ПОО к </a:t>
            </a:r>
            <a:r>
              <a:rPr lang="ru-RU" sz="1100" dirty="0"/>
              <a:t>1 июля 2024 года в научно-исследовательскую</a:t>
            </a:r>
            <a:r>
              <a:rPr lang="ru-RU" sz="1100" dirty="0" smtClean="0"/>
              <a:t>, историческую деятельность путем </a:t>
            </a:r>
            <a:r>
              <a:rPr lang="ru-RU" sz="1100" dirty="0"/>
              <a:t>создания краеведческого отряда в рамках ВПК «Патриот</a:t>
            </a:r>
            <a:r>
              <a:rPr lang="ru-RU" sz="1100" dirty="0" smtClean="0"/>
              <a:t>»</a:t>
            </a:r>
            <a:endParaRPr lang="ru-RU" sz="1100" dirty="0"/>
          </a:p>
        </p:txBody>
      </p:sp>
      <p:sp>
        <p:nvSpPr>
          <p:cNvPr id="89" name="Inhaltsplatzhalter 4"/>
          <p:cNvSpPr txBox="1">
            <a:spLocks/>
          </p:cNvSpPr>
          <p:nvPr/>
        </p:nvSpPr>
        <p:spPr>
          <a:xfrm>
            <a:off x="377747" y="2522379"/>
            <a:ext cx="3807375" cy="33855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1"/>
                </a:solidFill>
                <a:latin typeface="+mj-lt"/>
              </a:rPr>
              <a:t>Задача 1</a:t>
            </a:r>
            <a:r>
              <a:rPr lang="en-US" sz="1200" b="1" dirty="0">
                <a:solidFill>
                  <a:schemeClr val="accent1"/>
                </a:solidFill>
                <a:latin typeface="+mj-lt"/>
              </a:rPr>
              <a:t/>
            </a:r>
            <a:br>
              <a:rPr lang="en-US" sz="1200" b="1" dirty="0">
                <a:solidFill>
                  <a:schemeClr val="accent1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Создать краеведческий отряд «Внуки Победы»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3" name="Inhaltsplatzhalter 4"/>
          <p:cNvSpPr txBox="1">
            <a:spLocks/>
          </p:cNvSpPr>
          <p:nvPr/>
        </p:nvSpPr>
        <p:spPr>
          <a:xfrm>
            <a:off x="377743" y="2914305"/>
            <a:ext cx="3807375" cy="33855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2"/>
                </a:solidFill>
                <a:latin typeface="+mj-lt"/>
              </a:rPr>
              <a:t>Задача 2</a:t>
            </a:r>
            <a:r>
              <a:rPr lang="en-US" sz="1200" b="1" dirty="0" smtClean="0">
                <a:solidFill>
                  <a:schemeClr val="accent1"/>
                </a:solidFill>
                <a:latin typeface="+mj-lt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Разработать программу «Мы этой памяти верны!»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8" name="Inhaltsplatzhalter 4"/>
          <p:cNvSpPr txBox="1">
            <a:spLocks/>
          </p:cNvSpPr>
          <p:nvPr/>
        </p:nvSpPr>
        <p:spPr>
          <a:xfrm>
            <a:off x="368644" y="3317888"/>
            <a:ext cx="3807375" cy="33855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3"/>
                </a:solidFill>
                <a:latin typeface="+mj-lt"/>
              </a:rPr>
              <a:t>Задача 3</a:t>
            </a:r>
            <a:r>
              <a:rPr lang="en-US" sz="1200" b="1" dirty="0">
                <a:solidFill>
                  <a:schemeClr val="accent3"/>
                </a:solidFill>
                <a:latin typeface="+mj-lt"/>
              </a:rPr>
              <a:t/>
            </a:r>
            <a:br>
              <a:rPr lang="en-US" sz="1200" b="1" dirty="0">
                <a:solidFill>
                  <a:schemeClr val="accent3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Внедрить модель наставничества «Студент - Студент»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1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Inhaltsplatzhalter 4"/>
          <p:cNvSpPr txBox="1">
            <a:spLocks/>
          </p:cNvSpPr>
          <p:nvPr/>
        </p:nvSpPr>
        <p:spPr>
          <a:xfrm>
            <a:off x="358409" y="3720456"/>
            <a:ext cx="3807375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4"/>
                </a:solidFill>
                <a:latin typeface="+mj-lt"/>
              </a:rPr>
              <a:t>Задача 4</a:t>
            </a:r>
            <a:r>
              <a:rPr lang="en-US" sz="1200" b="1" dirty="0">
                <a:solidFill>
                  <a:schemeClr val="accent3"/>
                </a:solidFill>
                <a:latin typeface="+mj-lt"/>
              </a:rPr>
              <a:t/>
            </a:r>
            <a:br>
              <a:rPr lang="en-US" sz="1200" b="1" dirty="0">
                <a:solidFill>
                  <a:schemeClr val="accent3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Создать онлайн страницу «Мы этой памяти верны» на сайте колледжа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3" name="Rectangle 6"/>
          <p:cNvSpPr/>
          <p:nvPr/>
        </p:nvSpPr>
        <p:spPr bwMode="auto">
          <a:xfrm>
            <a:off x="4572001" y="971550"/>
            <a:ext cx="4572001" cy="379780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14" name="Inhaltsplatzhalter 4"/>
          <p:cNvSpPr txBox="1">
            <a:spLocks/>
          </p:cNvSpPr>
          <p:nvPr/>
        </p:nvSpPr>
        <p:spPr>
          <a:xfrm>
            <a:off x="4930410" y="1568780"/>
            <a:ext cx="4354412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1"/>
                </a:solidFill>
                <a:latin typeface="+mj-lt"/>
              </a:rPr>
              <a:t>Результат 1</a:t>
            </a:r>
            <a:r>
              <a:rPr lang="en-US" sz="1200" b="1" dirty="0">
                <a:solidFill>
                  <a:schemeClr val="accent1"/>
                </a:solidFill>
                <a:latin typeface="+mj-lt"/>
              </a:rPr>
              <a:t/>
            </a:r>
            <a:br>
              <a:rPr lang="en-US" sz="1200" b="1" dirty="0">
                <a:solidFill>
                  <a:schemeClr val="accent1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Создан и функционирует краеведческий отряд «Внуки Победы»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Inhaltsplatzhalter 4"/>
          <p:cNvSpPr txBox="1">
            <a:spLocks/>
          </p:cNvSpPr>
          <p:nvPr/>
        </p:nvSpPr>
        <p:spPr>
          <a:xfrm>
            <a:off x="4898763" y="2130213"/>
            <a:ext cx="3807375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2"/>
                </a:solidFill>
                <a:latin typeface="+mj-lt"/>
              </a:rPr>
              <a:t>Результат 2</a:t>
            </a:r>
            <a:r>
              <a:rPr lang="en-US" sz="1200" b="1" dirty="0" smtClean="0">
                <a:solidFill>
                  <a:schemeClr val="accent1"/>
                </a:solidFill>
                <a:latin typeface="+mj-lt"/>
              </a:rPr>
              <a:t/>
            </a:r>
            <a:br>
              <a:rPr lang="en-US" sz="1200" b="1" dirty="0" smtClean="0">
                <a:solidFill>
                  <a:schemeClr val="accent1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Разработана совместно с Музеем истории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г.о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Кохма программа «Мы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этой памяти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верны!»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6" name="Inhaltsplatzhalter 4"/>
          <p:cNvSpPr txBox="1">
            <a:spLocks/>
          </p:cNvSpPr>
          <p:nvPr/>
        </p:nvSpPr>
        <p:spPr>
          <a:xfrm>
            <a:off x="4903312" y="2689738"/>
            <a:ext cx="3807375" cy="64633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3"/>
                </a:solidFill>
                <a:latin typeface="+mj-lt"/>
              </a:rPr>
              <a:t>Результат 3</a:t>
            </a:r>
            <a:r>
              <a:rPr lang="en-US" sz="1200" b="1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1200" b="1" dirty="0" smtClean="0">
                <a:solidFill>
                  <a:schemeClr val="accent3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Организовано и проведено в рамках всего проекта 10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волонтерских акций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10 мероприятий для студентов 1 курса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7" name="Inhaltsplatzhalter 4"/>
          <p:cNvSpPr txBox="1">
            <a:spLocks/>
          </p:cNvSpPr>
          <p:nvPr/>
        </p:nvSpPr>
        <p:spPr>
          <a:xfrm>
            <a:off x="4898763" y="3403151"/>
            <a:ext cx="3807375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SzPct val="103000"/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4"/>
                </a:solidFill>
                <a:latin typeface="+mj-lt"/>
              </a:rPr>
              <a:t>Результат 4</a:t>
            </a:r>
            <a:r>
              <a:rPr lang="en-US" sz="1200" b="1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en-US" sz="1200" b="1" dirty="0" smtClean="0">
                <a:solidFill>
                  <a:schemeClr val="accent3"/>
                </a:solidFill>
                <a:latin typeface="+mj-lt"/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Создана и функционирует онлайн страница «Мы этой памяти верны»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 сайте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колледжа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" name="Title 2"/>
          <p:cNvSpPr txBox="1">
            <a:spLocks/>
          </p:cNvSpPr>
          <p:nvPr/>
        </p:nvSpPr>
        <p:spPr>
          <a:xfrm>
            <a:off x="4900862" y="1117307"/>
            <a:ext cx="3807375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Результаты проекта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01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171872" y="94561"/>
            <a:ext cx="6832127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3"/>
                </a:solidFill>
              </a:rPr>
              <a:t>ПРОФЕССИОНАЛЬНО-ОРИЕНТИРУЮЩЕЕ НАПРАВЛЕНИЕ</a:t>
            </a:r>
            <a:endParaRPr lang="en-US" b="1" dirty="0">
              <a:solidFill>
                <a:schemeClr val="accent3"/>
              </a:solidFill>
              <a:latin typeface="+mj-lt"/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Центральный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4495800" cy="394335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Брянская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ГАПОУ «Брянский техникум питания и торговли»</a:t>
            </a:r>
          </a:p>
          <a:p>
            <a:r>
              <a:rPr lang="ru-RU" sz="1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Воронежская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«Семилукский политехнический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«Борисоглебский техникум промышленных и информационных технологий»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«Воронежский юридический техникум»</a:t>
            </a:r>
          </a:p>
          <a:p>
            <a:r>
              <a:rPr lang="ru-RU" sz="1000" b="1" dirty="0"/>
              <a:t>Ивановская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«Кохомский индустриальный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«Шуйский технологический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«Ивановский колледж сферы услуг»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«Фурмановский технологический колледж»</a:t>
            </a:r>
          </a:p>
          <a:p>
            <a:r>
              <a:rPr lang="ru-RU" sz="1000" b="1" dirty="0"/>
              <a:t>Костромская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Костромской техникум торговли и питания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«Галичский аграрно-технологический колледж Костромской области»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«Костромской автодорожный колледж"</a:t>
            </a:r>
          </a:p>
          <a:p>
            <a:r>
              <a:rPr lang="ru-RU" sz="1000" b="1" dirty="0"/>
              <a:t>Тамбовская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«Железнодорожный колледж имени В.М. Баранова»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«Колледж торговли, общественного питания  и сервиса»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«Колледж техники и технологии наземного транспорта им. М.С. Солнцева»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ТОГАПОУ «Техникум отраслевых технологий»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ТОГБПОУ «Многоотраслевой колледж»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495800" y="1213190"/>
            <a:ext cx="4648200" cy="394335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000" b="1" dirty="0"/>
              <a:t>Владимирская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областной колледж культуры и искусства»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экономико-технологический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ВО «Владимирский технологический колледж»</a:t>
            </a:r>
          </a:p>
          <a:p>
            <a:r>
              <a:rPr lang="ru-RU" sz="1000" b="1" dirty="0"/>
              <a:t>Калужская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индустриально-педагогический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ГБПОУ КО «Калужский колледж народного хозяйства и </a:t>
            </a:r>
            <a:r>
              <a:rPr lang="ru-RU" sz="1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природообустройства</a:t>
            </a: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»</a:t>
            </a:r>
          </a:p>
          <a:p>
            <a:r>
              <a:rPr lang="ru-RU" sz="1000" b="1" dirty="0"/>
              <a:t>Курская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«Курский педагогический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ОБПОУ «Советский социально-аграрный техникум имени Клыкова»</a:t>
            </a:r>
          </a:p>
          <a:p>
            <a:r>
              <a:rPr lang="ru-RU" sz="1000" b="1" dirty="0"/>
              <a:t>Орловская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БПОУ ОО «Мезенский педагогический колледж»</a:t>
            </a:r>
          </a:p>
          <a:p>
            <a:r>
              <a:rPr lang="ru-RU" sz="1000" b="1" dirty="0"/>
              <a:t>Белгородская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ОГАПОУ «Шебекинский техникум промышленности и транспорта»</a:t>
            </a:r>
          </a:p>
          <a:p>
            <a:r>
              <a:rPr lang="ru-RU" sz="1000" b="1" dirty="0"/>
              <a:t>Ярославская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Рыбинский полиграфический колледж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Ростовский колледж отраслевых технологий</a:t>
            </a:r>
          </a:p>
          <a:p>
            <a:r>
              <a:rPr lang="ru-RU" sz="1000" b="1" dirty="0"/>
              <a:t>Рязанская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«Рязанский педагогический колледж»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ОГБПОУ «Рязанский строительный колледж имени Героя Советского Союза В.А. </a:t>
            </a:r>
            <a:r>
              <a:rPr lang="ru-RU" sz="10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Беглова</a:t>
            </a:r>
            <a:r>
              <a:rPr lang="ru-RU" sz="1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2346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EF4434-9826-D34E-BE4B-F4DCB010A7AC}"/>
              </a:ext>
            </a:extLst>
          </p:cNvPr>
          <p:cNvSpPr txBox="1"/>
          <p:nvPr/>
        </p:nvSpPr>
        <p:spPr>
          <a:xfrm>
            <a:off x="1171872" y="94561"/>
            <a:ext cx="6832127" cy="6463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ru-RU" b="1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ЛУЧШИЕ ПРОЕКТЫ </a:t>
            </a:r>
          </a:p>
          <a:p>
            <a:pPr algn="ctr"/>
            <a:r>
              <a:rPr lang="ru-RU" b="1" dirty="0">
                <a:solidFill>
                  <a:schemeClr val="accent3"/>
                </a:solidFill>
              </a:rPr>
              <a:t>ПРОФЕССИОНАЛЬНО-ОРИЕНТИРУЮЩЕЕ НАПРАВЛЕНИЕ</a:t>
            </a:r>
            <a:endParaRPr lang="en-US" b="1" dirty="0">
              <a:solidFill>
                <a:schemeClr val="accent3"/>
              </a:solidFill>
            </a:endParaRPr>
          </a:p>
        </p:txBody>
      </p:sp>
      <p:pic>
        <p:nvPicPr>
          <p:cNvPr id="49" name="Picture 2" descr="https://edu.gov.ru/application/frontend/skin/default/assets/images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17" y="0"/>
            <a:ext cx="682840" cy="79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 bwMode="auto">
          <a:xfrm>
            <a:off x="0" y="895350"/>
            <a:ext cx="9144000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Северо-западный федеральный округ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0" y="1200150"/>
            <a:ext cx="9144000" cy="784668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Калининградская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ГАУ КО ПОО «Колледж сервиса и туризма»</a:t>
            </a:r>
          </a:p>
          <a:p>
            <a:r>
              <a:rPr lang="ru-RU" sz="1100" b="1" dirty="0"/>
              <a:t>Псковская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ПО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Опочецкий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индустриально-педагогический колледж»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3105150"/>
            <a:ext cx="9144000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Приволжский федеральный округ</a:t>
            </a: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0" y="3409950"/>
            <a:ext cx="4572000" cy="14478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Республика Татарстан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«Колледж малого бизнеса и предпринимательства»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ГАПОУ «Казанский колледж технологии и дизайна»</a:t>
            </a:r>
          </a:p>
          <a:p>
            <a:r>
              <a:rPr lang="ru-RU" sz="1100" b="1" dirty="0"/>
              <a:t>Нижегородская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радиотехнический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автомеханический техникум»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«Нижегородский индустриальный колледж»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1984818"/>
            <a:ext cx="9144000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Южный федеральный округ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2544984"/>
            <a:ext cx="9150578" cy="3178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Северо-Кавказский федеральный округ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849784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0" y="2277215"/>
            <a:ext cx="9150578" cy="31784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Отсутствуют проекты на высоком уровне</a:t>
            </a: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4572000" y="3409950"/>
            <a:ext cx="4572000" cy="1447800"/>
          </a:xfrm>
          <a:prstGeom prst="rect">
            <a:avLst/>
          </a:prstGeom>
          <a:solidFill>
            <a:schemeClr val="accent5">
              <a:lumMod val="20000"/>
              <a:lumOff val="80000"/>
              <a:alpha val="2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/>
              <a:t>Самарская область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«Поволжский государственный колледж»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ГБПОУ «Губернский колледж г. Сызрань»</a:t>
            </a:r>
          </a:p>
          <a:p>
            <a:r>
              <a:rPr lang="ru-RU" sz="1100" b="1" dirty="0"/>
              <a:t>Ульяновская область</a:t>
            </a: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ОГБПОУ «Ульяновский техникум железнодорожного транспорта»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ОГБПОУ «Ульяновский техникум питания и торговли»</a:t>
            </a:r>
          </a:p>
        </p:txBody>
      </p:sp>
    </p:spTree>
    <p:extLst>
      <p:ext uri="{BB962C8B-B14F-4D97-AF65-F5344CB8AC3E}">
        <p14:creationId xmlns:p14="http://schemas.microsoft.com/office/powerpoint/2010/main" val="350681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Другая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noFill/>
          <a:round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ctr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17206</TotalTime>
  <Words>3633</Words>
  <Application>Microsoft Office PowerPoint</Application>
  <PresentationFormat>Экран (16:9)</PresentationFormat>
  <Paragraphs>698</Paragraphs>
  <Slides>31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4" baseType="lpstr">
      <vt:lpstr>Arial</vt:lpstr>
      <vt:lpstr>Calibri</vt:lpstr>
      <vt:lpstr>Century Gothic</vt:lpstr>
      <vt:lpstr>Lato Light</vt:lpstr>
      <vt:lpstr>League Spartan</vt:lpstr>
      <vt:lpstr>Mukta ExtraLight</vt:lpstr>
      <vt:lpstr>Open Sans Light</vt:lpstr>
      <vt:lpstr>Poppins</vt:lpstr>
      <vt:lpstr>Poppins Light</vt:lpstr>
      <vt:lpstr>Roboto</vt:lpstr>
      <vt:lpstr>Source Sans Pro Light</vt:lpstr>
      <vt:lpstr>Wingdings</vt:lpstr>
      <vt:lpstr>Default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«Мы этой памяти верны!»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Васильев Роман Витальевич</cp:lastModifiedBy>
  <cp:revision>2085</cp:revision>
  <cp:lastPrinted>2020-09-21T04:55:01Z</cp:lastPrinted>
  <dcterms:created xsi:type="dcterms:W3CDTF">2015-09-08T18:46:55Z</dcterms:created>
  <dcterms:modified xsi:type="dcterms:W3CDTF">2020-10-20T03:48:59Z</dcterms:modified>
</cp:coreProperties>
</file>