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8" r:id="rId2"/>
    <p:sldId id="362" r:id="rId3"/>
    <p:sldId id="363" r:id="rId4"/>
    <p:sldId id="358" r:id="rId5"/>
    <p:sldId id="359" r:id="rId6"/>
    <p:sldId id="360" r:id="rId7"/>
    <p:sldId id="353" r:id="rId8"/>
    <p:sldId id="370" r:id="rId9"/>
    <p:sldId id="364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361" autoAdjust="0"/>
  </p:normalViewPr>
  <p:slideViewPr>
    <p:cSldViewPr snapToGrid="0">
      <p:cViewPr varScale="1">
        <p:scale>
          <a:sx n="106" d="100"/>
          <a:sy n="106" d="100"/>
        </p:scale>
        <p:origin x="660" y="8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8609-2FB2-4760-8262-748F358FC11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769CB-E6FA-4523-9A4D-623D0A7B4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6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B31F-C0DF-484B-8B91-EF023D8C8DB0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AFD8-5907-49C8-B55E-F07B1FBF2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0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AFD8-5907-49C8-B55E-F07B1FBF28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9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AFD8-5907-49C8-B55E-F07B1FBF28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0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AFD8-5907-49C8-B55E-F07B1FBF28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5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6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1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4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9023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2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3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8003" y="1955546"/>
            <a:ext cx="5280760" cy="4301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1"/>
            <a:ext cx="6096000" cy="68579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562544" y="1895544"/>
            <a:ext cx="3066912" cy="3066912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3399" y="476251"/>
            <a:ext cx="5624512" cy="302418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5425" y="1693333"/>
            <a:ext cx="7099484" cy="4798411"/>
          </a:xfrm>
          <a:custGeom>
            <a:avLst/>
            <a:gdLst>
              <a:gd name="connsiteX0" fmla="*/ 0 w 3107872"/>
              <a:gd name="connsiteY0" fmla="*/ 0 h 3771900"/>
              <a:gd name="connsiteX1" fmla="*/ 3107872 w 3107872"/>
              <a:gd name="connsiteY1" fmla="*/ 0 h 3771900"/>
              <a:gd name="connsiteX2" fmla="*/ 3107872 w 3107872"/>
              <a:gd name="connsiteY2" fmla="*/ 3771900 h 3771900"/>
              <a:gd name="connsiteX3" fmla="*/ 0 w 3107872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872" h="3771900">
                <a:moveTo>
                  <a:pt x="0" y="0"/>
                </a:moveTo>
                <a:lnTo>
                  <a:pt x="3107872" y="0"/>
                </a:lnTo>
                <a:lnTo>
                  <a:pt x="3107872" y="3771900"/>
                </a:lnTo>
                <a:lnTo>
                  <a:pt x="0" y="3771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91440" bIns="640080" anchor="b">
            <a:noAutofit/>
          </a:bodyPr>
          <a:lstStyle>
            <a:lvl1pPr marL="0" indent="0" algn="ctr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2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5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5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2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086B-3476-420B-AC0E-CC3CFE2267A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9E72-2F35-429D-B916-0C8A19E5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1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b="12570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0000"/>
              <a:lumOff val="10000"/>
              <a:alpha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7409" y="1613524"/>
            <a:ext cx="11785600" cy="35086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Проект «Проведение информационно-аналитического мониторинга деятельности профессиональных образовательных организаций по развитию системы воспитания и социализации обучающихся»</a:t>
            </a:r>
          </a:p>
          <a:p>
            <a:endParaRPr lang="ru-RU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ПОДГОТОВКЕ КОМАНД СПЕЦИАЛИСТОВ, ОТВЕТСТВЕННЫХ ЗА РАЗВИТИЕ ВОСПИТАТЕЛЬНЫХ СИСТЕМ В СУБЪЕКТАХ РОССИИ: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ИТОГИ 2020 ГОДА, ЗАДАЧИ НА 2021 ГОД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064000" y="1483743"/>
            <a:ext cx="4064000" cy="3933646"/>
            <a:chOff x="3048000" y="1733550"/>
            <a:chExt cx="3048000" cy="1752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0" y="17335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48000" y="34861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2"/>
          <p:cNvSpPr txBox="1">
            <a:spLocks/>
          </p:cNvSpPr>
          <p:nvPr/>
        </p:nvSpPr>
        <p:spPr>
          <a:xfrm>
            <a:off x="295835" y="216620"/>
            <a:ext cx="10859920" cy="93871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kern="1500" dirty="0">
                <a:solidFill>
                  <a:schemeClr val="bg1"/>
                </a:solidFill>
                <a:latin typeface="Century Gothic" panose="020B0502020202020204" pitchFamily="34" charset="0"/>
              </a:rPr>
              <a:t>Департамент государственной политики в сфере профессионального образования </a:t>
            </a:r>
          </a:p>
          <a:p>
            <a:r>
              <a:rPr lang="ru-RU" sz="1400" kern="1500" dirty="0">
                <a:solidFill>
                  <a:schemeClr val="bg1"/>
                </a:solidFill>
                <a:latin typeface="Century Gothic" panose="020B0502020202020204" pitchFamily="34" charset="0"/>
              </a:rPr>
              <a:t>и опережающей подготовки кадров  Министерства просвещения Российской Федерации</a:t>
            </a:r>
          </a:p>
          <a:p>
            <a:endParaRPr lang="ru-RU" sz="500" kern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kern="1500" dirty="0">
                <a:solidFill>
                  <a:schemeClr val="bg1"/>
                </a:solidFill>
                <a:latin typeface="Century Gothic" panose="020B0502020202020204" pitchFamily="34" charset="0"/>
              </a:rPr>
              <a:t>Федеральное государственное бюджетное образовательное учреждение дополнительного профессионального образования </a:t>
            </a:r>
            <a:r>
              <a:rPr lang="ru-RU" sz="1400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«Институт развития профессионального образования»</a:t>
            </a:r>
            <a:endParaRPr lang="ru-RU" sz="1400" kern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218172" y="5989655"/>
            <a:ext cx="12192000" cy="67730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67" b="1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Васильев Роман Витальевич,</a:t>
            </a:r>
          </a:p>
          <a:p>
            <a:pPr algn="r"/>
            <a:r>
              <a:rPr lang="ru-RU" sz="1467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декан факультета развития кадрового потенциала </a:t>
            </a:r>
          </a:p>
          <a:p>
            <a:pPr algn="r"/>
            <a:r>
              <a:rPr lang="ru-RU" sz="1467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Регионального </a:t>
            </a:r>
            <a:r>
              <a:rPr lang="ru-RU" sz="1467" kern="1500" dirty="0">
                <a:solidFill>
                  <a:schemeClr val="bg1"/>
                </a:solidFill>
                <a:latin typeface="Century Gothic" panose="020B0502020202020204" pitchFamily="34" charset="0"/>
              </a:rPr>
              <a:t>института кадровой политики Иркутской </a:t>
            </a:r>
            <a:r>
              <a:rPr lang="ru-RU" sz="1467" kern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области</a:t>
            </a:r>
          </a:p>
        </p:txBody>
      </p:sp>
      <p:pic>
        <p:nvPicPr>
          <p:cNvPr id="102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375" y="156448"/>
            <a:ext cx="910453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 bwMode="auto">
          <a:xfrm>
            <a:off x="1574064" y="4344541"/>
            <a:ext cx="2477442" cy="682962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889" tIns="60944" rIns="121889" bIns="60944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799">
              <a:latin typeface="Century Gothic" panose="020B0502020202020204" pitchFamily="34" charset="0"/>
            </a:endParaRPr>
          </a:p>
        </p:txBody>
      </p:sp>
      <p:sp>
        <p:nvSpPr>
          <p:cNvPr id="96" name="Chevron 95"/>
          <p:cNvSpPr/>
          <p:nvPr/>
        </p:nvSpPr>
        <p:spPr bwMode="auto">
          <a:xfrm>
            <a:off x="3758642" y="4344541"/>
            <a:ext cx="2477442" cy="682962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889" tIns="60944" rIns="121889" bIns="60944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799">
              <a:latin typeface="Century Gothic" panose="020B0502020202020204" pitchFamily="34" charset="0"/>
            </a:endParaRPr>
          </a:p>
        </p:txBody>
      </p:sp>
      <p:sp>
        <p:nvSpPr>
          <p:cNvPr id="98" name="Chevron 97"/>
          <p:cNvSpPr/>
          <p:nvPr/>
        </p:nvSpPr>
        <p:spPr bwMode="auto">
          <a:xfrm>
            <a:off x="5943220" y="4344541"/>
            <a:ext cx="2477442" cy="682962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889" tIns="60944" rIns="121889" bIns="60944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799">
              <a:latin typeface="Century Gothic" panose="020B0502020202020204" pitchFamily="34" charset="0"/>
            </a:endParaRPr>
          </a:p>
        </p:txBody>
      </p:sp>
      <p:sp>
        <p:nvSpPr>
          <p:cNvPr id="111" name="Chevron 110"/>
          <p:cNvSpPr/>
          <p:nvPr/>
        </p:nvSpPr>
        <p:spPr bwMode="auto">
          <a:xfrm>
            <a:off x="8127797" y="4344541"/>
            <a:ext cx="2477442" cy="682962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889" tIns="60944" rIns="121889" bIns="60944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799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0100" y="3865779"/>
            <a:ext cx="1639641" cy="1639640"/>
            <a:chOff x="528784" y="2318086"/>
            <a:chExt cx="1230051" cy="1230050"/>
          </a:xfrm>
          <a:solidFill>
            <a:schemeClr val="accent1"/>
          </a:solidFill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619229" y="2408530"/>
              <a:ext cx="233710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49321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34680" y="2408531"/>
              <a:ext cx="234434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58280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632935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632936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434681" y="3223982"/>
              <a:ext cx="234434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58280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849321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619229" y="3223982"/>
              <a:ext cx="233710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28785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528784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643107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243777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TextBox 104"/>
          <p:cNvSpPr txBox="1"/>
          <p:nvPr/>
        </p:nvSpPr>
        <p:spPr>
          <a:xfrm>
            <a:off x="254061" y="1482183"/>
            <a:ext cx="25022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ПРОВЕДЕНИЕ МОНИТОРИНГА ДЕЯТЕЛЬНОСТИ ПОО ПО РАЗВИТИЮ СИСТЕМЫ ВОСПИТАНИЯ И СОЦИАЛИЗАЦИИ ОБУЧАЮЩИХСЯ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8593" y="3865779"/>
            <a:ext cx="1639640" cy="1639640"/>
            <a:chOff x="2238099" y="2318086"/>
            <a:chExt cx="1230050" cy="1230050"/>
          </a:xfrm>
          <a:solidFill>
            <a:schemeClr val="accent2"/>
          </a:solidFill>
        </p:grpSpPr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238100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238099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328544" y="2408530"/>
              <a:ext cx="233710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558636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43994" y="2408531"/>
              <a:ext cx="234433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867594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342249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342250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143995" y="3223982"/>
              <a:ext cx="234433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67595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558636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328544" y="3223982"/>
              <a:ext cx="233710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352423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243777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5" name="TextBox 105"/>
          <p:cNvSpPr txBox="1"/>
          <p:nvPr/>
        </p:nvSpPr>
        <p:spPr>
          <a:xfrm>
            <a:off x="2697455" y="1466852"/>
            <a:ext cx="21567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ОБУЧЕНИЕ СОТРУДНИКОВ, ОТВЕТСТВЕННЫХ ЗА РАЗВИТИЕ ВОСПИТАТЕЛЬНЫХ СИСТЕМ В СУБЪЕКТАХ РФ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7086" y="3865779"/>
            <a:ext cx="1639640" cy="1639640"/>
            <a:chOff x="3947414" y="2318086"/>
            <a:chExt cx="1230050" cy="1230050"/>
          </a:xfrm>
          <a:solidFill>
            <a:schemeClr val="accent3"/>
          </a:solidFill>
        </p:grpSpPr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4267951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853309" y="2408531"/>
              <a:ext cx="234434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576909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051564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051565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853310" y="3223982"/>
              <a:ext cx="234434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576910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267951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037859" y="3223982"/>
              <a:ext cx="233710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947415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947414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037859" y="2408531"/>
              <a:ext cx="233710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4061736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243777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TextBox 106"/>
          <p:cNvSpPr txBox="1"/>
          <p:nvPr/>
        </p:nvSpPr>
        <p:spPr>
          <a:xfrm>
            <a:off x="4960712" y="1397530"/>
            <a:ext cx="2247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ОРГАНИЗАЦИЯ ВЕБИНАРОВ ПО ВОПРОСАМ РАЗВИТИЯ СИСТЕМЫ ВОСПИТАНИЯ И СОЦИАЛИЗАЦИИ ОБУЧАЮЩИХСЯ ПОО </a:t>
            </a:r>
            <a:endParaRPr lang="en-US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35580" y="3865779"/>
            <a:ext cx="1639641" cy="1639640"/>
            <a:chOff x="5656729" y="2318086"/>
            <a:chExt cx="1230051" cy="1230050"/>
          </a:xfrm>
          <a:solidFill>
            <a:schemeClr val="accent4"/>
          </a:solidFill>
        </p:grpSpPr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77269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562623" y="2408531"/>
              <a:ext cx="234433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286223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60880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60881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562627" y="3223982"/>
              <a:ext cx="234433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286225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77267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747174" y="3223982"/>
              <a:ext cx="233711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656729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656731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747177" y="2408531"/>
              <a:ext cx="233711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5771053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243777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TextBox 107"/>
          <p:cNvSpPr txBox="1"/>
          <p:nvPr/>
        </p:nvSpPr>
        <p:spPr>
          <a:xfrm>
            <a:off x="7165869" y="1397530"/>
            <a:ext cx="2360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ПРОВЕДЕНИЕ СОВЕЩАНИЙ ФЕДЕРАЛЬНЫХ ОКРУГАХ РФ ПО ВОПРОСАМ РАЗВИТИЯ СИСТЕМЫ ВОСПИТАНИЯ И СОЦИАЛИЗАЦИИ ОБУЧАЮЩИХСЯ ПОО</a:t>
            </a:r>
            <a:endParaRPr lang="en-US" sz="14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07"/>
          <p:cNvSpPr txBox="1"/>
          <p:nvPr/>
        </p:nvSpPr>
        <p:spPr>
          <a:xfrm>
            <a:off x="9373115" y="1397530"/>
            <a:ext cx="25251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ПРОВЕДЕНИЕ ПОВТОРНОГО МОНИТОРИНГА ДЕЯТЕЛЬНОСТИ ПОО ПО РАЗВИТИЮ СИСТЕМЫ ВОСПИТАНИЯ И СОЦИАЛИЗАЦИИ ОБУЧАЮЩИХСЯ И ПРИНЯТИЕ УПРАВЛЕНЧЕСКИХ РЕШЕНИЙ</a:t>
            </a:r>
          </a:p>
        </p:txBody>
      </p:sp>
      <p:grpSp>
        <p:nvGrpSpPr>
          <p:cNvPr id="158" name="Group 35"/>
          <p:cNvGrpSpPr/>
          <p:nvPr/>
        </p:nvGrpSpPr>
        <p:grpSpPr>
          <a:xfrm>
            <a:off x="3288836" y="4231962"/>
            <a:ext cx="1020121" cy="908238"/>
            <a:chOff x="381000" y="2038350"/>
            <a:chExt cx="1968501" cy="1752601"/>
          </a:xfrm>
          <a:solidFill>
            <a:schemeClr val="bg1"/>
          </a:solidFill>
        </p:grpSpPr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1366838" y="2038350"/>
              <a:ext cx="341313" cy="34131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23" y="1"/>
                </a:cxn>
                <a:cxn ang="0">
                  <a:pos x="138" y="5"/>
                </a:cxn>
                <a:cxn ang="0">
                  <a:pos x="153" y="10"/>
                </a:cxn>
                <a:cxn ang="0">
                  <a:pos x="166" y="17"/>
                </a:cxn>
                <a:cxn ang="0">
                  <a:pos x="178" y="26"/>
                </a:cxn>
                <a:cxn ang="0">
                  <a:pos x="188" y="37"/>
                </a:cxn>
                <a:cxn ang="0">
                  <a:pos x="197" y="49"/>
                </a:cxn>
                <a:cxn ang="0">
                  <a:pos x="204" y="62"/>
                </a:cxn>
                <a:cxn ang="0">
                  <a:pos x="210" y="76"/>
                </a:cxn>
                <a:cxn ang="0">
                  <a:pos x="213" y="92"/>
                </a:cxn>
                <a:cxn ang="0">
                  <a:pos x="215" y="108"/>
                </a:cxn>
                <a:cxn ang="0">
                  <a:pos x="213" y="124"/>
                </a:cxn>
                <a:cxn ang="0">
                  <a:pos x="210" y="139"/>
                </a:cxn>
                <a:cxn ang="0">
                  <a:pos x="204" y="153"/>
                </a:cxn>
                <a:cxn ang="0">
                  <a:pos x="197" y="166"/>
                </a:cxn>
                <a:cxn ang="0">
                  <a:pos x="188" y="178"/>
                </a:cxn>
                <a:cxn ang="0">
                  <a:pos x="178" y="189"/>
                </a:cxn>
                <a:cxn ang="0">
                  <a:pos x="166" y="198"/>
                </a:cxn>
                <a:cxn ang="0">
                  <a:pos x="153" y="205"/>
                </a:cxn>
                <a:cxn ang="0">
                  <a:pos x="138" y="211"/>
                </a:cxn>
                <a:cxn ang="0">
                  <a:pos x="123" y="214"/>
                </a:cxn>
                <a:cxn ang="0">
                  <a:pos x="107" y="215"/>
                </a:cxn>
                <a:cxn ang="0">
                  <a:pos x="91" y="214"/>
                </a:cxn>
                <a:cxn ang="0">
                  <a:pos x="76" y="211"/>
                </a:cxn>
                <a:cxn ang="0">
                  <a:pos x="62" y="205"/>
                </a:cxn>
                <a:cxn ang="0">
                  <a:pos x="48" y="198"/>
                </a:cxn>
                <a:cxn ang="0">
                  <a:pos x="36" y="189"/>
                </a:cxn>
                <a:cxn ang="0">
                  <a:pos x="26" y="178"/>
                </a:cxn>
                <a:cxn ang="0">
                  <a:pos x="17" y="166"/>
                </a:cxn>
                <a:cxn ang="0">
                  <a:pos x="10" y="153"/>
                </a:cxn>
                <a:cxn ang="0">
                  <a:pos x="4" y="139"/>
                </a:cxn>
                <a:cxn ang="0">
                  <a:pos x="1" y="124"/>
                </a:cxn>
                <a:cxn ang="0">
                  <a:pos x="0" y="108"/>
                </a:cxn>
                <a:cxn ang="0">
                  <a:pos x="1" y="92"/>
                </a:cxn>
                <a:cxn ang="0">
                  <a:pos x="4" y="76"/>
                </a:cxn>
                <a:cxn ang="0">
                  <a:pos x="10" y="62"/>
                </a:cxn>
                <a:cxn ang="0">
                  <a:pos x="17" y="49"/>
                </a:cxn>
                <a:cxn ang="0">
                  <a:pos x="26" y="37"/>
                </a:cxn>
                <a:cxn ang="0">
                  <a:pos x="36" y="26"/>
                </a:cxn>
                <a:cxn ang="0">
                  <a:pos x="48" y="17"/>
                </a:cxn>
                <a:cxn ang="0">
                  <a:pos x="62" y="10"/>
                </a:cxn>
                <a:cxn ang="0">
                  <a:pos x="76" y="5"/>
                </a:cxn>
                <a:cxn ang="0">
                  <a:pos x="91" y="1"/>
                </a:cxn>
                <a:cxn ang="0">
                  <a:pos x="107" y="0"/>
                </a:cxn>
              </a:cxnLst>
              <a:rect l="0" t="0" r="r" b="b"/>
              <a:pathLst>
                <a:path w="215" h="215">
                  <a:moveTo>
                    <a:pt x="107" y="0"/>
                  </a:moveTo>
                  <a:lnTo>
                    <a:pt x="123" y="1"/>
                  </a:lnTo>
                  <a:lnTo>
                    <a:pt x="138" y="5"/>
                  </a:lnTo>
                  <a:lnTo>
                    <a:pt x="153" y="10"/>
                  </a:lnTo>
                  <a:lnTo>
                    <a:pt x="166" y="17"/>
                  </a:lnTo>
                  <a:lnTo>
                    <a:pt x="178" y="26"/>
                  </a:lnTo>
                  <a:lnTo>
                    <a:pt x="188" y="37"/>
                  </a:lnTo>
                  <a:lnTo>
                    <a:pt x="197" y="49"/>
                  </a:lnTo>
                  <a:lnTo>
                    <a:pt x="204" y="62"/>
                  </a:lnTo>
                  <a:lnTo>
                    <a:pt x="210" y="76"/>
                  </a:lnTo>
                  <a:lnTo>
                    <a:pt x="213" y="92"/>
                  </a:lnTo>
                  <a:lnTo>
                    <a:pt x="215" y="108"/>
                  </a:lnTo>
                  <a:lnTo>
                    <a:pt x="213" y="124"/>
                  </a:lnTo>
                  <a:lnTo>
                    <a:pt x="210" y="139"/>
                  </a:lnTo>
                  <a:lnTo>
                    <a:pt x="204" y="153"/>
                  </a:lnTo>
                  <a:lnTo>
                    <a:pt x="197" y="166"/>
                  </a:lnTo>
                  <a:lnTo>
                    <a:pt x="188" y="178"/>
                  </a:lnTo>
                  <a:lnTo>
                    <a:pt x="178" y="189"/>
                  </a:lnTo>
                  <a:lnTo>
                    <a:pt x="166" y="198"/>
                  </a:lnTo>
                  <a:lnTo>
                    <a:pt x="153" y="205"/>
                  </a:lnTo>
                  <a:lnTo>
                    <a:pt x="138" y="211"/>
                  </a:lnTo>
                  <a:lnTo>
                    <a:pt x="123" y="214"/>
                  </a:lnTo>
                  <a:lnTo>
                    <a:pt x="107" y="215"/>
                  </a:lnTo>
                  <a:lnTo>
                    <a:pt x="91" y="214"/>
                  </a:lnTo>
                  <a:lnTo>
                    <a:pt x="76" y="211"/>
                  </a:lnTo>
                  <a:lnTo>
                    <a:pt x="62" y="205"/>
                  </a:lnTo>
                  <a:lnTo>
                    <a:pt x="48" y="198"/>
                  </a:lnTo>
                  <a:lnTo>
                    <a:pt x="36" y="189"/>
                  </a:lnTo>
                  <a:lnTo>
                    <a:pt x="26" y="178"/>
                  </a:lnTo>
                  <a:lnTo>
                    <a:pt x="17" y="166"/>
                  </a:lnTo>
                  <a:lnTo>
                    <a:pt x="10" y="153"/>
                  </a:lnTo>
                  <a:lnTo>
                    <a:pt x="4" y="139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1" y="92"/>
                  </a:lnTo>
                  <a:lnTo>
                    <a:pt x="4" y="76"/>
                  </a:lnTo>
                  <a:lnTo>
                    <a:pt x="10" y="62"/>
                  </a:lnTo>
                  <a:lnTo>
                    <a:pt x="17" y="49"/>
                  </a:lnTo>
                  <a:lnTo>
                    <a:pt x="26" y="37"/>
                  </a:lnTo>
                  <a:lnTo>
                    <a:pt x="36" y="26"/>
                  </a:lnTo>
                  <a:lnTo>
                    <a:pt x="48" y="17"/>
                  </a:lnTo>
                  <a:lnTo>
                    <a:pt x="62" y="10"/>
                  </a:lnTo>
                  <a:lnTo>
                    <a:pt x="76" y="5"/>
                  </a:lnTo>
                  <a:lnTo>
                    <a:pt x="91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60" name="Freeform 7"/>
            <p:cNvSpPr>
              <a:spLocks/>
            </p:cNvSpPr>
            <p:nvPr/>
          </p:nvSpPr>
          <p:spPr bwMode="auto">
            <a:xfrm>
              <a:off x="1395413" y="3195638"/>
              <a:ext cx="954088" cy="595313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568" y="0"/>
                </a:cxn>
                <a:cxn ang="0">
                  <a:pos x="575" y="1"/>
                </a:cxn>
                <a:cxn ang="0">
                  <a:pos x="582" y="3"/>
                </a:cxn>
                <a:cxn ang="0">
                  <a:pos x="588" y="7"/>
                </a:cxn>
                <a:cxn ang="0">
                  <a:pos x="593" y="12"/>
                </a:cxn>
                <a:cxn ang="0">
                  <a:pos x="597" y="18"/>
                </a:cxn>
                <a:cxn ang="0">
                  <a:pos x="600" y="25"/>
                </a:cxn>
                <a:cxn ang="0">
                  <a:pos x="601" y="32"/>
                </a:cxn>
                <a:cxn ang="0">
                  <a:pos x="601" y="343"/>
                </a:cxn>
                <a:cxn ang="0">
                  <a:pos x="600" y="350"/>
                </a:cxn>
                <a:cxn ang="0">
                  <a:pos x="597" y="357"/>
                </a:cxn>
                <a:cxn ang="0">
                  <a:pos x="593" y="363"/>
                </a:cxn>
                <a:cxn ang="0">
                  <a:pos x="588" y="368"/>
                </a:cxn>
                <a:cxn ang="0">
                  <a:pos x="582" y="372"/>
                </a:cxn>
                <a:cxn ang="0">
                  <a:pos x="575" y="374"/>
                </a:cxn>
                <a:cxn ang="0">
                  <a:pos x="568" y="375"/>
                </a:cxn>
                <a:cxn ang="0">
                  <a:pos x="33" y="375"/>
                </a:cxn>
                <a:cxn ang="0">
                  <a:pos x="26" y="374"/>
                </a:cxn>
                <a:cxn ang="0">
                  <a:pos x="19" y="372"/>
                </a:cxn>
                <a:cxn ang="0">
                  <a:pos x="13" y="368"/>
                </a:cxn>
                <a:cxn ang="0">
                  <a:pos x="7" y="363"/>
                </a:cxn>
                <a:cxn ang="0">
                  <a:pos x="4" y="357"/>
                </a:cxn>
                <a:cxn ang="0">
                  <a:pos x="1" y="350"/>
                </a:cxn>
                <a:cxn ang="0">
                  <a:pos x="0" y="343"/>
                </a:cxn>
                <a:cxn ang="0">
                  <a:pos x="0" y="267"/>
                </a:cxn>
                <a:cxn ang="0">
                  <a:pos x="1" y="260"/>
                </a:cxn>
                <a:cxn ang="0">
                  <a:pos x="4" y="253"/>
                </a:cxn>
                <a:cxn ang="0">
                  <a:pos x="7" y="247"/>
                </a:cxn>
                <a:cxn ang="0">
                  <a:pos x="13" y="242"/>
                </a:cxn>
                <a:cxn ang="0">
                  <a:pos x="19" y="238"/>
                </a:cxn>
                <a:cxn ang="0">
                  <a:pos x="26" y="236"/>
                </a:cxn>
                <a:cxn ang="0">
                  <a:pos x="33" y="235"/>
                </a:cxn>
                <a:cxn ang="0">
                  <a:pos x="194" y="235"/>
                </a:cxn>
                <a:cxn ang="0">
                  <a:pos x="194" y="150"/>
                </a:cxn>
                <a:cxn ang="0">
                  <a:pos x="195" y="143"/>
                </a:cxn>
                <a:cxn ang="0">
                  <a:pos x="198" y="136"/>
                </a:cxn>
                <a:cxn ang="0">
                  <a:pos x="202" y="130"/>
                </a:cxn>
                <a:cxn ang="0">
                  <a:pos x="207" y="125"/>
                </a:cxn>
                <a:cxn ang="0">
                  <a:pos x="213" y="121"/>
                </a:cxn>
                <a:cxn ang="0">
                  <a:pos x="220" y="118"/>
                </a:cxn>
                <a:cxn ang="0">
                  <a:pos x="227" y="117"/>
                </a:cxn>
                <a:cxn ang="0">
                  <a:pos x="398" y="117"/>
                </a:cxn>
                <a:cxn ang="0">
                  <a:pos x="398" y="32"/>
                </a:cxn>
                <a:cxn ang="0">
                  <a:pos x="399" y="25"/>
                </a:cxn>
                <a:cxn ang="0">
                  <a:pos x="401" y="18"/>
                </a:cxn>
                <a:cxn ang="0">
                  <a:pos x="405" y="12"/>
                </a:cxn>
                <a:cxn ang="0">
                  <a:pos x="410" y="7"/>
                </a:cxn>
                <a:cxn ang="0">
                  <a:pos x="416" y="3"/>
                </a:cxn>
                <a:cxn ang="0">
                  <a:pos x="423" y="1"/>
                </a:cxn>
                <a:cxn ang="0">
                  <a:pos x="431" y="0"/>
                </a:cxn>
              </a:cxnLst>
              <a:rect l="0" t="0" r="r" b="b"/>
              <a:pathLst>
                <a:path w="601" h="375">
                  <a:moveTo>
                    <a:pt x="431" y="0"/>
                  </a:moveTo>
                  <a:lnTo>
                    <a:pt x="568" y="0"/>
                  </a:lnTo>
                  <a:lnTo>
                    <a:pt x="575" y="1"/>
                  </a:lnTo>
                  <a:lnTo>
                    <a:pt x="582" y="3"/>
                  </a:lnTo>
                  <a:lnTo>
                    <a:pt x="588" y="7"/>
                  </a:lnTo>
                  <a:lnTo>
                    <a:pt x="593" y="12"/>
                  </a:lnTo>
                  <a:lnTo>
                    <a:pt x="597" y="18"/>
                  </a:lnTo>
                  <a:lnTo>
                    <a:pt x="600" y="25"/>
                  </a:lnTo>
                  <a:lnTo>
                    <a:pt x="601" y="32"/>
                  </a:lnTo>
                  <a:lnTo>
                    <a:pt x="601" y="343"/>
                  </a:lnTo>
                  <a:lnTo>
                    <a:pt x="600" y="350"/>
                  </a:lnTo>
                  <a:lnTo>
                    <a:pt x="597" y="357"/>
                  </a:lnTo>
                  <a:lnTo>
                    <a:pt x="593" y="363"/>
                  </a:lnTo>
                  <a:lnTo>
                    <a:pt x="588" y="368"/>
                  </a:lnTo>
                  <a:lnTo>
                    <a:pt x="582" y="372"/>
                  </a:lnTo>
                  <a:lnTo>
                    <a:pt x="575" y="374"/>
                  </a:lnTo>
                  <a:lnTo>
                    <a:pt x="568" y="375"/>
                  </a:lnTo>
                  <a:lnTo>
                    <a:pt x="33" y="375"/>
                  </a:lnTo>
                  <a:lnTo>
                    <a:pt x="26" y="374"/>
                  </a:lnTo>
                  <a:lnTo>
                    <a:pt x="19" y="372"/>
                  </a:lnTo>
                  <a:lnTo>
                    <a:pt x="13" y="368"/>
                  </a:lnTo>
                  <a:lnTo>
                    <a:pt x="7" y="363"/>
                  </a:lnTo>
                  <a:lnTo>
                    <a:pt x="4" y="357"/>
                  </a:lnTo>
                  <a:lnTo>
                    <a:pt x="1" y="350"/>
                  </a:lnTo>
                  <a:lnTo>
                    <a:pt x="0" y="343"/>
                  </a:lnTo>
                  <a:lnTo>
                    <a:pt x="0" y="267"/>
                  </a:lnTo>
                  <a:lnTo>
                    <a:pt x="1" y="260"/>
                  </a:lnTo>
                  <a:lnTo>
                    <a:pt x="4" y="253"/>
                  </a:lnTo>
                  <a:lnTo>
                    <a:pt x="7" y="247"/>
                  </a:lnTo>
                  <a:lnTo>
                    <a:pt x="13" y="242"/>
                  </a:lnTo>
                  <a:lnTo>
                    <a:pt x="19" y="238"/>
                  </a:lnTo>
                  <a:lnTo>
                    <a:pt x="26" y="236"/>
                  </a:lnTo>
                  <a:lnTo>
                    <a:pt x="33" y="235"/>
                  </a:lnTo>
                  <a:lnTo>
                    <a:pt x="194" y="235"/>
                  </a:lnTo>
                  <a:lnTo>
                    <a:pt x="194" y="150"/>
                  </a:lnTo>
                  <a:lnTo>
                    <a:pt x="195" y="143"/>
                  </a:lnTo>
                  <a:lnTo>
                    <a:pt x="198" y="136"/>
                  </a:lnTo>
                  <a:lnTo>
                    <a:pt x="202" y="130"/>
                  </a:lnTo>
                  <a:lnTo>
                    <a:pt x="207" y="125"/>
                  </a:lnTo>
                  <a:lnTo>
                    <a:pt x="213" y="121"/>
                  </a:lnTo>
                  <a:lnTo>
                    <a:pt x="220" y="118"/>
                  </a:lnTo>
                  <a:lnTo>
                    <a:pt x="227" y="117"/>
                  </a:lnTo>
                  <a:lnTo>
                    <a:pt x="398" y="117"/>
                  </a:lnTo>
                  <a:lnTo>
                    <a:pt x="398" y="32"/>
                  </a:lnTo>
                  <a:lnTo>
                    <a:pt x="399" y="25"/>
                  </a:lnTo>
                  <a:lnTo>
                    <a:pt x="401" y="18"/>
                  </a:lnTo>
                  <a:lnTo>
                    <a:pt x="405" y="12"/>
                  </a:lnTo>
                  <a:lnTo>
                    <a:pt x="410" y="7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381000" y="2717800"/>
              <a:ext cx="506413" cy="45402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5" y="1"/>
                </a:cxn>
                <a:cxn ang="0">
                  <a:pos x="112" y="4"/>
                </a:cxn>
                <a:cxn ang="0">
                  <a:pos x="302" y="106"/>
                </a:cxn>
                <a:cxn ang="0">
                  <a:pos x="308" y="111"/>
                </a:cxn>
                <a:cxn ang="0">
                  <a:pos x="313" y="116"/>
                </a:cxn>
                <a:cxn ang="0">
                  <a:pos x="317" y="122"/>
                </a:cxn>
                <a:cxn ang="0">
                  <a:pos x="319" y="129"/>
                </a:cxn>
                <a:cxn ang="0">
                  <a:pos x="319" y="136"/>
                </a:cxn>
                <a:cxn ang="0">
                  <a:pos x="318" y="143"/>
                </a:cxn>
                <a:cxn ang="0">
                  <a:pos x="315" y="150"/>
                </a:cxn>
                <a:cxn ang="0">
                  <a:pos x="251" y="269"/>
                </a:cxn>
                <a:cxn ang="0">
                  <a:pos x="247" y="275"/>
                </a:cxn>
                <a:cxn ang="0">
                  <a:pos x="241" y="280"/>
                </a:cxn>
                <a:cxn ang="0">
                  <a:pos x="235" y="284"/>
                </a:cxn>
                <a:cxn ang="0">
                  <a:pos x="228" y="286"/>
                </a:cxn>
                <a:cxn ang="0">
                  <a:pos x="221" y="286"/>
                </a:cxn>
                <a:cxn ang="0">
                  <a:pos x="214" y="285"/>
                </a:cxn>
                <a:cxn ang="0">
                  <a:pos x="207" y="282"/>
                </a:cxn>
                <a:cxn ang="0">
                  <a:pos x="17" y="180"/>
                </a:cxn>
                <a:cxn ang="0">
                  <a:pos x="11" y="176"/>
                </a:cxn>
                <a:cxn ang="0">
                  <a:pos x="6" y="170"/>
                </a:cxn>
                <a:cxn ang="0">
                  <a:pos x="3" y="164"/>
                </a:cxn>
                <a:cxn ang="0">
                  <a:pos x="1" y="157"/>
                </a:cxn>
                <a:cxn ang="0">
                  <a:pos x="0" y="150"/>
                </a:cxn>
                <a:cxn ang="0">
                  <a:pos x="1" y="143"/>
                </a:cxn>
                <a:cxn ang="0">
                  <a:pos x="4" y="136"/>
                </a:cxn>
                <a:cxn ang="0">
                  <a:pos x="68" y="17"/>
                </a:cxn>
                <a:cxn ang="0">
                  <a:pos x="72" y="11"/>
                </a:cxn>
                <a:cxn ang="0">
                  <a:pos x="78" y="6"/>
                </a:cxn>
                <a:cxn ang="0">
                  <a:pos x="84" y="2"/>
                </a:cxn>
                <a:cxn ang="0">
                  <a:pos x="91" y="0"/>
                </a:cxn>
                <a:cxn ang="0">
                  <a:pos x="98" y="0"/>
                </a:cxn>
              </a:cxnLst>
              <a:rect l="0" t="0" r="r" b="b"/>
              <a:pathLst>
                <a:path w="319" h="286">
                  <a:moveTo>
                    <a:pt x="98" y="0"/>
                  </a:moveTo>
                  <a:lnTo>
                    <a:pt x="105" y="1"/>
                  </a:lnTo>
                  <a:lnTo>
                    <a:pt x="112" y="4"/>
                  </a:lnTo>
                  <a:lnTo>
                    <a:pt x="302" y="106"/>
                  </a:lnTo>
                  <a:lnTo>
                    <a:pt x="308" y="111"/>
                  </a:lnTo>
                  <a:lnTo>
                    <a:pt x="313" y="116"/>
                  </a:lnTo>
                  <a:lnTo>
                    <a:pt x="317" y="122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3"/>
                  </a:lnTo>
                  <a:lnTo>
                    <a:pt x="315" y="150"/>
                  </a:lnTo>
                  <a:lnTo>
                    <a:pt x="251" y="269"/>
                  </a:lnTo>
                  <a:lnTo>
                    <a:pt x="247" y="275"/>
                  </a:lnTo>
                  <a:lnTo>
                    <a:pt x="241" y="280"/>
                  </a:lnTo>
                  <a:lnTo>
                    <a:pt x="235" y="284"/>
                  </a:lnTo>
                  <a:lnTo>
                    <a:pt x="228" y="286"/>
                  </a:lnTo>
                  <a:lnTo>
                    <a:pt x="221" y="286"/>
                  </a:lnTo>
                  <a:lnTo>
                    <a:pt x="214" y="285"/>
                  </a:lnTo>
                  <a:lnTo>
                    <a:pt x="207" y="2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6" y="170"/>
                  </a:lnTo>
                  <a:lnTo>
                    <a:pt x="3" y="164"/>
                  </a:lnTo>
                  <a:lnTo>
                    <a:pt x="1" y="157"/>
                  </a:lnTo>
                  <a:lnTo>
                    <a:pt x="0" y="150"/>
                  </a:lnTo>
                  <a:lnTo>
                    <a:pt x="1" y="143"/>
                  </a:lnTo>
                  <a:lnTo>
                    <a:pt x="4" y="136"/>
                  </a:lnTo>
                  <a:lnTo>
                    <a:pt x="68" y="17"/>
                  </a:lnTo>
                  <a:lnTo>
                    <a:pt x="72" y="11"/>
                  </a:lnTo>
                  <a:lnTo>
                    <a:pt x="78" y="6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62" name="Freeform 9"/>
            <p:cNvSpPr>
              <a:spLocks/>
            </p:cNvSpPr>
            <p:nvPr/>
          </p:nvSpPr>
          <p:spPr bwMode="auto">
            <a:xfrm>
              <a:off x="779463" y="2965450"/>
              <a:ext cx="368300" cy="647700"/>
            </a:xfrm>
            <a:custGeom>
              <a:avLst/>
              <a:gdLst/>
              <a:ahLst/>
              <a:cxnLst>
                <a:cxn ang="0">
                  <a:pos x="232" y="43"/>
                </a:cxn>
                <a:cxn ang="0">
                  <a:pos x="232" y="230"/>
                </a:cxn>
                <a:cxn ang="0">
                  <a:pos x="232" y="232"/>
                </a:cxn>
                <a:cxn ang="0">
                  <a:pos x="231" y="233"/>
                </a:cxn>
                <a:cxn ang="0">
                  <a:pos x="231" y="236"/>
                </a:cxn>
                <a:cxn ang="0">
                  <a:pos x="230" y="238"/>
                </a:cxn>
                <a:cxn ang="0">
                  <a:pos x="230" y="238"/>
                </a:cxn>
                <a:cxn ang="0">
                  <a:pos x="230" y="240"/>
                </a:cxn>
                <a:cxn ang="0">
                  <a:pos x="229" y="241"/>
                </a:cxn>
                <a:cxn ang="0">
                  <a:pos x="229" y="243"/>
                </a:cxn>
                <a:cxn ang="0">
                  <a:pos x="229" y="243"/>
                </a:cxn>
                <a:cxn ang="0">
                  <a:pos x="228" y="244"/>
                </a:cxn>
                <a:cxn ang="0">
                  <a:pos x="228" y="245"/>
                </a:cxn>
                <a:cxn ang="0">
                  <a:pos x="227" y="246"/>
                </a:cxn>
                <a:cxn ang="0">
                  <a:pos x="226" y="247"/>
                </a:cxn>
                <a:cxn ang="0">
                  <a:pos x="226" y="249"/>
                </a:cxn>
                <a:cxn ang="0">
                  <a:pos x="225" y="250"/>
                </a:cxn>
                <a:cxn ang="0">
                  <a:pos x="224" y="251"/>
                </a:cxn>
                <a:cxn ang="0">
                  <a:pos x="224" y="252"/>
                </a:cxn>
                <a:cxn ang="0">
                  <a:pos x="223" y="253"/>
                </a:cxn>
                <a:cxn ang="0">
                  <a:pos x="223" y="254"/>
                </a:cxn>
                <a:cxn ang="0">
                  <a:pos x="222" y="254"/>
                </a:cxn>
                <a:cxn ang="0">
                  <a:pos x="221" y="255"/>
                </a:cxn>
                <a:cxn ang="0">
                  <a:pos x="220" y="257"/>
                </a:cxn>
                <a:cxn ang="0">
                  <a:pos x="220" y="257"/>
                </a:cxn>
                <a:cxn ang="0">
                  <a:pos x="218" y="258"/>
                </a:cxn>
                <a:cxn ang="0">
                  <a:pos x="83" y="394"/>
                </a:cxn>
                <a:cxn ang="0">
                  <a:pos x="67" y="404"/>
                </a:cxn>
                <a:cxn ang="0">
                  <a:pos x="49" y="408"/>
                </a:cxn>
                <a:cxn ang="0">
                  <a:pos x="31" y="404"/>
                </a:cxn>
                <a:cxn ang="0">
                  <a:pos x="15" y="394"/>
                </a:cxn>
                <a:cxn ang="0">
                  <a:pos x="4" y="377"/>
                </a:cxn>
                <a:cxn ang="0">
                  <a:pos x="0" y="359"/>
                </a:cxn>
                <a:cxn ang="0">
                  <a:pos x="4" y="340"/>
                </a:cxn>
                <a:cxn ang="0">
                  <a:pos x="15" y="324"/>
                </a:cxn>
                <a:cxn ang="0">
                  <a:pos x="135" y="11"/>
                </a:cxn>
                <a:cxn ang="0">
                  <a:pos x="136" y="0"/>
                </a:cxn>
              </a:cxnLst>
              <a:rect l="0" t="0" r="r" b="b"/>
              <a:pathLst>
                <a:path w="232" h="408">
                  <a:moveTo>
                    <a:pt x="136" y="0"/>
                  </a:moveTo>
                  <a:lnTo>
                    <a:pt x="232" y="43"/>
                  </a:lnTo>
                  <a:lnTo>
                    <a:pt x="232" y="229"/>
                  </a:lnTo>
                  <a:lnTo>
                    <a:pt x="232" y="230"/>
                  </a:lnTo>
                  <a:lnTo>
                    <a:pt x="232" y="231"/>
                  </a:lnTo>
                  <a:lnTo>
                    <a:pt x="232" y="232"/>
                  </a:lnTo>
                  <a:lnTo>
                    <a:pt x="232" y="233"/>
                  </a:lnTo>
                  <a:lnTo>
                    <a:pt x="231" y="233"/>
                  </a:lnTo>
                  <a:lnTo>
                    <a:pt x="231" y="236"/>
                  </a:lnTo>
                  <a:lnTo>
                    <a:pt x="231" y="236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5"/>
                  </a:lnTo>
                  <a:lnTo>
                    <a:pt x="227" y="245"/>
                  </a:lnTo>
                  <a:lnTo>
                    <a:pt x="227" y="246"/>
                  </a:lnTo>
                  <a:lnTo>
                    <a:pt x="227" y="247"/>
                  </a:lnTo>
                  <a:lnTo>
                    <a:pt x="226" y="247"/>
                  </a:lnTo>
                  <a:lnTo>
                    <a:pt x="226" y="248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3"/>
                  </a:lnTo>
                  <a:lnTo>
                    <a:pt x="223" y="253"/>
                  </a:lnTo>
                  <a:lnTo>
                    <a:pt x="223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6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19" y="258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83" y="394"/>
                  </a:lnTo>
                  <a:lnTo>
                    <a:pt x="76" y="400"/>
                  </a:lnTo>
                  <a:lnTo>
                    <a:pt x="67" y="404"/>
                  </a:lnTo>
                  <a:lnTo>
                    <a:pt x="59" y="407"/>
                  </a:lnTo>
                  <a:lnTo>
                    <a:pt x="49" y="408"/>
                  </a:lnTo>
                  <a:lnTo>
                    <a:pt x="40" y="407"/>
                  </a:lnTo>
                  <a:lnTo>
                    <a:pt x="31" y="404"/>
                  </a:lnTo>
                  <a:lnTo>
                    <a:pt x="22" y="400"/>
                  </a:lnTo>
                  <a:lnTo>
                    <a:pt x="15" y="394"/>
                  </a:lnTo>
                  <a:lnTo>
                    <a:pt x="8" y="386"/>
                  </a:lnTo>
                  <a:lnTo>
                    <a:pt x="4" y="377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4" y="340"/>
                  </a:lnTo>
                  <a:lnTo>
                    <a:pt x="8" y="332"/>
                  </a:lnTo>
                  <a:lnTo>
                    <a:pt x="15" y="324"/>
                  </a:lnTo>
                  <a:lnTo>
                    <a:pt x="135" y="204"/>
                  </a:lnTo>
                  <a:lnTo>
                    <a:pt x="135" y="11"/>
                  </a:lnTo>
                  <a:lnTo>
                    <a:pt x="135" y="6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684213" y="2325688"/>
              <a:ext cx="1455738" cy="1160463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452" y="35"/>
                </a:cxn>
                <a:cxn ang="0">
                  <a:pos x="538" y="73"/>
                </a:cxn>
                <a:cxn ang="0">
                  <a:pos x="685" y="216"/>
                </a:cxn>
                <a:cxn ang="0">
                  <a:pos x="872" y="158"/>
                </a:cxn>
                <a:cxn ang="0">
                  <a:pos x="898" y="167"/>
                </a:cxn>
                <a:cxn ang="0">
                  <a:pos x="915" y="191"/>
                </a:cxn>
                <a:cxn ang="0">
                  <a:pos x="915" y="219"/>
                </a:cxn>
                <a:cxn ang="0">
                  <a:pos x="901" y="243"/>
                </a:cxn>
                <a:cxn ang="0">
                  <a:pos x="688" y="318"/>
                </a:cxn>
                <a:cxn ang="0">
                  <a:pos x="680" y="320"/>
                </a:cxn>
                <a:cxn ang="0">
                  <a:pos x="677" y="321"/>
                </a:cxn>
                <a:cxn ang="0">
                  <a:pos x="669" y="321"/>
                </a:cxn>
                <a:cxn ang="0">
                  <a:pos x="663" y="320"/>
                </a:cxn>
                <a:cxn ang="0">
                  <a:pos x="661" y="319"/>
                </a:cxn>
                <a:cxn ang="0">
                  <a:pos x="657" y="318"/>
                </a:cxn>
                <a:cxn ang="0">
                  <a:pos x="644" y="312"/>
                </a:cxn>
                <a:cxn ang="0">
                  <a:pos x="641" y="309"/>
                </a:cxn>
                <a:cxn ang="0">
                  <a:pos x="639" y="308"/>
                </a:cxn>
                <a:cxn ang="0">
                  <a:pos x="637" y="306"/>
                </a:cxn>
                <a:cxn ang="0">
                  <a:pos x="568" y="452"/>
                </a:cxn>
                <a:cxn ang="0">
                  <a:pos x="570" y="453"/>
                </a:cxn>
                <a:cxn ang="0">
                  <a:pos x="571" y="454"/>
                </a:cxn>
                <a:cxn ang="0">
                  <a:pos x="572" y="455"/>
                </a:cxn>
                <a:cxn ang="0">
                  <a:pos x="573" y="455"/>
                </a:cxn>
                <a:cxn ang="0">
                  <a:pos x="585" y="469"/>
                </a:cxn>
                <a:cxn ang="0">
                  <a:pos x="586" y="470"/>
                </a:cxn>
                <a:cxn ang="0">
                  <a:pos x="589" y="478"/>
                </a:cxn>
                <a:cxn ang="0">
                  <a:pos x="592" y="487"/>
                </a:cxn>
                <a:cxn ang="0">
                  <a:pos x="592" y="490"/>
                </a:cxn>
                <a:cxn ang="0">
                  <a:pos x="589" y="702"/>
                </a:cxn>
                <a:cxn ang="0">
                  <a:pos x="571" y="723"/>
                </a:cxn>
                <a:cxn ang="0">
                  <a:pos x="543" y="731"/>
                </a:cxn>
                <a:cxn ang="0">
                  <a:pos x="516" y="723"/>
                </a:cxn>
                <a:cxn ang="0">
                  <a:pos x="498" y="702"/>
                </a:cxn>
                <a:cxn ang="0">
                  <a:pos x="495" y="522"/>
                </a:cxn>
                <a:cxn ang="0">
                  <a:pos x="195" y="362"/>
                </a:cxn>
                <a:cxn ang="0">
                  <a:pos x="180" y="343"/>
                </a:cxn>
                <a:cxn ang="0">
                  <a:pos x="178" y="319"/>
                </a:cxn>
                <a:cxn ang="0">
                  <a:pos x="172" y="98"/>
                </a:cxn>
                <a:cxn ang="0">
                  <a:pos x="82" y="271"/>
                </a:cxn>
                <a:cxn ang="0">
                  <a:pos x="58" y="283"/>
                </a:cxn>
                <a:cxn ang="0">
                  <a:pos x="34" y="281"/>
                </a:cxn>
                <a:cxn ang="0">
                  <a:pos x="12" y="266"/>
                </a:cxn>
                <a:cxn ang="0">
                  <a:pos x="0" y="241"/>
                </a:cxn>
                <a:cxn ang="0">
                  <a:pos x="5" y="213"/>
                </a:cxn>
                <a:cxn ang="0">
                  <a:pos x="98" y="27"/>
                </a:cxn>
                <a:cxn ang="0">
                  <a:pos x="99" y="25"/>
                </a:cxn>
                <a:cxn ang="0">
                  <a:pos x="100" y="23"/>
                </a:cxn>
                <a:cxn ang="0">
                  <a:pos x="102" y="21"/>
                </a:cxn>
                <a:cxn ang="0">
                  <a:pos x="103" y="20"/>
                </a:cxn>
                <a:cxn ang="0">
                  <a:pos x="105" y="17"/>
                </a:cxn>
                <a:cxn ang="0">
                  <a:pos x="106" y="16"/>
                </a:cxn>
                <a:cxn ang="0">
                  <a:pos x="112" y="10"/>
                </a:cxn>
                <a:cxn ang="0">
                  <a:pos x="114" y="8"/>
                </a:cxn>
                <a:cxn ang="0">
                  <a:pos x="116" y="7"/>
                </a:cxn>
                <a:cxn ang="0">
                  <a:pos x="119" y="5"/>
                </a:cxn>
                <a:cxn ang="0">
                  <a:pos x="120" y="5"/>
                </a:cxn>
                <a:cxn ang="0">
                  <a:pos x="121" y="4"/>
                </a:cxn>
                <a:cxn ang="0">
                  <a:pos x="124" y="3"/>
                </a:cxn>
                <a:cxn ang="0">
                  <a:pos x="127" y="2"/>
                </a:cxn>
                <a:cxn ang="0">
                  <a:pos x="131" y="1"/>
                </a:cxn>
                <a:cxn ang="0">
                  <a:pos x="135" y="0"/>
                </a:cxn>
              </a:cxnLst>
              <a:rect l="0" t="0" r="r" b="b"/>
              <a:pathLst>
                <a:path w="917" h="731">
                  <a:moveTo>
                    <a:pt x="137" y="0"/>
                  </a:moveTo>
                  <a:lnTo>
                    <a:pt x="361" y="0"/>
                  </a:lnTo>
                  <a:lnTo>
                    <a:pt x="368" y="0"/>
                  </a:lnTo>
                  <a:lnTo>
                    <a:pt x="374" y="1"/>
                  </a:lnTo>
                  <a:lnTo>
                    <a:pt x="381" y="3"/>
                  </a:lnTo>
                  <a:lnTo>
                    <a:pt x="452" y="35"/>
                  </a:lnTo>
                  <a:lnTo>
                    <a:pt x="441" y="158"/>
                  </a:lnTo>
                  <a:lnTo>
                    <a:pt x="534" y="71"/>
                  </a:lnTo>
                  <a:lnTo>
                    <a:pt x="538" y="73"/>
                  </a:lnTo>
                  <a:lnTo>
                    <a:pt x="546" y="77"/>
                  </a:lnTo>
                  <a:lnTo>
                    <a:pt x="552" y="83"/>
                  </a:lnTo>
                  <a:lnTo>
                    <a:pt x="685" y="216"/>
                  </a:lnTo>
                  <a:lnTo>
                    <a:pt x="853" y="160"/>
                  </a:lnTo>
                  <a:lnTo>
                    <a:pt x="863" y="158"/>
                  </a:lnTo>
                  <a:lnTo>
                    <a:pt x="872" y="158"/>
                  </a:lnTo>
                  <a:lnTo>
                    <a:pt x="882" y="159"/>
                  </a:lnTo>
                  <a:lnTo>
                    <a:pt x="890" y="162"/>
                  </a:lnTo>
                  <a:lnTo>
                    <a:pt x="898" y="167"/>
                  </a:lnTo>
                  <a:lnTo>
                    <a:pt x="905" y="174"/>
                  </a:lnTo>
                  <a:lnTo>
                    <a:pt x="911" y="182"/>
                  </a:lnTo>
                  <a:lnTo>
                    <a:pt x="915" y="191"/>
                  </a:lnTo>
                  <a:lnTo>
                    <a:pt x="917" y="200"/>
                  </a:lnTo>
                  <a:lnTo>
                    <a:pt x="917" y="210"/>
                  </a:lnTo>
                  <a:lnTo>
                    <a:pt x="915" y="219"/>
                  </a:lnTo>
                  <a:lnTo>
                    <a:pt x="912" y="228"/>
                  </a:lnTo>
                  <a:lnTo>
                    <a:pt x="907" y="236"/>
                  </a:lnTo>
                  <a:lnTo>
                    <a:pt x="901" y="243"/>
                  </a:lnTo>
                  <a:lnTo>
                    <a:pt x="893" y="249"/>
                  </a:lnTo>
                  <a:lnTo>
                    <a:pt x="885" y="253"/>
                  </a:lnTo>
                  <a:lnTo>
                    <a:pt x="688" y="318"/>
                  </a:lnTo>
                  <a:lnTo>
                    <a:pt x="687" y="318"/>
                  </a:lnTo>
                  <a:lnTo>
                    <a:pt x="684" y="319"/>
                  </a:lnTo>
                  <a:lnTo>
                    <a:pt x="680" y="320"/>
                  </a:lnTo>
                  <a:lnTo>
                    <a:pt x="680" y="320"/>
                  </a:lnTo>
                  <a:lnTo>
                    <a:pt x="680" y="321"/>
                  </a:lnTo>
                  <a:lnTo>
                    <a:pt x="677" y="321"/>
                  </a:lnTo>
                  <a:lnTo>
                    <a:pt x="676" y="321"/>
                  </a:lnTo>
                  <a:lnTo>
                    <a:pt x="669" y="321"/>
                  </a:lnTo>
                  <a:lnTo>
                    <a:pt x="669" y="321"/>
                  </a:lnTo>
                  <a:lnTo>
                    <a:pt x="665" y="321"/>
                  </a:lnTo>
                  <a:lnTo>
                    <a:pt x="664" y="320"/>
                  </a:lnTo>
                  <a:lnTo>
                    <a:pt x="663" y="320"/>
                  </a:lnTo>
                  <a:lnTo>
                    <a:pt x="662" y="320"/>
                  </a:lnTo>
                  <a:lnTo>
                    <a:pt x="661" y="320"/>
                  </a:lnTo>
                  <a:lnTo>
                    <a:pt x="661" y="319"/>
                  </a:lnTo>
                  <a:lnTo>
                    <a:pt x="661" y="319"/>
                  </a:lnTo>
                  <a:lnTo>
                    <a:pt x="657" y="319"/>
                  </a:lnTo>
                  <a:lnTo>
                    <a:pt x="657" y="318"/>
                  </a:lnTo>
                  <a:lnTo>
                    <a:pt x="650" y="316"/>
                  </a:lnTo>
                  <a:lnTo>
                    <a:pt x="644" y="312"/>
                  </a:lnTo>
                  <a:lnTo>
                    <a:pt x="644" y="312"/>
                  </a:lnTo>
                  <a:lnTo>
                    <a:pt x="643" y="312"/>
                  </a:lnTo>
                  <a:lnTo>
                    <a:pt x="642" y="311"/>
                  </a:lnTo>
                  <a:lnTo>
                    <a:pt x="641" y="309"/>
                  </a:lnTo>
                  <a:lnTo>
                    <a:pt x="640" y="309"/>
                  </a:lnTo>
                  <a:lnTo>
                    <a:pt x="640" y="309"/>
                  </a:lnTo>
                  <a:lnTo>
                    <a:pt x="639" y="308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7" y="306"/>
                  </a:lnTo>
                  <a:lnTo>
                    <a:pt x="510" y="178"/>
                  </a:lnTo>
                  <a:lnTo>
                    <a:pt x="418" y="359"/>
                  </a:lnTo>
                  <a:lnTo>
                    <a:pt x="568" y="452"/>
                  </a:lnTo>
                  <a:lnTo>
                    <a:pt x="569" y="453"/>
                  </a:lnTo>
                  <a:lnTo>
                    <a:pt x="569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1" y="454"/>
                  </a:lnTo>
                  <a:lnTo>
                    <a:pt x="571" y="454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3" y="455"/>
                  </a:lnTo>
                  <a:lnTo>
                    <a:pt x="575" y="457"/>
                  </a:lnTo>
                  <a:lnTo>
                    <a:pt x="581" y="463"/>
                  </a:lnTo>
                  <a:lnTo>
                    <a:pt x="585" y="469"/>
                  </a:lnTo>
                  <a:lnTo>
                    <a:pt x="585" y="470"/>
                  </a:lnTo>
                  <a:lnTo>
                    <a:pt x="586" y="470"/>
                  </a:lnTo>
                  <a:lnTo>
                    <a:pt x="586" y="47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9" y="478"/>
                  </a:lnTo>
                  <a:lnTo>
                    <a:pt x="591" y="484"/>
                  </a:lnTo>
                  <a:lnTo>
                    <a:pt x="592" y="485"/>
                  </a:lnTo>
                  <a:lnTo>
                    <a:pt x="592" y="487"/>
                  </a:lnTo>
                  <a:lnTo>
                    <a:pt x="592" y="488"/>
                  </a:lnTo>
                  <a:lnTo>
                    <a:pt x="592" y="489"/>
                  </a:lnTo>
                  <a:lnTo>
                    <a:pt x="592" y="490"/>
                  </a:lnTo>
                  <a:lnTo>
                    <a:pt x="592" y="682"/>
                  </a:lnTo>
                  <a:lnTo>
                    <a:pt x="591" y="692"/>
                  </a:lnTo>
                  <a:lnTo>
                    <a:pt x="589" y="702"/>
                  </a:lnTo>
                  <a:lnTo>
                    <a:pt x="584" y="710"/>
                  </a:lnTo>
                  <a:lnTo>
                    <a:pt x="578" y="717"/>
                  </a:lnTo>
                  <a:lnTo>
                    <a:pt x="571" y="723"/>
                  </a:lnTo>
                  <a:lnTo>
                    <a:pt x="563" y="728"/>
                  </a:lnTo>
                  <a:lnTo>
                    <a:pt x="553" y="730"/>
                  </a:lnTo>
                  <a:lnTo>
                    <a:pt x="543" y="731"/>
                  </a:lnTo>
                  <a:lnTo>
                    <a:pt x="534" y="730"/>
                  </a:lnTo>
                  <a:lnTo>
                    <a:pt x="524" y="728"/>
                  </a:lnTo>
                  <a:lnTo>
                    <a:pt x="516" y="723"/>
                  </a:lnTo>
                  <a:lnTo>
                    <a:pt x="509" y="717"/>
                  </a:lnTo>
                  <a:lnTo>
                    <a:pt x="503" y="710"/>
                  </a:lnTo>
                  <a:lnTo>
                    <a:pt x="498" y="702"/>
                  </a:lnTo>
                  <a:lnTo>
                    <a:pt x="496" y="692"/>
                  </a:lnTo>
                  <a:lnTo>
                    <a:pt x="495" y="682"/>
                  </a:lnTo>
                  <a:lnTo>
                    <a:pt x="495" y="522"/>
                  </a:lnTo>
                  <a:lnTo>
                    <a:pt x="203" y="366"/>
                  </a:lnTo>
                  <a:lnTo>
                    <a:pt x="202" y="366"/>
                  </a:lnTo>
                  <a:lnTo>
                    <a:pt x="195" y="362"/>
                  </a:lnTo>
                  <a:lnTo>
                    <a:pt x="189" y="356"/>
                  </a:lnTo>
                  <a:lnTo>
                    <a:pt x="184" y="350"/>
                  </a:lnTo>
                  <a:lnTo>
                    <a:pt x="180" y="343"/>
                  </a:lnTo>
                  <a:lnTo>
                    <a:pt x="178" y="335"/>
                  </a:lnTo>
                  <a:lnTo>
                    <a:pt x="178" y="327"/>
                  </a:lnTo>
                  <a:lnTo>
                    <a:pt x="178" y="319"/>
                  </a:lnTo>
                  <a:lnTo>
                    <a:pt x="181" y="311"/>
                  </a:lnTo>
                  <a:lnTo>
                    <a:pt x="289" y="98"/>
                  </a:lnTo>
                  <a:lnTo>
                    <a:pt x="172" y="98"/>
                  </a:lnTo>
                  <a:lnTo>
                    <a:pt x="93" y="256"/>
                  </a:lnTo>
                  <a:lnTo>
                    <a:pt x="88" y="264"/>
                  </a:lnTo>
                  <a:lnTo>
                    <a:pt x="82" y="271"/>
                  </a:lnTo>
                  <a:lnTo>
                    <a:pt x="75" y="276"/>
                  </a:lnTo>
                  <a:lnTo>
                    <a:pt x="67" y="280"/>
                  </a:lnTo>
                  <a:lnTo>
                    <a:pt x="58" y="283"/>
                  </a:lnTo>
                  <a:lnTo>
                    <a:pt x="49" y="283"/>
                  </a:lnTo>
                  <a:lnTo>
                    <a:pt x="42" y="283"/>
                  </a:lnTo>
                  <a:lnTo>
                    <a:pt x="34" y="281"/>
                  </a:lnTo>
                  <a:lnTo>
                    <a:pt x="27" y="278"/>
                  </a:lnTo>
                  <a:lnTo>
                    <a:pt x="19" y="273"/>
                  </a:lnTo>
                  <a:lnTo>
                    <a:pt x="12" y="266"/>
                  </a:lnTo>
                  <a:lnTo>
                    <a:pt x="6" y="258"/>
                  </a:lnTo>
                  <a:lnTo>
                    <a:pt x="3" y="250"/>
                  </a:lnTo>
                  <a:lnTo>
                    <a:pt x="0" y="241"/>
                  </a:lnTo>
                  <a:lnTo>
                    <a:pt x="0" y="231"/>
                  </a:lnTo>
                  <a:lnTo>
                    <a:pt x="2" y="222"/>
                  </a:lnTo>
                  <a:lnTo>
                    <a:pt x="5" y="213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19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814071" y="3865779"/>
            <a:ext cx="1639641" cy="1639640"/>
            <a:chOff x="7366043" y="2318086"/>
            <a:chExt cx="1230051" cy="1230050"/>
          </a:xfrm>
          <a:solidFill>
            <a:schemeClr val="accent5"/>
          </a:solidFill>
        </p:grpSpPr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7686583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271937" y="2408531"/>
              <a:ext cx="234433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9FCA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995537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9FCA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8470194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9FCA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470195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9FCA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271941" y="3223982"/>
              <a:ext cx="234433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9FCA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995539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9FCA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7686581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456488" y="3223982"/>
              <a:ext cx="233711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366043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  <a:effectLst/>
            <a:ex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95">
                <a:defRPr/>
              </a:pPr>
              <a:endParaRPr lang="id-ID" sz="2400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366045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456491" y="2408531"/>
              <a:ext cx="233711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  <a:effectLst/>
          </p:spPr>
          <p:txBody>
            <a:bodyPr vert="horz" wrap="square" lIns="121889" tIns="60944" rIns="121889" bIns="6094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7480367" y="2432409"/>
              <a:ext cx="1002129" cy="1002128"/>
            </a:xfrm>
            <a:prstGeom prst="ellipse">
              <a:avLst/>
            </a:prstGeom>
            <a:solidFill>
              <a:srgbClr val="66A4FF"/>
            </a:solidFill>
            <a:ln>
              <a:noFill/>
            </a:ln>
            <a:effectLst/>
            <a:extLst/>
          </p:spPr>
          <p:txBody>
            <a:bodyPr vert="horz" wrap="square" lIns="0" tIns="243777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895">
                <a:defRPr/>
              </a:pPr>
              <a:endParaRPr lang="id-ID" sz="2400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85541F18-AB54-FA42-952E-A137B2768A29}"/>
              </a:ext>
            </a:extLst>
          </p:cNvPr>
          <p:cNvSpPr txBox="1"/>
          <p:nvPr/>
        </p:nvSpPr>
        <p:spPr>
          <a:xfrm>
            <a:off x="4035199" y="165043"/>
            <a:ext cx="41216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МЕХАНИКА ПРОЕКТА</a:t>
            </a:r>
            <a:endParaRPr lang="en-US" sz="3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pic>
        <p:nvPicPr>
          <p:cNvPr id="115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337" y="72684"/>
            <a:ext cx="692662" cy="8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Freeform 951">
            <a:extLst>
              <a:ext uri="{FF2B5EF4-FFF2-40B4-BE49-F238E27FC236}">
                <a16:creationId xmlns="" xmlns:a16="http://schemas.microsoft.com/office/drawing/2014/main" id="{2D18BCDA-F749-AB4C-877E-F4F55835F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791" y="4308142"/>
            <a:ext cx="701927" cy="719362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9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Freeform 950">
            <a:extLst>
              <a:ext uri="{FF2B5EF4-FFF2-40B4-BE49-F238E27FC236}">
                <a16:creationId xmlns:a16="http://schemas.microsoft.com/office/drawing/2014/main" xmlns="" id="{706B3FFA-6620-7F47-9C4D-E9BEF61A62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9573" y="4335321"/>
            <a:ext cx="790302" cy="790302"/>
          </a:xfrm>
          <a:custGeom>
            <a:avLst/>
            <a:gdLst>
              <a:gd name="T0" fmla="*/ 453156 w 291740"/>
              <a:gd name="T1" fmla="*/ 739626 h 291739"/>
              <a:gd name="T2" fmla="*/ 453156 w 291740"/>
              <a:gd name="T3" fmla="*/ 759565 h 291739"/>
              <a:gd name="T4" fmla="*/ 432446 w 291740"/>
              <a:gd name="T5" fmla="*/ 759565 h 291739"/>
              <a:gd name="T6" fmla="*/ 432446 w 291740"/>
              <a:gd name="T7" fmla="*/ 739626 h 291739"/>
              <a:gd name="T8" fmla="*/ 178662 w 291740"/>
              <a:gd name="T9" fmla="*/ 739626 h 291739"/>
              <a:gd name="T10" fmla="*/ 178662 w 291740"/>
              <a:gd name="T11" fmla="*/ 759565 h 291739"/>
              <a:gd name="T12" fmla="*/ 157955 w 291740"/>
              <a:gd name="T13" fmla="*/ 759565 h 291739"/>
              <a:gd name="T14" fmla="*/ 157955 w 291740"/>
              <a:gd name="T15" fmla="*/ 739626 h 291739"/>
              <a:gd name="T16" fmla="*/ 320778 w 291740"/>
              <a:gd name="T17" fmla="*/ 748960 h 291739"/>
              <a:gd name="T18" fmla="*/ 290326 w 291740"/>
              <a:gd name="T19" fmla="*/ 748960 h 291739"/>
              <a:gd name="T20" fmla="*/ 75543 w 291740"/>
              <a:gd name="T21" fmla="*/ 435290 h 291739"/>
              <a:gd name="T22" fmla="*/ 29974 w 291740"/>
              <a:gd name="T23" fmla="*/ 799829 h 291739"/>
              <a:gd name="T24" fmla="*/ 377724 w 291740"/>
              <a:gd name="T25" fmla="*/ 845399 h 291739"/>
              <a:gd name="T26" fmla="*/ 583971 w 291740"/>
              <a:gd name="T27" fmla="*/ 929338 h 291739"/>
              <a:gd name="T28" fmla="*/ 504828 w 291740"/>
              <a:gd name="T29" fmla="*/ 567194 h 291739"/>
              <a:gd name="T30" fmla="*/ 249417 w 291740"/>
              <a:gd name="T31" fmla="*/ 683514 h 291739"/>
              <a:gd name="T32" fmla="*/ 233825 w 291740"/>
              <a:gd name="T33" fmla="*/ 683514 h 291739"/>
              <a:gd name="T34" fmla="*/ 226630 w 291740"/>
              <a:gd name="T35" fmla="*/ 435290 h 291739"/>
              <a:gd name="T36" fmla="*/ 362817 w 291740"/>
              <a:gd name="T37" fmla="*/ 406468 h 291739"/>
              <a:gd name="T38" fmla="*/ 711422 w 291740"/>
              <a:gd name="T39" fmla="*/ 421086 h 291739"/>
              <a:gd name="T40" fmla="*/ 362817 w 291740"/>
              <a:gd name="T41" fmla="*/ 436927 h 291739"/>
              <a:gd name="T42" fmla="*/ 362817 w 291740"/>
              <a:gd name="T43" fmla="*/ 406468 h 291739"/>
              <a:gd name="T44" fmla="*/ 834177 w 291740"/>
              <a:gd name="T45" fmla="*/ 269219 h 291739"/>
              <a:gd name="T46" fmla="*/ 834177 w 291740"/>
              <a:gd name="T47" fmla="*/ 299625 h 291739"/>
              <a:gd name="T48" fmla="*/ 538429 w 291740"/>
              <a:gd name="T49" fmla="*/ 284419 h 291739"/>
              <a:gd name="T50" fmla="*/ 362541 w 291740"/>
              <a:gd name="T51" fmla="*/ 269219 h 291739"/>
              <a:gd name="T52" fmla="*/ 468626 w 291740"/>
              <a:gd name="T53" fmla="*/ 284419 h 291739"/>
              <a:gd name="T54" fmla="*/ 362541 w 291740"/>
              <a:gd name="T55" fmla="*/ 299625 h 291739"/>
              <a:gd name="T56" fmla="*/ 362541 w 291740"/>
              <a:gd name="T57" fmla="*/ 269219 h 291739"/>
              <a:gd name="T58" fmla="*/ 834082 w 291740"/>
              <a:gd name="T59" fmla="*/ 131964 h 291739"/>
              <a:gd name="T60" fmla="*/ 834082 w 291740"/>
              <a:gd name="T61" fmla="*/ 162378 h 291739"/>
              <a:gd name="T62" fmla="*/ 712621 w 291740"/>
              <a:gd name="T63" fmla="*/ 147175 h 291739"/>
              <a:gd name="T64" fmla="*/ 362699 w 291740"/>
              <a:gd name="T65" fmla="*/ 131964 h 291739"/>
              <a:gd name="T66" fmla="*/ 642813 w 291740"/>
              <a:gd name="T67" fmla="*/ 147175 h 291739"/>
              <a:gd name="T68" fmla="*/ 362699 w 291740"/>
              <a:gd name="T69" fmla="*/ 162378 h 291739"/>
              <a:gd name="T70" fmla="*/ 362699 w 291740"/>
              <a:gd name="T71" fmla="*/ 131964 h 291739"/>
              <a:gd name="T72" fmla="*/ 270999 w 291740"/>
              <a:gd name="T73" fmla="*/ 41978 h 291739"/>
              <a:gd name="T74" fmla="*/ 256609 w 291740"/>
              <a:gd name="T75" fmla="*/ 645140 h 291739"/>
              <a:gd name="T76" fmla="*/ 504828 w 291740"/>
              <a:gd name="T77" fmla="*/ 537219 h 291739"/>
              <a:gd name="T78" fmla="*/ 926912 w 291740"/>
              <a:gd name="T79" fmla="*/ 524026 h 291739"/>
              <a:gd name="T80" fmla="*/ 940105 w 291740"/>
              <a:gd name="T81" fmla="*/ 74351 h 291739"/>
              <a:gd name="T82" fmla="*/ 894540 w 291740"/>
              <a:gd name="T83" fmla="*/ 28785 h 291739"/>
              <a:gd name="T84" fmla="*/ 302174 w 291740"/>
              <a:gd name="T85" fmla="*/ 0 h 291739"/>
              <a:gd name="T86" fmla="*/ 947301 w 291740"/>
              <a:gd name="T87" fmla="*/ 20392 h 291739"/>
              <a:gd name="T88" fmla="*/ 970082 w 291740"/>
              <a:gd name="T89" fmla="*/ 491649 h 291739"/>
              <a:gd name="T90" fmla="*/ 894540 w 291740"/>
              <a:gd name="T91" fmla="*/ 567194 h 291739"/>
              <a:gd name="T92" fmla="*/ 612750 w 291740"/>
              <a:gd name="T93" fmla="*/ 954519 h 291739"/>
              <a:gd name="T94" fmla="*/ 598356 w 291740"/>
              <a:gd name="T95" fmla="*/ 970106 h 291739"/>
              <a:gd name="T96" fmla="*/ 471254 w 291740"/>
              <a:gd name="T97" fmla="*/ 899361 h 291739"/>
              <a:gd name="T98" fmla="*/ 75543 w 291740"/>
              <a:gd name="T99" fmla="*/ 875380 h 291739"/>
              <a:gd name="T100" fmla="*/ 0 w 291740"/>
              <a:gd name="T101" fmla="*/ 482053 h 291739"/>
              <a:gd name="T102" fmla="*/ 226630 w 291740"/>
              <a:gd name="T103" fmla="*/ 405313 h 291739"/>
              <a:gd name="T104" fmla="*/ 250613 w 291740"/>
              <a:gd name="T105" fmla="*/ 20392 h 2917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1740" h="291739">
                <a:moveTo>
                  <a:pt x="130053" y="222426"/>
                </a:moveTo>
                <a:cubicBezTo>
                  <a:pt x="131518" y="220662"/>
                  <a:pt x="134449" y="220662"/>
                  <a:pt x="136281" y="222426"/>
                </a:cubicBezTo>
                <a:cubicBezTo>
                  <a:pt x="137013" y="223484"/>
                  <a:pt x="137746" y="224190"/>
                  <a:pt x="137746" y="225601"/>
                </a:cubicBezTo>
                <a:cubicBezTo>
                  <a:pt x="137746" y="226659"/>
                  <a:pt x="137013" y="227718"/>
                  <a:pt x="136281" y="228423"/>
                </a:cubicBezTo>
                <a:cubicBezTo>
                  <a:pt x="135548" y="229482"/>
                  <a:pt x="134082" y="229834"/>
                  <a:pt x="132983" y="229834"/>
                </a:cubicBezTo>
                <a:cubicBezTo>
                  <a:pt x="131884" y="229834"/>
                  <a:pt x="130785" y="229482"/>
                  <a:pt x="130053" y="228423"/>
                </a:cubicBezTo>
                <a:cubicBezTo>
                  <a:pt x="128954" y="227718"/>
                  <a:pt x="128587" y="226659"/>
                  <a:pt x="128587" y="225601"/>
                </a:cubicBezTo>
                <a:cubicBezTo>
                  <a:pt x="128587" y="224190"/>
                  <a:pt x="128954" y="223484"/>
                  <a:pt x="130053" y="222426"/>
                </a:cubicBezTo>
                <a:close/>
                <a:moveTo>
                  <a:pt x="47502" y="222426"/>
                </a:moveTo>
                <a:cubicBezTo>
                  <a:pt x="48968" y="220662"/>
                  <a:pt x="52265" y="220662"/>
                  <a:pt x="53730" y="222426"/>
                </a:cubicBezTo>
                <a:cubicBezTo>
                  <a:pt x="54463" y="223484"/>
                  <a:pt x="55195" y="224190"/>
                  <a:pt x="55195" y="225601"/>
                </a:cubicBezTo>
                <a:cubicBezTo>
                  <a:pt x="55195" y="226659"/>
                  <a:pt x="54463" y="227718"/>
                  <a:pt x="53730" y="228423"/>
                </a:cubicBezTo>
                <a:cubicBezTo>
                  <a:pt x="52997" y="229482"/>
                  <a:pt x="51898" y="229834"/>
                  <a:pt x="50799" y="229834"/>
                </a:cubicBezTo>
                <a:cubicBezTo>
                  <a:pt x="49334" y="229834"/>
                  <a:pt x="48601" y="229482"/>
                  <a:pt x="47502" y="228423"/>
                </a:cubicBezTo>
                <a:cubicBezTo>
                  <a:pt x="46769" y="227718"/>
                  <a:pt x="46037" y="226659"/>
                  <a:pt x="46037" y="225601"/>
                </a:cubicBezTo>
                <a:cubicBezTo>
                  <a:pt x="46037" y="224190"/>
                  <a:pt x="46769" y="223484"/>
                  <a:pt x="47502" y="222426"/>
                </a:cubicBezTo>
                <a:close/>
                <a:moveTo>
                  <a:pt x="92074" y="220662"/>
                </a:moveTo>
                <a:cubicBezTo>
                  <a:pt x="94639" y="220662"/>
                  <a:pt x="96470" y="222567"/>
                  <a:pt x="96470" y="225234"/>
                </a:cubicBezTo>
                <a:cubicBezTo>
                  <a:pt x="96470" y="227520"/>
                  <a:pt x="94639" y="229806"/>
                  <a:pt x="92074" y="229806"/>
                </a:cubicBezTo>
                <a:cubicBezTo>
                  <a:pt x="89510" y="229806"/>
                  <a:pt x="87312" y="227520"/>
                  <a:pt x="87312" y="225234"/>
                </a:cubicBezTo>
                <a:cubicBezTo>
                  <a:pt x="87312" y="222567"/>
                  <a:pt x="89510" y="220662"/>
                  <a:pt x="92074" y="220662"/>
                </a:cubicBezTo>
                <a:close/>
                <a:moveTo>
                  <a:pt x="22719" y="130904"/>
                </a:moveTo>
                <a:cubicBezTo>
                  <a:pt x="15146" y="130904"/>
                  <a:pt x="9015" y="137035"/>
                  <a:pt x="9015" y="144968"/>
                </a:cubicBezTo>
                <a:lnTo>
                  <a:pt x="9015" y="240532"/>
                </a:lnTo>
                <a:cubicBezTo>
                  <a:pt x="9015" y="248105"/>
                  <a:pt x="15146" y="254235"/>
                  <a:pt x="22719" y="254235"/>
                </a:cubicBezTo>
                <a:lnTo>
                  <a:pt x="113595" y="254235"/>
                </a:lnTo>
                <a:cubicBezTo>
                  <a:pt x="124774" y="254235"/>
                  <a:pt x="135953" y="257120"/>
                  <a:pt x="145690" y="262890"/>
                </a:cubicBezTo>
                <a:lnTo>
                  <a:pt x="175621" y="279478"/>
                </a:lnTo>
                <a:lnTo>
                  <a:pt x="175621" y="170572"/>
                </a:lnTo>
                <a:lnTo>
                  <a:pt x="151820" y="170572"/>
                </a:lnTo>
                <a:cubicBezTo>
                  <a:pt x="142083" y="170572"/>
                  <a:pt x="132707" y="172736"/>
                  <a:pt x="124053" y="177784"/>
                </a:cubicBezTo>
                <a:lnTo>
                  <a:pt x="75008" y="205552"/>
                </a:lnTo>
                <a:cubicBezTo>
                  <a:pt x="74287" y="205913"/>
                  <a:pt x="73566" y="206273"/>
                  <a:pt x="72844" y="206273"/>
                </a:cubicBezTo>
                <a:cubicBezTo>
                  <a:pt x="71763" y="206273"/>
                  <a:pt x="71402" y="205913"/>
                  <a:pt x="70320" y="205552"/>
                </a:cubicBezTo>
                <a:cubicBezTo>
                  <a:pt x="69238" y="204831"/>
                  <a:pt x="68156" y="203388"/>
                  <a:pt x="68156" y="201585"/>
                </a:cubicBezTo>
                <a:lnTo>
                  <a:pt x="68156" y="130904"/>
                </a:lnTo>
                <a:lnTo>
                  <a:pt x="22719" y="130904"/>
                </a:lnTo>
                <a:close/>
                <a:moveTo>
                  <a:pt x="109113" y="122237"/>
                </a:moveTo>
                <a:lnTo>
                  <a:pt x="209613" y="122237"/>
                </a:lnTo>
                <a:cubicBezTo>
                  <a:pt x="212143" y="122237"/>
                  <a:pt x="213951" y="124435"/>
                  <a:pt x="213951" y="126633"/>
                </a:cubicBezTo>
                <a:cubicBezTo>
                  <a:pt x="213951" y="129198"/>
                  <a:pt x="212143" y="131396"/>
                  <a:pt x="209613" y="131396"/>
                </a:cubicBezTo>
                <a:lnTo>
                  <a:pt x="109113" y="131396"/>
                </a:lnTo>
                <a:cubicBezTo>
                  <a:pt x="106583" y="131396"/>
                  <a:pt x="104775" y="129198"/>
                  <a:pt x="104775" y="126633"/>
                </a:cubicBezTo>
                <a:cubicBezTo>
                  <a:pt x="104775" y="124435"/>
                  <a:pt x="106583" y="122237"/>
                  <a:pt x="109113" y="122237"/>
                </a:cubicBezTo>
                <a:close/>
                <a:moveTo>
                  <a:pt x="166282" y="80962"/>
                </a:moveTo>
                <a:lnTo>
                  <a:pt x="250868" y="80962"/>
                </a:lnTo>
                <a:cubicBezTo>
                  <a:pt x="253409" y="80962"/>
                  <a:pt x="255224" y="82867"/>
                  <a:pt x="255224" y="85534"/>
                </a:cubicBezTo>
                <a:cubicBezTo>
                  <a:pt x="255224" y="88201"/>
                  <a:pt x="253409" y="90106"/>
                  <a:pt x="250868" y="90106"/>
                </a:cubicBezTo>
                <a:lnTo>
                  <a:pt x="166282" y="90106"/>
                </a:lnTo>
                <a:cubicBezTo>
                  <a:pt x="163740" y="90106"/>
                  <a:pt x="161925" y="88201"/>
                  <a:pt x="161925" y="85534"/>
                </a:cubicBezTo>
                <a:cubicBezTo>
                  <a:pt x="161925" y="82867"/>
                  <a:pt x="163740" y="80962"/>
                  <a:pt x="166282" y="80962"/>
                </a:cubicBezTo>
                <a:close/>
                <a:moveTo>
                  <a:pt x="109029" y="80962"/>
                </a:moveTo>
                <a:lnTo>
                  <a:pt x="136324" y="80962"/>
                </a:lnTo>
                <a:cubicBezTo>
                  <a:pt x="138806" y="80962"/>
                  <a:pt x="140933" y="82867"/>
                  <a:pt x="140933" y="85534"/>
                </a:cubicBezTo>
                <a:cubicBezTo>
                  <a:pt x="140933" y="88201"/>
                  <a:pt x="138806" y="90106"/>
                  <a:pt x="136324" y="90106"/>
                </a:cubicBezTo>
                <a:lnTo>
                  <a:pt x="109029" y="90106"/>
                </a:lnTo>
                <a:cubicBezTo>
                  <a:pt x="106548" y="90106"/>
                  <a:pt x="104775" y="88201"/>
                  <a:pt x="104775" y="85534"/>
                </a:cubicBezTo>
                <a:cubicBezTo>
                  <a:pt x="104775" y="82867"/>
                  <a:pt x="106548" y="80962"/>
                  <a:pt x="109029" y="80962"/>
                </a:cubicBezTo>
                <a:close/>
                <a:moveTo>
                  <a:pt x="218695" y="39687"/>
                </a:moveTo>
                <a:lnTo>
                  <a:pt x="250839" y="39687"/>
                </a:lnTo>
                <a:cubicBezTo>
                  <a:pt x="253396" y="39687"/>
                  <a:pt x="255222" y="41592"/>
                  <a:pt x="255222" y="44259"/>
                </a:cubicBezTo>
                <a:cubicBezTo>
                  <a:pt x="255222" y="46545"/>
                  <a:pt x="253396" y="48831"/>
                  <a:pt x="250839" y="48831"/>
                </a:cubicBezTo>
                <a:lnTo>
                  <a:pt x="218695" y="48831"/>
                </a:lnTo>
                <a:cubicBezTo>
                  <a:pt x="216139" y="48831"/>
                  <a:pt x="214312" y="46545"/>
                  <a:pt x="214312" y="44259"/>
                </a:cubicBezTo>
                <a:cubicBezTo>
                  <a:pt x="214312" y="41592"/>
                  <a:pt x="216139" y="39687"/>
                  <a:pt x="218695" y="39687"/>
                </a:cubicBezTo>
                <a:close/>
                <a:moveTo>
                  <a:pt x="109077" y="39687"/>
                </a:moveTo>
                <a:lnTo>
                  <a:pt x="188657" y="39687"/>
                </a:lnTo>
                <a:cubicBezTo>
                  <a:pt x="191166" y="39687"/>
                  <a:pt x="193317" y="41592"/>
                  <a:pt x="193317" y="44259"/>
                </a:cubicBezTo>
                <a:cubicBezTo>
                  <a:pt x="193317" y="46545"/>
                  <a:pt x="191166" y="48831"/>
                  <a:pt x="188657" y="48831"/>
                </a:cubicBezTo>
                <a:lnTo>
                  <a:pt x="109077" y="48831"/>
                </a:lnTo>
                <a:cubicBezTo>
                  <a:pt x="106568" y="48831"/>
                  <a:pt x="104775" y="46545"/>
                  <a:pt x="104775" y="44259"/>
                </a:cubicBezTo>
                <a:cubicBezTo>
                  <a:pt x="104775" y="41592"/>
                  <a:pt x="106568" y="39687"/>
                  <a:pt x="109077" y="39687"/>
                </a:cubicBezTo>
                <a:close/>
                <a:moveTo>
                  <a:pt x="90875" y="8655"/>
                </a:moveTo>
                <a:cubicBezTo>
                  <a:pt x="87269" y="8655"/>
                  <a:pt x="84024" y="10097"/>
                  <a:pt x="81499" y="12622"/>
                </a:cubicBezTo>
                <a:cubicBezTo>
                  <a:pt x="78614" y="15146"/>
                  <a:pt x="77172" y="18752"/>
                  <a:pt x="77172" y="22358"/>
                </a:cubicBezTo>
                <a:lnTo>
                  <a:pt x="77172" y="194012"/>
                </a:lnTo>
                <a:lnTo>
                  <a:pt x="119725" y="169851"/>
                </a:lnTo>
                <a:cubicBezTo>
                  <a:pt x="129462" y="164442"/>
                  <a:pt x="140641" y="161557"/>
                  <a:pt x="151820" y="161557"/>
                </a:cubicBezTo>
                <a:lnTo>
                  <a:pt x="269021" y="161557"/>
                </a:lnTo>
                <a:cubicBezTo>
                  <a:pt x="272627" y="161557"/>
                  <a:pt x="276233" y="160114"/>
                  <a:pt x="278757" y="157590"/>
                </a:cubicBezTo>
                <a:cubicBezTo>
                  <a:pt x="281282" y="155066"/>
                  <a:pt x="282724" y="151459"/>
                  <a:pt x="282724" y="147853"/>
                </a:cubicBezTo>
                <a:lnTo>
                  <a:pt x="282724" y="22358"/>
                </a:lnTo>
                <a:cubicBezTo>
                  <a:pt x="282724" y="18752"/>
                  <a:pt x="281282" y="15146"/>
                  <a:pt x="278757" y="12622"/>
                </a:cubicBezTo>
                <a:cubicBezTo>
                  <a:pt x="275872" y="10097"/>
                  <a:pt x="272627" y="8655"/>
                  <a:pt x="269021" y="8655"/>
                </a:cubicBezTo>
                <a:lnTo>
                  <a:pt x="90875" y="8655"/>
                </a:lnTo>
                <a:close/>
                <a:moveTo>
                  <a:pt x="90875" y="0"/>
                </a:moveTo>
                <a:lnTo>
                  <a:pt x="269021" y="0"/>
                </a:lnTo>
                <a:cubicBezTo>
                  <a:pt x="274791" y="0"/>
                  <a:pt x="280200" y="2164"/>
                  <a:pt x="284888" y="6130"/>
                </a:cubicBezTo>
                <a:cubicBezTo>
                  <a:pt x="289215" y="10458"/>
                  <a:pt x="291740" y="16588"/>
                  <a:pt x="291740" y="22358"/>
                </a:cubicBezTo>
                <a:lnTo>
                  <a:pt x="291740" y="147853"/>
                </a:lnTo>
                <a:cubicBezTo>
                  <a:pt x="291740" y="153984"/>
                  <a:pt x="289215" y="159754"/>
                  <a:pt x="284888" y="164081"/>
                </a:cubicBezTo>
                <a:cubicBezTo>
                  <a:pt x="280560" y="168048"/>
                  <a:pt x="274791" y="170572"/>
                  <a:pt x="269021" y="170572"/>
                </a:cubicBezTo>
                <a:lnTo>
                  <a:pt x="184276" y="170572"/>
                </a:lnTo>
                <a:lnTo>
                  <a:pt x="184276" y="287051"/>
                </a:lnTo>
                <a:cubicBezTo>
                  <a:pt x="184276" y="288855"/>
                  <a:pt x="183554" y="289936"/>
                  <a:pt x="182112" y="291018"/>
                </a:cubicBezTo>
                <a:cubicBezTo>
                  <a:pt x="181751" y="291379"/>
                  <a:pt x="180670" y="291739"/>
                  <a:pt x="179948" y="291739"/>
                </a:cubicBezTo>
                <a:cubicBezTo>
                  <a:pt x="179227" y="291739"/>
                  <a:pt x="178506" y="291379"/>
                  <a:pt x="177785" y="291018"/>
                </a:cubicBezTo>
                <a:lnTo>
                  <a:pt x="141723" y="270463"/>
                </a:lnTo>
                <a:cubicBezTo>
                  <a:pt x="133068" y="265775"/>
                  <a:pt x="123331" y="263251"/>
                  <a:pt x="113595" y="263251"/>
                </a:cubicBezTo>
                <a:lnTo>
                  <a:pt x="22719" y="263251"/>
                </a:lnTo>
                <a:cubicBezTo>
                  <a:pt x="10097" y="263251"/>
                  <a:pt x="0" y="252793"/>
                  <a:pt x="0" y="240532"/>
                </a:cubicBezTo>
                <a:lnTo>
                  <a:pt x="0" y="144968"/>
                </a:lnTo>
                <a:cubicBezTo>
                  <a:pt x="0" y="131986"/>
                  <a:pt x="10097" y="121889"/>
                  <a:pt x="22719" y="121889"/>
                </a:cubicBezTo>
                <a:lnTo>
                  <a:pt x="68156" y="121889"/>
                </a:lnTo>
                <a:lnTo>
                  <a:pt x="68156" y="22358"/>
                </a:lnTo>
                <a:cubicBezTo>
                  <a:pt x="68156" y="16588"/>
                  <a:pt x="71041" y="10458"/>
                  <a:pt x="75369" y="6130"/>
                </a:cubicBezTo>
                <a:cubicBezTo>
                  <a:pt x="79696" y="2164"/>
                  <a:pt x="85466" y="0"/>
                  <a:pt x="9087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/>
          <a:lstStyle/>
          <a:p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19" name="Freeform 962">
            <a:extLst>
              <a:ext uri="{FF2B5EF4-FFF2-40B4-BE49-F238E27FC236}">
                <a16:creationId xmlns:a16="http://schemas.microsoft.com/office/drawing/2014/main" xmlns="" id="{6F00B4FF-E1E4-8941-840E-34AC2C720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431" y="4285776"/>
            <a:ext cx="742444" cy="762284"/>
          </a:xfrm>
          <a:custGeom>
            <a:avLst/>
            <a:gdLst>
              <a:gd name="T0" fmla="*/ 2366518 w 296503"/>
              <a:gd name="T1" fmla="*/ 3140931 h 296504"/>
              <a:gd name="T2" fmla="*/ 2789041 w 296503"/>
              <a:gd name="T3" fmla="*/ 2913052 h 296504"/>
              <a:gd name="T4" fmla="*/ 448790 w 296503"/>
              <a:gd name="T5" fmla="*/ 2913052 h 296504"/>
              <a:gd name="T6" fmla="*/ 873961 w 296503"/>
              <a:gd name="T7" fmla="*/ 3140931 h 296504"/>
              <a:gd name="T8" fmla="*/ 448790 w 296503"/>
              <a:gd name="T9" fmla="*/ 2913052 h 296504"/>
              <a:gd name="T10" fmla="*/ 2058506 w 296503"/>
              <a:gd name="T11" fmla="*/ 2810916 h 296504"/>
              <a:gd name="T12" fmla="*/ 3144446 w 296503"/>
              <a:gd name="T13" fmla="*/ 2127312 h 296504"/>
              <a:gd name="T14" fmla="*/ 98425 w 296503"/>
              <a:gd name="T15" fmla="*/ 2127312 h 296504"/>
              <a:gd name="T16" fmla="*/ 1177096 w 296503"/>
              <a:gd name="T17" fmla="*/ 2810916 h 296504"/>
              <a:gd name="T18" fmla="*/ 98425 w 296503"/>
              <a:gd name="T19" fmla="*/ 2127312 h 296504"/>
              <a:gd name="T20" fmla="*/ 3191833 w 296503"/>
              <a:gd name="T21" fmla="*/ 2029087 h 296504"/>
              <a:gd name="T22" fmla="*/ 3239218 w 296503"/>
              <a:gd name="T23" fmla="*/ 2861985 h 296504"/>
              <a:gd name="T24" fmla="*/ 2887779 w 296503"/>
              <a:gd name="T25" fmla="*/ 2913052 h 296504"/>
              <a:gd name="T26" fmla="*/ 3124704 w 296503"/>
              <a:gd name="T27" fmla="*/ 3140931 h 296504"/>
              <a:gd name="T28" fmla="*/ 3124704 w 296503"/>
              <a:gd name="T29" fmla="*/ 3239143 h 296504"/>
              <a:gd name="T30" fmla="*/ 2022966 w 296503"/>
              <a:gd name="T31" fmla="*/ 3188061 h 296504"/>
              <a:gd name="T32" fmla="*/ 2263860 w 296503"/>
              <a:gd name="T33" fmla="*/ 3140931 h 296504"/>
              <a:gd name="T34" fmla="*/ 2007170 w 296503"/>
              <a:gd name="T35" fmla="*/ 2913052 h 296504"/>
              <a:gd name="T36" fmla="*/ 1959781 w 296503"/>
              <a:gd name="T37" fmla="*/ 2080169 h 296504"/>
              <a:gd name="T38" fmla="*/ 51200 w 296503"/>
              <a:gd name="T39" fmla="*/ 2029087 h 296504"/>
              <a:gd name="T40" fmla="*/ 1279460 w 296503"/>
              <a:gd name="T41" fmla="*/ 2080169 h 296504"/>
              <a:gd name="T42" fmla="*/ 1228284 w 296503"/>
              <a:gd name="T43" fmla="*/ 2913052 h 296504"/>
              <a:gd name="T44" fmla="*/ 976339 w 296503"/>
              <a:gd name="T45" fmla="*/ 3140931 h 296504"/>
              <a:gd name="T46" fmla="*/ 1212529 w 296503"/>
              <a:gd name="T47" fmla="*/ 3188061 h 296504"/>
              <a:gd name="T48" fmla="*/ 118099 w 296503"/>
              <a:gd name="T49" fmla="*/ 3239143 h 296504"/>
              <a:gd name="T50" fmla="*/ 118099 w 296503"/>
              <a:gd name="T51" fmla="*/ 3140931 h 296504"/>
              <a:gd name="T52" fmla="*/ 350375 w 296503"/>
              <a:gd name="T53" fmla="*/ 2913052 h 296504"/>
              <a:gd name="T54" fmla="*/ 0 w 296503"/>
              <a:gd name="T55" fmla="*/ 2861985 h 296504"/>
              <a:gd name="T56" fmla="*/ 51200 w 296503"/>
              <a:gd name="T57" fmla="*/ 2029087 h 296504"/>
              <a:gd name="T58" fmla="*/ 1653077 w 296503"/>
              <a:gd name="T59" fmla="*/ 1296361 h 296504"/>
              <a:gd name="T60" fmla="*/ 3192007 w 296503"/>
              <a:gd name="T61" fmla="*/ 1574566 h 296504"/>
              <a:gd name="T62" fmla="*/ 3192007 w 296503"/>
              <a:gd name="T63" fmla="*/ 1677899 h 296504"/>
              <a:gd name="T64" fmla="*/ 2648843 w 296503"/>
              <a:gd name="T65" fmla="*/ 1956108 h 296504"/>
              <a:gd name="T66" fmla="*/ 2554396 w 296503"/>
              <a:gd name="T67" fmla="*/ 1956108 h 296504"/>
              <a:gd name="T68" fmla="*/ 688799 w 296503"/>
              <a:gd name="T69" fmla="*/ 1677899 h 296504"/>
              <a:gd name="T70" fmla="*/ 641546 w 296503"/>
              <a:gd name="T71" fmla="*/ 2007769 h 296504"/>
              <a:gd name="T72" fmla="*/ 590399 w 296503"/>
              <a:gd name="T73" fmla="*/ 1677899 h 296504"/>
              <a:gd name="T74" fmla="*/ 0 w 296503"/>
              <a:gd name="T75" fmla="*/ 1626222 h 296504"/>
              <a:gd name="T76" fmla="*/ 1554675 w 296503"/>
              <a:gd name="T77" fmla="*/ 1574566 h 296504"/>
              <a:gd name="T78" fmla="*/ 1601901 w 296503"/>
              <a:gd name="T79" fmla="*/ 1248673 h 296504"/>
              <a:gd name="T80" fmla="*/ 1387135 w 296503"/>
              <a:gd name="T81" fmla="*/ 1111497 h 296504"/>
              <a:gd name="T82" fmla="*/ 1809150 w 296503"/>
              <a:gd name="T83" fmla="*/ 882893 h 296504"/>
              <a:gd name="T84" fmla="*/ 1086250 w 296503"/>
              <a:gd name="T85" fmla="*/ 98543 h 296504"/>
              <a:gd name="T86" fmla="*/ 2156921 w 296503"/>
              <a:gd name="T87" fmla="*/ 784346 h 296504"/>
              <a:gd name="T88" fmla="*/ 1086250 w 296503"/>
              <a:gd name="T89" fmla="*/ 98543 h 296504"/>
              <a:gd name="T90" fmla="*/ 2203808 w 296503"/>
              <a:gd name="T91" fmla="*/ 0 h 296504"/>
              <a:gd name="T92" fmla="*/ 2250700 w 296503"/>
              <a:gd name="T93" fmla="*/ 835612 h 296504"/>
              <a:gd name="T94" fmla="*/ 1906835 w 296503"/>
              <a:gd name="T95" fmla="*/ 882893 h 296504"/>
              <a:gd name="T96" fmla="*/ 2141295 w 296503"/>
              <a:gd name="T97" fmla="*/ 1111497 h 296504"/>
              <a:gd name="T98" fmla="*/ 2141295 w 296503"/>
              <a:gd name="T99" fmla="*/ 1210035 h 296504"/>
              <a:gd name="T100" fmla="*/ 1051081 w 296503"/>
              <a:gd name="T101" fmla="*/ 1162737 h 296504"/>
              <a:gd name="T102" fmla="*/ 1289439 w 296503"/>
              <a:gd name="T103" fmla="*/ 1111497 h 296504"/>
              <a:gd name="T104" fmla="*/ 1035446 w 296503"/>
              <a:gd name="T105" fmla="*/ 882893 h 296504"/>
              <a:gd name="T106" fmla="*/ 988555 w 296503"/>
              <a:gd name="T107" fmla="*/ 47276 h 296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4">
                <a:moveTo>
                  <a:pt x="220595" y="266654"/>
                </a:moveTo>
                <a:lnTo>
                  <a:pt x="216619" y="287513"/>
                </a:lnTo>
                <a:lnTo>
                  <a:pt x="259633" y="287513"/>
                </a:lnTo>
                <a:lnTo>
                  <a:pt x="255295" y="266654"/>
                </a:lnTo>
                <a:lnTo>
                  <a:pt x="220595" y="266654"/>
                </a:lnTo>
                <a:close/>
                <a:moveTo>
                  <a:pt x="41080" y="266654"/>
                </a:moveTo>
                <a:lnTo>
                  <a:pt x="37117" y="287513"/>
                </a:lnTo>
                <a:lnTo>
                  <a:pt x="79999" y="287513"/>
                </a:lnTo>
                <a:lnTo>
                  <a:pt x="76035" y="266654"/>
                </a:lnTo>
                <a:lnTo>
                  <a:pt x="41080" y="266654"/>
                </a:lnTo>
                <a:close/>
                <a:moveTo>
                  <a:pt x="188425" y="194729"/>
                </a:moveTo>
                <a:lnTo>
                  <a:pt x="188425" y="257304"/>
                </a:lnTo>
                <a:lnTo>
                  <a:pt x="287827" y="257304"/>
                </a:lnTo>
                <a:lnTo>
                  <a:pt x="287827" y="194729"/>
                </a:lnTo>
                <a:lnTo>
                  <a:pt x="188425" y="194729"/>
                </a:lnTo>
                <a:close/>
                <a:moveTo>
                  <a:pt x="9009" y="194729"/>
                </a:moveTo>
                <a:lnTo>
                  <a:pt x="9009" y="257304"/>
                </a:lnTo>
                <a:lnTo>
                  <a:pt x="107746" y="257304"/>
                </a:lnTo>
                <a:lnTo>
                  <a:pt x="107746" y="194729"/>
                </a:lnTo>
                <a:lnTo>
                  <a:pt x="9009" y="194729"/>
                </a:lnTo>
                <a:close/>
                <a:moveTo>
                  <a:pt x="183726" y="185738"/>
                </a:moveTo>
                <a:lnTo>
                  <a:pt x="292164" y="185738"/>
                </a:lnTo>
                <a:cubicBezTo>
                  <a:pt x="294694" y="185738"/>
                  <a:pt x="296502" y="187896"/>
                  <a:pt x="296502" y="190413"/>
                </a:cubicBezTo>
                <a:lnTo>
                  <a:pt x="296502" y="261979"/>
                </a:lnTo>
                <a:cubicBezTo>
                  <a:pt x="296502" y="264497"/>
                  <a:pt x="294694" y="266654"/>
                  <a:pt x="292164" y="266654"/>
                </a:cubicBezTo>
                <a:lnTo>
                  <a:pt x="264332" y="266654"/>
                </a:lnTo>
                <a:lnTo>
                  <a:pt x="268669" y="287513"/>
                </a:lnTo>
                <a:lnTo>
                  <a:pt x="286019" y="287513"/>
                </a:lnTo>
                <a:cubicBezTo>
                  <a:pt x="288550" y="287513"/>
                  <a:pt x="290718" y="289311"/>
                  <a:pt x="290718" y="291828"/>
                </a:cubicBezTo>
                <a:cubicBezTo>
                  <a:pt x="290718" y="294346"/>
                  <a:pt x="288550" y="296504"/>
                  <a:pt x="286019" y="296504"/>
                </a:cubicBezTo>
                <a:lnTo>
                  <a:pt x="189871" y="296504"/>
                </a:lnTo>
                <a:cubicBezTo>
                  <a:pt x="187340" y="296504"/>
                  <a:pt x="185172" y="294346"/>
                  <a:pt x="185172" y="291828"/>
                </a:cubicBezTo>
                <a:cubicBezTo>
                  <a:pt x="185172" y="289311"/>
                  <a:pt x="187340" y="287513"/>
                  <a:pt x="189871" y="287513"/>
                </a:cubicBezTo>
                <a:lnTo>
                  <a:pt x="207221" y="287513"/>
                </a:lnTo>
                <a:lnTo>
                  <a:pt x="211558" y="266654"/>
                </a:lnTo>
                <a:lnTo>
                  <a:pt x="183726" y="266654"/>
                </a:lnTo>
                <a:cubicBezTo>
                  <a:pt x="181557" y="266654"/>
                  <a:pt x="179388" y="264497"/>
                  <a:pt x="179388" y="261979"/>
                </a:cubicBezTo>
                <a:lnTo>
                  <a:pt x="179388" y="190413"/>
                </a:lnTo>
                <a:cubicBezTo>
                  <a:pt x="179388" y="187896"/>
                  <a:pt x="181557" y="185738"/>
                  <a:pt x="183726" y="185738"/>
                </a:cubicBezTo>
                <a:close/>
                <a:moveTo>
                  <a:pt x="4685" y="185738"/>
                </a:moveTo>
                <a:lnTo>
                  <a:pt x="112430" y="185738"/>
                </a:lnTo>
                <a:cubicBezTo>
                  <a:pt x="114953" y="185738"/>
                  <a:pt x="117115" y="187896"/>
                  <a:pt x="117115" y="190413"/>
                </a:cubicBezTo>
                <a:lnTo>
                  <a:pt x="117115" y="261979"/>
                </a:lnTo>
                <a:cubicBezTo>
                  <a:pt x="117115" y="264497"/>
                  <a:pt x="114953" y="266654"/>
                  <a:pt x="112430" y="266654"/>
                </a:cubicBezTo>
                <a:lnTo>
                  <a:pt x="85043" y="266654"/>
                </a:lnTo>
                <a:lnTo>
                  <a:pt x="89368" y="287513"/>
                </a:lnTo>
                <a:lnTo>
                  <a:pt x="106304" y="287513"/>
                </a:lnTo>
                <a:cubicBezTo>
                  <a:pt x="108827" y="287513"/>
                  <a:pt x="110989" y="289311"/>
                  <a:pt x="110989" y="291828"/>
                </a:cubicBezTo>
                <a:cubicBezTo>
                  <a:pt x="110989" y="294346"/>
                  <a:pt x="108827" y="296504"/>
                  <a:pt x="106304" y="296504"/>
                </a:cubicBezTo>
                <a:lnTo>
                  <a:pt x="10811" y="296504"/>
                </a:lnTo>
                <a:cubicBezTo>
                  <a:pt x="8288" y="296504"/>
                  <a:pt x="6126" y="294346"/>
                  <a:pt x="6126" y="291828"/>
                </a:cubicBezTo>
                <a:cubicBezTo>
                  <a:pt x="6126" y="289311"/>
                  <a:pt x="8288" y="287513"/>
                  <a:pt x="10811" y="287513"/>
                </a:cubicBezTo>
                <a:lnTo>
                  <a:pt x="27747" y="287513"/>
                </a:lnTo>
                <a:lnTo>
                  <a:pt x="32072" y="266654"/>
                </a:lnTo>
                <a:lnTo>
                  <a:pt x="4685" y="266654"/>
                </a:lnTo>
                <a:cubicBezTo>
                  <a:pt x="2162" y="266654"/>
                  <a:pt x="0" y="264497"/>
                  <a:pt x="0" y="261979"/>
                </a:cubicBezTo>
                <a:lnTo>
                  <a:pt x="0" y="190413"/>
                </a:lnTo>
                <a:cubicBezTo>
                  <a:pt x="0" y="187896"/>
                  <a:pt x="2162" y="185738"/>
                  <a:pt x="4685" y="185738"/>
                </a:cubicBezTo>
                <a:close/>
                <a:moveTo>
                  <a:pt x="146630" y="114300"/>
                </a:moveTo>
                <a:cubicBezTo>
                  <a:pt x="149152" y="114300"/>
                  <a:pt x="151314" y="116119"/>
                  <a:pt x="151314" y="118666"/>
                </a:cubicBezTo>
                <a:lnTo>
                  <a:pt x="151314" y="144132"/>
                </a:lnTo>
                <a:lnTo>
                  <a:pt x="292180" y="144132"/>
                </a:lnTo>
                <a:cubicBezTo>
                  <a:pt x="294702" y="144132"/>
                  <a:pt x="296503" y="146315"/>
                  <a:pt x="296503" y="148861"/>
                </a:cubicBezTo>
                <a:cubicBezTo>
                  <a:pt x="296503" y="151408"/>
                  <a:pt x="294702" y="153591"/>
                  <a:pt x="292180" y="153591"/>
                </a:cubicBezTo>
                <a:lnTo>
                  <a:pt x="242462" y="153591"/>
                </a:lnTo>
                <a:lnTo>
                  <a:pt x="242462" y="179057"/>
                </a:lnTo>
                <a:cubicBezTo>
                  <a:pt x="242462" y="181604"/>
                  <a:pt x="240661" y="183786"/>
                  <a:pt x="238139" y="183786"/>
                </a:cubicBezTo>
                <a:cubicBezTo>
                  <a:pt x="235617" y="183786"/>
                  <a:pt x="233816" y="181604"/>
                  <a:pt x="233816" y="179057"/>
                </a:cubicBezTo>
                <a:lnTo>
                  <a:pt x="233816" y="153591"/>
                </a:lnTo>
                <a:lnTo>
                  <a:pt x="63048" y="153591"/>
                </a:lnTo>
                <a:lnTo>
                  <a:pt x="63048" y="179057"/>
                </a:lnTo>
                <a:cubicBezTo>
                  <a:pt x="63048" y="181604"/>
                  <a:pt x="60886" y="183786"/>
                  <a:pt x="58724" y="183786"/>
                </a:cubicBezTo>
                <a:cubicBezTo>
                  <a:pt x="55842" y="183786"/>
                  <a:pt x="54041" y="181604"/>
                  <a:pt x="54041" y="179057"/>
                </a:cubicBezTo>
                <a:lnTo>
                  <a:pt x="54041" y="153591"/>
                </a:lnTo>
                <a:lnTo>
                  <a:pt x="4684" y="153591"/>
                </a:lnTo>
                <a:cubicBezTo>
                  <a:pt x="2162" y="153591"/>
                  <a:pt x="0" y="151408"/>
                  <a:pt x="0" y="148861"/>
                </a:cubicBezTo>
                <a:cubicBezTo>
                  <a:pt x="0" y="146315"/>
                  <a:pt x="2162" y="144132"/>
                  <a:pt x="4684" y="144132"/>
                </a:cubicBezTo>
                <a:lnTo>
                  <a:pt x="142307" y="144132"/>
                </a:lnTo>
                <a:lnTo>
                  <a:pt x="142307" y="118666"/>
                </a:lnTo>
                <a:cubicBezTo>
                  <a:pt x="142307" y="116119"/>
                  <a:pt x="144469" y="114300"/>
                  <a:pt x="146630" y="114300"/>
                </a:cubicBezTo>
                <a:close/>
                <a:moveTo>
                  <a:pt x="131263" y="80818"/>
                </a:moveTo>
                <a:lnTo>
                  <a:pt x="126971" y="101744"/>
                </a:lnTo>
                <a:lnTo>
                  <a:pt x="169535" y="101744"/>
                </a:lnTo>
                <a:lnTo>
                  <a:pt x="165600" y="80818"/>
                </a:lnTo>
                <a:lnTo>
                  <a:pt x="131263" y="80818"/>
                </a:lnTo>
                <a:close/>
                <a:moveTo>
                  <a:pt x="99430" y="9020"/>
                </a:moveTo>
                <a:lnTo>
                  <a:pt x="99430" y="71798"/>
                </a:lnTo>
                <a:lnTo>
                  <a:pt x="197433" y="71798"/>
                </a:lnTo>
                <a:lnTo>
                  <a:pt x="197433" y="9020"/>
                </a:lnTo>
                <a:lnTo>
                  <a:pt x="99430" y="9020"/>
                </a:lnTo>
                <a:close/>
                <a:moveTo>
                  <a:pt x="94780" y="0"/>
                </a:moveTo>
                <a:lnTo>
                  <a:pt x="201725" y="0"/>
                </a:lnTo>
                <a:cubicBezTo>
                  <a:pt x="204229" y="0"/>
                  <a:pt x="206018" y="1804"/>
                  <a:pt x="206018" y="4329"/>
                </a:cubicBezTo>
                <a:lnTo>
                  <a:pt x="206018" y="76489"/>
                </a:lnTo>
                <a:cubicBezTo>
                  <a:pt x="206018" y="79014"/>
                  <a:pt x="204229" y="80818"/>
                  <a:pt x="201725" y="80818"/>
                </a:cubicBezTo>
                <a:lnTo>
                  <a:pt x="174542" y="80818"/>
                </a:lnTo>
                <a:lnTo>
                  <a:pt x="178834" y="101744"/>
                </a:lnTo>
                <a:lnTo>
                  <a:pt x="196003" y="101744"/>
                </a:lnTo>
                <a:cubicBezTo>
                  <a:pt x="198506" y="101744"/>
                  <a:pt x="200295" y="103909"/>
                  <a:pt x="200295" y="106435"/>
                </a:cubicBezTo>
                <a:cubicBezTo>
                  <a:pt x="200295" y="108599"/>
                  <a:pt x="198506" y="110764"/>
                  <a:pt x="196003" y="110764"/>
                </a:cubicBezTo>
                <a:lnTo>
                  <a:pt x="100861" y="110764"/>
                </a:lnTo>
                <a:cubicBezTo>
                  <a:pt x="98357" y="110764"/>
                  <a:pt x="96211" y="108599"/>
                  <a:pt x="96211" y="106435"/>
                </a:cubicBezTo>
                <a:cubicBezTo>
                  <a:pt x="96211" y="103909"/>
                  <a:pt x="98357" y="101744"/>
                  <a:pt x="100861" y="101744"/>
                </a:cubicBezTo>
                <a:lnTo>
                  <a:pt x="118029" y="101744"/>
                </a:lnTo>
                <a:lnTo>
                  <a:pt x="122321" y="80818"/>
                </a:lnTo>
                <a:lnTo>
                  <a:pt x="94780" y="80818"/>
                </a:lnTo>
                <a:cubicBezTo>
                  <a:pt x="92277" y="80818"/>
                  <a:pt x="90488" y="79014"/>
                  <a:pt x="90488" y="76489"/>
                </a:cubicBezTo>
                <a:lnTo>
                  <a:pt x="90488" y="4329"/>
                </a:lnTo>
                <a:cubicBezTo>
                  <a:pt x="90488" y="1804"/>
                  <a:pt x="92277" y="0"/>
                  <a:pt x="9478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20" name="Freeform 950">
            <a:extLst>
              <a:ext uri="{FF2B5EF4-FFF2-40B4-BE49-F238E27FC236}">
                <a16:creationId xmlns:a16="http://schemas.microsoft.com/office/drawing/2014/main" xmlns="" id="{D3841B64-2F6D-CC41-8F05-EB61D6CD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091" y="4291970"/>
            <a:ext cx="735354" cy="756090"/>
          </a:xfrm>
          <a:custGeom>
            <a:avLst/>
            <a:gdLst>
              <a:gd name="T0" fmla="*/ 1732784 w 259991"/>
              <a:gd name="T1" fmla="*/ 2358694 h 296502"/>
              <a:gd name="T2" fmla="*/ 1732784 w 259991"/>
              <a:gd name="T3" fmla="*/ 2458604 h 296502"/>
              <a:gd name="T4" fmla="*/ 709950 w 259991"/>
              <a:gd name="T5" fmla="*/ 2408653 h 296502"/>
              <a:gd name="T6" fmla="*/ 1418761 w 259991"/>
              <a:gd name="T7" fmla="*/ 1959800 h 296502"/>
              <a:gd name="T8" fmla="*/ 2125940 w 259991"/>
              <a:gd name="T9" fmla="*/ 2009741 h 296502"/>
              <a:gd name="T10" fmla="*/ 1418761 w 259991"/>
              <a:gd name="T11" fmla="*/ 2059693 h 296502"/>
              <a:gd name="T12" fmla="*/ 1418761 w 259991"/>
              <a:gd name="T13" fmla="*/ 1959800 h 296502"/>
              <a:gd name="T14" fmla="*/ 1140070 w 259991"/>
              <a:gd name="T15" fmla="*/ 1959800 h 296502"/>
              <a:gd name="T16" fmla="*/ 1140070 w 259991"/>
              <a:gd name="T17" fmla="*/ 2059693 h 296502"/>
              <a:gd name="T18" fmla="*/ 709950 w 259991"/>
              <a:gd name="T19" fmla="*/ 2009741 h 296502"/>
              <a:gd name="T20" fmla="*/ 1796038 w 259991"/>
              <a:gd name="T21" fmla="*/ 1578244 h 296502"/>
              <a:gd name="T22" fmla="*/ 2125923 w 259991"/>
              <a:gd name="T23" fmla="*/ 1626269 h 296502"/>
              <a:gd name="T24" fmla="*/ 1796038 w 259991"/>
              <a:gd name="T25" fmla="*/ 1678308 h 296502"/>
              <a:gd name="T26" fmla="*/ 1796038 w 259991"/>
              <a:gd name="T27" fmla="*/ 1578244 h 296502"/>
              <a:gd name="T28" fmla="*/ 1524820 w 259991"/>
              <a:gd name="T29" fmla="*/ 1578244 h 296502"/>
              <a:gd name="T30" fmla="*/ 1524820 w 259991"/>
              <a:gd name="T31" fmla="*/ 1678308 h 296502"/>
              <a:gd name="T32" fmla="*/ 709950 w 259991"/>
              <a:gd name="T33" fmla="*/ 1626269 h 296502"/>
              <a:gd name="T34" fmla="*/ 1418761 w 259991"/>
              <a:gd name="T35" fmla="*/ 1179348 h 296502"/>
              <a:gd name="T36" fmla="*/ 2125940 w 259991"/>
              <a:gd name="T37" fmla="*/ 1225602 h 296502"/>
              <a:gd name="T38" fmla="*/ 1418761 w 259991"/>
              <a:gd name="T39" fmla="*/ 1279560 h 296502"/>
              <a:gd name="T40" fmla="*/ 1418761 w 259991"/>
              <a:gd name="T41" fmla="*/ 1179348 h 296502"/>
              <a:gd name="T42" fmla="*/ 1140070 w 259991"/>
              <a:gd name="T43" fmla="*/ 1179348 h 296502"/>
              <a:gd name="T44" fmla="*/ 1140070 w 259991"/>
              <a:gd name="T45" fmla="*/ 1279560 h 296502"/>
              <a:gd name="T46" fmla="*/ 709950 w 259991"/>
              <a:gd name="T47" fmla="*/ 1225602 h 296502"/>
              <a:gd name="T48" fmla="*/ 1796038 w 259991"/>
              <a:gd name="T49" fmla="*/ 780449 h 296502"/>
              <a:gd name="T50" fmla="*/ 2125923 w 259991"/>
              <a:gd name="T51" fmla="*/ 830553 h 296502"/>
              <a:gd name="T52" fmla="*/ 1796038 w 259991"/>
              <a:gd name="T53" fmla="*/ 880641 h 296502"/>
              <a:gd name="T54" fmla="*/ 1796038 w 259991"/>
              <a:gd name="T55" fmla="*/ 780449 h 296502"/>
              <a:gd name="T56" fmla="*/ 1524820 w 259991"/>
              <a:gd name="T57" fmla="*/ 780449 h 296502"/>
              <a:gd name="T58" fmla="*/ 1524820 w 259991"/>
              <a:gd name="T59" fmla="*/ 880641 h 296502"/>
              <a:gd name="T60" fmla="*/ 709950 w 259991"/>
              <a:gd name="T61" fmla="*/ 830553 h 296502"/>
              <a:gd name="T62" fmla="*/ 445371 w 259991"/>
              <a:gd name="T63" fmla="*/ 329535 h 296502"/>
              <a:gd name="T64" fmla="*/ 496391 w 259991"/>
              <a:gd name="T65" fmla="*/ 2746230 h 296502"/>
              <a:gd name="T66" fmla="*/ 2356806 w 259991"/>
              <a:gd name="T67" fmla="*/ 380492 h 296502"/>
              <a:gd name="T68" fmla="*/ 2454918 w 259991"/>
              <a:gd name="T69" fmla="*/ 380492 h 296502"/>
              <a:gd name="T70" fmla="*/ 2403911 w 259991"/>
              <a:gd name="T71" fmla="*/ 2840389 h 296502"/>
              <a:gd name="T72" fmla="*/ 398273 w 259991"/>
              <a:gd name="T73" fmla="*/ 2793319 h 296502"/>
              <a:gd name="T74" fmla="*/ 445371 w 259991"/>
              <a:gd name="T75" fmla="*/ 329535 h 296502"/>
              <a:gd name="T76" fmla="*/ 753094 w 259991"/>
              <a:gd name="T77" fmla="*/ 247983 h 296502"/>
              <a:gd name="T78" fmla="*/ 1941569 w 259991"/>
              <a:gd name="T79" fmla="*/ 393602 h 296502"/>
              <a:gd name="T80" fmla="*/ 2090629 w 259991"/>
              <a:gd name="T81" fmla="*/ 98402 h 296502"/>
              <a:gd name="T82" fmla="*/ 247093 w 259991"/>
              <a:gd name="T83" fmla="*/ 98402 h 296502"/>
              <a:gd name="T84" fmla="*/ 101979 w 259991"/>
              <a:gd name="T85" fmla="*/ 2995239 h 296502"/>
              <a:gd name="T86" fmla="*/ 2592684 w 259991"/>
              <a:gd name="T87" fmla="*/ 3140865 h 296502"/>
              <a:gd name="T88" fmla="*/ 2741745 w 259991"/>
              <a:gd name="T89" fmla="*/ 247983 h 296502"/>
              <a:gd name="T90" fmla="*/ 2184761 w 259991"/>
              <a:gd name="T91" fmla="*/ 98402 h 296502"/>
              <a:gd name="T92" fmla="*/ 1941569 w 259991"/>
              <a:gd name="T93" fmla="*/ 492005 h 296502"/>
              <a:gd name="T94" fmla="*/ 655029 w 259991"/>
              <a:gd name="T95" fmla="*/ 247983 h 296502"/>
              <a:gd name="T96" fmla="*/ 247093 w 259991"/>
              <a:gd name="T97" fmla="*/ 98402 h 296502"/>
              <a:gd name="T98" fmla="*/ 2592684 w 259991"/>
              <a:gd name="T99" fmla="*/ 0 h 296502"/>
              <a:gd name="T100" fmla="*/ 2835873 w 259991"/>
              <a:gd name="T101" fmla="*/ 2995239 h 296502"/>
              <a:gd name="T102" fmla="*/ 247093 w 259991"/>
              <a:gd name="T103" fmla="*/ 3239269 h 296502"/>
              <a:gd name="T104" fmla="*/ 0 w 259991"/>
              <a:gd name="T105" fmla="*/ 247983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31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54783">
            <a:extLst>
              <a:ext uri="{FF2B5EF4-FFF2-40B4-BE49-F238E27FC236}">
                <a16:creationId xmlns="" xmlns:a16="http://schemas.microsoft.com/office/drawing/2014/main" id="{81FA967B-256A-7F4C-8212-515AD77FE6DF}"/>
              </a:ext>
            </a:extLst>
          </p:cNvPr>
          <p:cNvSpPr/>
          <p:nvPr/>
        </p:nvSpPr>
        <p:spPr>
          <a:xfrm>
            <a:off x="6034013" y="1416416"/>
            <a:ext cx="4111547" cy="2565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Shape 54784">
            <a:extLst>
              <a:ext uri="{FF2B5EF4-FFF2-40B4-BE49-F238E27FC236}">
                <a16:creationId xmlns="" xmlns:a16="http://schemas.microsoft.com/office/drawing/2014/main" id="{5EE03D24-6701-2242-8CA5-F3EAC62B2E03}"/>
              </a:ext>
            </a:extLst>
          </p:cNvPr>
          <p:cNvSpPr/>
          <p:nvPr/>
        </p:nvSpPr>
        <p:spPr>
          <a:xfrm>
            <a:off x="3957325" y="3326901"/>
            <a:ext cx="4188138" cy="932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="" xmlns:a16="http://schemas.microsoft.com/office/drawing/2014/main" id="{D4B05E27-BA1B-8748-A8A5-C606EDE77486}"/>
              </a:ext>
            </a:extLst>
          </p:cNvPr>
          <p:cNvSpPr/>
          <p:nvPr/>
        </p:nvSpPr>
        <p:spPr>
          <a:xfrm>
            <a:off x="4073526" y="4350846"/>
            <a:ext cx="6698951" cy="2507154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hape 54788">
            <a:extLst>
              <a:ext uri="{FF2B5EF4-FFF2-40B4-BE49-F238E27FC236}">
                <a16:creationId xmlns="" xmlns:a16="http://schemas.microsoft.com/office/drawing/2014/main" id="{3CA0787A-0130-6740-855E-181CFD6C9EAE}"/>
              </a:ext>
            </a:extLst>
          </p:cNvPr>
          <p:cNvSpPr/>
          <p:nvPr/>
        </p:nvSpPr>
        <p:spPr>
          <a:xfrm>
            <a:off x="10057674" y="2493547"/>
            <a:ext cx="1529489" cy="185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Shape 54790">
            <a:extLst>
              <a:ext uri="{FF2B5EF4-FFF2-40B4-BE49-F238E27FC236}">
                <a16:creationId xmlns="" xmlns:a16="http://schemas.microsoft.com/office/drawing/2014/main" id="{1EBD1C84-42FA-674C-BCAA-CF01377CEED9}"/>
              </a:ext>
            </a:extLst>
          </p:cNvPr>
          <p:cNvSpPr/>
          <p:nvPr/>
        </p:nvSpPr>
        <p:spPr>
          <a:xfrm>
            <a:off x="7577042" y="5427896"/>
            <a:ext cx="1291372" cy="311041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hape 54791">
            <a:extLst>
              <a:ext uri="{FF2B5EF4-FFF2-40B4-BE49-F238E27FC236}">
                <a16:creationId xmlns="" xmlns:a16="http://schemas.microsoft.com/office/drawing/2014/main" id="{4B8250F3-51E4-0349-9071-94D5CE5CA1DF}"/>
              </a:ext>
            </a:extLst>
          </p:cNvPr>
          <p:cNvSpPr/>
          <p:nvPr/>
        </p:nvSpPr>
        <p:spPr>
          <a:xfrm>
            <a:off x="7643717" y="4408677"/>
            <a:ext cx="1253272" cy="1219389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hape 54800">
            <a:extLst>
              <a:ext uri="{FF2B5EF4-FFF2-40B4-BE49-F238E27FC236}">
                <a16:creationId xmlns="" xmlns:a16="http://schemas.microsoft.com/office/drawing/2014/main" id="{05E4C932-1B48-C64B-8989-51C6BF7E7C05}"/>
              </a:ext>
            </a:extLst>
          </p:cNvPr>
          <p:cNvSpPr/>
          <p:nvPr/>
        </p:nvSpPr>
        <p:spPr>
          <a:xfrm>
            <a:off x="9712325" y="4458197"/>
            <a:ext cx="706185" cy="189220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hape 54801">
            <a:extLst>
              <a:ext uri="{FF2B5EF4-FFF2-40B4-BE49-F238E27FC236}">
                <a16:creationId xmlns="" xmlns:a16="http://schemas.microsoft.com/office/drawing/2014/main" id="{69155E03-1F09-0445-9AE8-9780E662241F}"/>
              </a:ext>
            </a:extLst>
          </p:cNvPr>
          <p:cNvSpPr/>
          <p:nvPr/>
        </p:nvSpPr>
        <p:spPr>
          <a:xfrm>
            <a:off x="9702800" y="3704475"/>
            <a:ext cx="809625" cy="843059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3896026" y="2946678"/>
            <a:ext cx="28745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Методология реализации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="" xmlns:a16="http://schemas.microsoft.com/office/drawing/2014/main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341567" y="3476760"/>
            <a:ext cx="7358927" cy="311623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b="1" dirty="0">
                <a:latin typeface="Century Gothic" panose="020B0502020202020204" pitchFamily="34" charset="0"/>
              </a:rPr>
              <a:t>Разработка программы повышения квалификации  сотрудников ответственных за развитие воспитательных систем в субъектах </a:t>
            </a:r>
            <a:r>
              <a:rPr lang="ru-RU" sz="1050" b="1" dirty="0" smtClean="0">
                <a:latin typeface="Century Gothic" panose="020B0502020202020204" pitchFamily="34" charset="0"/>
              </a:rPr>
              <a:t>РФ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Выявление профессиональных затруднений педагогических работников в проектировании воспитательной деятельности;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Анализ результатов мониторинга деятельности ПОО по развитию системы воспитания и социализации обучающихся;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Анализ результатов апробации интегративной методики развития системы воспитания и социализации обучающихся ;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Анализ научных публикаций по проблемам воспитания и  лучших практик организации воспитательной деятельности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b="1" dirty="0">
                <a:latin typeface="Century Gothic" panose="020B0502020202020204" pitchFamily="34" charset="0"/>
              </a:rPr>
              <a:t>Обучение сотрудников, ответственных за развитие воспитательных систем в субъектах </a:t>
            </a:r>
            <a:r>
              <a:rPr lang="ru-RU" sz="1050" b="1" dirty="0" smtClean="0">
                <a:latin typeface="Century Gothic" panose="020B0502020202020204" pitchFamily="34" charset="0"/>
              </a:rPr>
              <a:t>РФ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Программа повышения квалификации сотрудников ответственных за развитие воспитания в субъектах РФ;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Консультационно-методическая поддержка слушателей курсов через социальные сети;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Подготовка методических рекомендаций по развитию системы воспитания и социализации обучающихся профессиональных образовательных организаций;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Цифровой двойник курса на онлайн платформе;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latin typeface="Century Gothic" panose="020B0502020202020204" pitchFamily="34" charset="0"/>
              </a:rPr>
              <a:t>Разработка примерной структуры и содержания типовой программы воспитания и социализации обучающихся </a:t>
            </a:r>
            <a:r>
              <a:rPr lang="ru-RU" sz="1050" dirty="0" smtClean="0">
                <a:latin typeface="Century Gothic" panose="020B0502020202020204" pitchFamily="34" charset="0"/>
              </a:rPr>
              <a:t>ПОО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5906578" y="1040875"/>
            <a:ext cx="352211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Результаты проекта за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2020 год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61" name="Freeform 950">
            <a:extLst>
              <a:ext uri="{FF2B5EF4-FFF2-40B4-BE49-F238E27FC236}">
                <a16:creationId xmlns="" xmlns:a16="http://schemas.microsoft.com/office/drawing/2014/main" id="{A4837ED9-6A04-F94C-BA23-CB01AB81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579" y="4676534"/>
            <a:ext cx="627899" cy="716691"/>
          </a:xfrm>
          <a:custGeom>
            <a:avLst/>
            <a:gdLst>
              <a:gd name="T0" fmla="*/ 1732784 w 259991"/>
              <a:gd name="T1" fmla="*/ 2358694 h 296502"/>
              <a:gd name="T2" fmla="*/ 1732784 w 259991"/>
              <a:gd name="T3" fmla="*/ 2458604 h 296502"/>
              <a:gd name="T4" fmla="*/ 709950 w 259991"/>
              <a:gd name="T5" fmla="*/ 2408653 h 296502"/>
              <a:gd name="T6" fmla="*/ 1418761 w 259991"/>
              <a:gd name="T7" fmla="*/ 1959800 h 296502"/>
              <a:gd name="T8" fmla="*/ 2125940 w 259991"/>
              <a:gd name="T9" fmla="*/ 2009741 h 296502"/>
              <a:gd name="T10" fmla="*/ 1418761 w 259991"/>
              <a:gd name="T11" fmla="*/ 2059693 h 296502"/>
              <a:gd name="T12" fmla="*/ 1418761 w 259991"/>
              <a:gd name="T13" fmla="*/ 1959800 h 296502"/>
              <a:gd name="T14" fmla="*/ 1140070 w 259991"/>
              <a:gd name="T15" fmla="*/ 1959800 h 296502"/>
              <a:gd name="T16" fmla="*/ 1140070 w 259991"/>
              <a:gd name="T17" fmla="*/ 2059693 h 296502"/>
              <a:gd name="T18" fmla="*/ 709950 w 259991"/>
              <a:gd name="T19" fmla="*/ 2009741 h 296502"/>
              <a:gd name="T20" fmla="*/ 1796038 w 259991"/>
              <a:gd name="T21" fmla="*/ 1578244 h 296502"/>
              <a:gd name="T22" fmla="*/ 2125923 w 259991"/>
              <a:gd name="T23" fmla="*/ 1626269 h 296502"/>
              <a:gd name="T24" fmla="*/ 1796038 w 259991"/>
              <a:gd name="T25" fmla="*/ 1678308 h 296502"/>
              <a:gd name="T26" fmla="*/ 1796038 w 259991"/>
              <a:gd name="T27" fmla="*/ 1578244 h 296502"/>
              <a:gd name="T28" fmla="*/ 1524820 w 259991"/>
              <a:gd name="T29" fmla="*/ 1578244 h 296502"/>
              <a:gd name="T30" fmla="*/ 1524820 w 259991"/>
              <a:gd name="T31" fmla="*/ 1678308 h 296502"/>
              <a:gd name="T32" fmla="*/ 709950 w 259991"/>
              <a:gd name="T33" fmla="*/ 1626269 h 296502"/>
              <a:gd name="T34" fmla="*/ 1418761 w 259991"/>
              <a:gd name="T35" fmla="*/ 1179348 h 296502"/>
              <a:gd name="T36" fmla="*/ 2125940 w 259991"/>
              <a:gd name="T37" fmla="*/ 1225602 h 296502"/>
              <a:gd name="T38" fmla="*/ 1418761 w 259991"/>
              <a:gd name="T39" fmla="*/ 1279560 h 296502"/>
              <a:gd name="T40" fmla="*/ 1418761 w 259991"/>
              <a:gd name="T41" fmla="*/ 1179348 h 296502"/>
              <a:gd name="T42" fmla="*/ 1140070 w 259991"/>
              <a:gd name="T43" fmla="*/ 1179348 h 296502"/>
              <a:gd name="T44" fmla="*/ 1140070 w 259991"/>
              <a:gd name="T45" fmla="*/ 1279560 h 296502"/>
              <a:gd name="T46" fmla="*/ 709950 w 259991"/>
              <a:gd name="T47" fmla="*/ 1225602 h 296502"/>
              <a:gd name="T48" fmla="*/ 1796038 w 259991"/>
              <a:gd name="T49" fmla="*/ 780449 h 296502"/>
              <a:gd name="T50" fmla="*/ 2125923 w 259991"/>
              <a:gd name="T51" fmla="*/ 830553 h 296502"/>
              <a:gd name="T52" fmla="*/ 1796038 w 259991"/>
              <a:gd name="T53" fmla="*/ 880641 h 296502"/>
              <a:gd name="T54" fmla="*/ 1796038 w 259991"/>
              <a:gd name="T55" fmla="*/ 780449 h 296502"/>
              <a:gd name="T56" fmla="*/ 1524820 w 259991"/>
              <a:gd name="T57" fmla="*/ 780449 h 296502"/>
              <a:gd name="T58" fmla="*/ 1524820 w 259991"/>
              <a:gd name="T59" fmla="*/ 880641 h 296502"/>
              <a:gd name="T60" fmla="*/ 709950 w 259991"/>
              <a:gd name="T61" fmla="*/ 830553 h 296502"/>
              <a:gd name="T62" fmla="*/ 445371 w 259991"/>
              <a:gd name="T63" fmla="*/ 329535 h 296502"/>
              <a:gd name="T64" fmla="*/ 496391 w 259991"/>
              <a:gd name="T65" fmla="*/ 2746230 h 296502"/>
              <a:gd name="T66" fmla="*/ 2356806 w 259991"/>
              <a:gd name="T67" fmla="*/ 380492 h 296502"/>
              <a:gd name="T68" fmla="*/ 2454918 w 259991"/>
              <a:gd name="T69" fmla="*/ 380492 h 296502"/>
              <a:gd name="T70" fmla="*/ 2403911 w 259991"/>
              <a:gd name="T71" fmla="*/ 2840389 h 296502"/>
              <a:gd name="T72" fmla="*/ 398273 w 259991"/>
              <a:gd name="T73" fmla="*/ 2793319 h 296502"/>
              <a:gd name="T74" fmla="*/ 445371 w 259991"/>
              <a:gd name="T75" fmla="*/ 329535 h 296502"/>
              <a:gd name="T76" fmla="*/ 753094 w 259991"/>
              <a:gd name="T77" fmla="*/ 247983 h 296502"/>
              <a:gd name="T78" fmla="*/ 1941569 w 259991"/>
              <a:gd name="T79" fmla="*/ 393602 h 296502"/>
              <a:gd name="T80" fmla="*/ 2090629 w 259991"/>
              <a:gd name="T81" fmla="*/ 98402 h 296502"/>
              <a:gd name="T82" fmla="*/ 247093 w 259991"/>
              <a:gd name="T83" fmla="*/ 98402 h 296502"/>
              <a:gd name="T84" fmla="*/ 101979 w 259991"/>
              <a:gd name="T85" fmla="*/ 2995239 h 296502"/>
              <a:gd name="T86" fmla="*/ 2592684 w 259991"/>
              <a:gd name="T87" fmla="*/ 3140865 h 296502"/>
              <a:gd name="T88" fmla="*/ 2741745 w 259991"/>
              <a:gd name="T89" fmla="*/ 247983 h 296502"/>
              <a:gd name="T90" fmla="*/ 2184761 w 259991"/>
              <a:gd name="T91" fmla="*/ 98402 h 296502"/>
              <a:gd name="T92" fmla="*/ 1941569 w 259991"/>
              <a:gd name="T93" fmla="*/ 492005 h 296502"/>
              <a:gd name="T94" fmla="*/ 655029 w 259991"/>
              <a:gd name="T95" fmla="*/ 247983 h 296502"/>
              <a:gd name="T96" fmla="*/ 247093 w 259991"/>
              <a:gd name="T97" fmla="*/ 98402 h 296502"/>
              <a:gd name="T98" fmla="*/ 2592684 w 259991"/>
              <a:gd name="T99" fmla="*/ 0 h 296502"/>
              <a:gd name="T100" fmla="*/ 2835873 w 259991"/>
              <a:gd name="T101" fmla="*/ 2995239 h 296502"/>
              <a:gd name="T102" fmla="*/ 247093 w 259991"/>
              <a:gd name="T103" fmla="*/ 3239269 h 296502"/>
              <a:gd name="T104" fmla="*/ 0 w 259991"/>
              <a:gd name="T105" fmla="*/ 247983 h 2965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9991" h="296502">
                <a:moveTo>
                  <a:pt x="69741" y="215900"/>
                </a:moveTo>
                <a:lnTo>
                  <a:pt x="158860" y="215900"/>
                </a:lnTo>
                <a:cubicBezTo>
                  <a:pt x="161366" y="215900"/>
                  <a:pt x="163155" y="217805"/>
                  <a:pt x="163155" y="220472"/>
                </a:cubicBezTo>
                <a:cubicBezTo>
                  <a:pt x="163155" y="223139"/>
                  <a:pt x="161366" y="225044"/>
                  <a:pt x="158860" y="225044"/>
                </a:cubicBezTo>
                <a:lnTo>
                  <a:pt x="69741" y="225044"/>
                </a:lnTo>
                <a:cubicBezTo>
                  <a:pt x="67236" y="225044"/>
                  <a:pt x="65088" y="223139"/>
                  <a:pt x="65088" y="220472"/>
                </a:cubicBezTo>
                <a:cubicBezTo>
                  <a:pt x="65088" y="217805"/>
                  <a:pt x="67236" y="215900"/>
                  <a:pt x="69741" y="215900"/>
                </a:cubicBezTo>
                <a:close/>
                <a:moveTo>
                  <a:pt x="130070" y="179387"/>
                </a:moveTo>
                <a:lnTo>
                  <a:pt x="190248" y="179387"/>
                </a:lnTo>
                <a:cubicBezTo>
                  <a:pt x="192756" y="179387"/>
                  <a:pt x="194905" y="181292"/>
                  <a:pt x="194905" y="183959"/>
                </a:cubicBezTo>
                <a:cubicBezTo>
                  <a:pt x="194905" y="186626"/>
                  <a:pt x="192756" y="188531"/>
                  <a:pt x="190248" y="188531"/>
                </a:cubicBezTo>
                <a:lnTo>
                  <a:pt x="130070" y="188531"/>
                </a:lnTo>
                <a:cubicBezTo>
                  <a:pt x="127562" y="188531"/>
                  <a:pt x="125413" y="186626"/>
                  <a:pt x="125413" y="183959"/>
                </a:cubicBezTo>
                <a:cubicBezTo>
                  <a:pt x="125413" y="181292"/>
                  <a:pt x="127562" y="179387"/>
                  <a:pt x="130070" y="179387"/>
                </a:cubicBezTo>
                <a:close/>
                <a:moveTo>
                  <a:pt x="69748" y="179387"/>
                </a:moveTo>
                <a:lnTo>
                  <a:pt x="104520" y="179387"/>
                </a:lnTo>
                <a:cubicBezTo>
                  <a:pt x="107387" y="179387"/>
                  <a:pt x="109180" y="181292"/>
                  <a:pt x="109180" y="183959"/>
                </a:cubicBezTo>
                <a:cubicBezTo>
                  <a:pt x="109180" y="186626"/>
                  <a:pt x="107387" y="188531"/>
                  <a:pt x="104520" y="188531"/>
                </a:cubicBezTo>
                <a:lnTo>
                  <a:pt x="69748" y="188531"/>
                </a:lnTo>
                <a:cubicBezTo>
                  <a:pt x="67239" y="188531"/>
                  <a:pt x="65088" y="186626"/>
                  <a:pt x="65088" y="183959"/>
                </a:cubicBezTo>
                <a:cubicBezTo>
                  <a:pt x="65088" y="181292"/>
                  <a:pt x="67239" y="179387"/>
                  <a:pt x="69748" y="179387"/>
                </a:cubicBezTo>
                <a:close/>
                <a:moveTo>
                  <a:pt x="164659" y="144462"/>
                </a:moveTo>
                <a:lnTo>
                  <a:pt x="190223" y="144462"/>
                </a:lnTo>
                <a:cubicBezTo>
                  <a:pt x="192743" y="144462"/>
                  <a:pt x="194903" y="146660"/>
                  <a:pt x="194903" y="148858"/>
                </a:cubicBezTo>
                <a:cubicBezTo>
                  <a:pt x="194903" y="151423"/>
                  <a:pt x="192743" y="153621"/>
                  <a:pt x="190223" y="153621"/>
                </a:cubicBezTo>
                <a:lnTo>
                  <a:pt x="164659" y="153621"/>
                </a:lnTo>
                <a:cubicBezTo>
                  <a:pt x="162499" y="153621"/>
                  <a:pt x="160338" y="151423"/>
                  <a:pt x="160338" y="148858"/>
                </a:cubicBezTo>
                <a:cubicBezTo>
                  <a:pt x="160338" y="146660"/>
                  <a:pt x="162499" y="144462"/>
                  <a:pt x="164659" y="144462"/>
                </a:cubicBezTo>
                <a:close/>
                <a:moveTo>
                  <a:pt x="69757" y="144462"/>
                </a:moveTo>
                <a:lnTo>
                  <a:pt x="139794" y="144462"/>
                </a:lnTo>
                <a:cubicBezTo>
                  <a:pt x="142308" y="144462"/>
                  <a:pt x="144104" y="146660"/>
                  <a:pt x="144104" y="148858"/>
                </a:cubicBezTo>
                <a:cubicBezTo>
                  <a:pt x="144104" y="151423"/>
                  <a:pt x="142308" y="153621"/>
                  <a:pt x="139794" y="153621"/>
                </a:cubicBezTo>
                <a:lnTo>
                  <a:pt x="69757" y="153621"/>
                </a:lnTo>
                <a:cubicBezTo>
                  <a:pt x="67243" y="153621"/>
                  <a:pt x="65088" y="151423"/>
                  <a:pt x="65088" y="148858"/>
                </a:cubicBezTo>
                <a:cubicBezTo>
                  <a:pt x="65088" y="146660"/>
                  <a:pt x="67243" y="144462"/>
                  <a:pt x="69757" y="144462"/>
                </a:cubicBezTo>
                <a:close/>
                <a:moveTo>
                  <a:pt x="130070" y="107950"/>
                </a:moveTo>
                <a:lnTo>
                  <a:pt x="190248" y="107950"/>
                </a:lnTo>
                <a:cubicBezTo>
                  <a:pt x="192756" y="107950"/>
                  <a:pt x="194905" y="110067"/>
                  <a:pt x="194905" y="112183"/>
                </a:cubicBezTo>
                <a:cubicBezTo>
                  <a:pt x="194905" y="115006"/>
                  <a:pt x="192756" y="117122"/>
                  <a:pt x="190248" y="117122"/>
                </a:cubicBezTo>
                <a:lnTo>
                  <a:pt x="130070" y="117122"/>
                </a:lnTo>
                <a:cubicBezTo>
                  <a:pt x="127562" y="117122"/>
                  <a:pt x="125413" y="115006"/>
                  <a:pt x="125413" y="112183"/>
                </a:cubicBezTo>
                <a:cubicBezTo>
                  <a:pt x="125413" y="110067"/>
                  <a:pt x="127562" y="107950"/>
                  <a:pt x="130070" y="107950"/>
                </a:cubicBezTo>
                <a:close/>
                <a:moveTo>
                  <a:pt x="69748" y="107950"/>
                </a:moveTo>
                <a:lnTo>
                  <a:pt x="104520" y="107950"/>
                </a:lnTo>
                <a:cubicBezTo>
                  <a:pt x="107387" y="107950"/>
                  <a:pt x="109180" y="110067"/>
                  <a:pt x="109180" y="112183"/>
                </a:cubicBezTo>
                <a:cubicBezTo>
                  <a:pt x="109180" y="115006"/>
                  <a:pt x="107387" y="117122"/>
                  <a:pt x="104520" y="117122"/>
                </a:cubicBezTo>
                <a:lnTo>
                  <a:pt x="69748" y="117122"/>
                </a:lnTo>
                <a:cubicBezTo>
                  <a:pt x="67239" y="117122"/>
                  <a:pt x="65088" y="115006"/>
                  <a:pt x="65088" y="112183"/>
                </a:cubicBezTo>
                <a:cubicBezTo>
                  <a:pt x="65088" y="110067"/>
                  <a:pt x="67239" y="107950"/>
                  <a:pt x="69748" y="107950"/>
                </a:cubicBezTo>
                <a:close/>
                <a:moveTo>
                  <a:pt x="164659" y="71437"/>
                </a:moveTo>
                <a:lnTo>
                  <a:pt x="190223" y="71437"/>
                </a:lnTo>
                <a:cubicBezTo>
                  <a:pt x="192743" y="71437"/>
                  <a:pt x="194903" y="73554"/>
                  <a:pt x="194903" y="76023"/>
                </a:cubicBezTo>
                <a:cubicBezTo>
                  <a:pt x="194903" y="78493"/>
                  <a:pt x="192743" y="80609"/>
                  <a:pt x="190223" y="80609"/>
                </a:cubicBezTo>
                <a:lnTo>
                  <a:pt x="164659" y="80609"/>
                </a:lnTo>
                <a:cubicBezTo>
                  <a:pt x="162499" y="80609"/>
                  <a:pt x="160338" y="78493"/>
                  <a:pt x="160338" y="76023"/>
                </a:cubicBezTo>
                <a:cubicBezTo>
                  <a:pt x="160338" y="73554"/>
                  <a:pt x="162499" y="71437"/>
                  <a:pt x="164659" y="71437"/>
                </a:cubicBezTo>
                <a:close/>
                <a:moveTo>
                  <a:pt x="69757" y="71437"/>
                </a:moveTo>
                <a:lnTo>
                  <a:pt x="139794" y="71437"/>
                </a:lnTo>
                <a:cubicBezTo>
                  <a:pt x="142308" y="71437"/>
                  <a:pt x="144104" y="73554"/>
                  <a:pt x="144104" y="76023"/>
                </a:cubicBezTo>
                <a:cubicBezTo>
                  <a:pt x="144104" y="78493"/>
                  <a:pt x="142308" y="80609"/>
                  <a:pt x="139794" y="80609"/>
                </a:cubicBezTo>
                <a:lnTo>
                  <a:pt x="69757" y="80609"/>
                </a:lnTo>
                <a:cubicBezTo>
                  <a:pt x="67243" y="80609"/>
                  <a:pt x="65088" y="78493"/>
                  <a:pt x="65088" y="76023"/>
                </a:cubicBezTo>
                <a:cubicBezTo>
                  <a:pt x="65088" y="73554"/>
                  <a:pt x="67243" y="71437"/>
                  <a:pt x="69757" y="71437"/>
                </a:cubicBezTo>
                <a:close/>
                <a:moveTo>
                  <a:pt x="40831" y="30162"/>
                </a:moveTo>
                <a:cubicBezTo>
                  <a:pt x="43709" y="30162"/>
                  <a:pt x="45509" y="32317"/>
                  <a:pt x="45509" y="34830"/>
                </a:cubicBezTo>
                <a:lnTo>
                  <a:pt x="45509" y="251372"/>
                </a:lnTo>
                <a:lnTo>
                  <a:pt x="216070" y="251372"/>
                </a:lnTo>
                <a:lnTo>
                  <a:pt x="216070" y="34830"/>
                </a:lnTo>
                <a:cubicBezTo>
                  <a:pt x="216070" y="32317"/>
                  <a:pt x="218229" y="30162"/>
                  <a:pt x="220388" y="30162"/>
                </a:cubicBezTo>
                <a:cubicBezTo>
                  <a:pt x="222906" y="30162"/>
                  <a:pt x="225065" y="32317"/>
                  <a:pt x="225065" y="34830"/>
                </a:cubicBezTo>
                <a:lnTo>
                  <a:pt x="225065" y="255682"/>
                </a:lnTo>
                <a:cubicBezTo>
                  <a:pt x="225065" y="258195"/>
                  <a:pt x="222906" y="259991"/>
                  <a:pt x="220388" y="259991"/>
                </a:cubicBezTo>
                <a:lnTo>
                  <a:pt x="40831" y="259991"/>
                </a:lnTo>
                <a:cubicBezTo>
                  <a:pt x="38312" y="259991"/>
                  <a:pt x="36513" y="258195"/>
                  <a:pt x="36513" y="255682"/>
                </a:cubicBezTo>
                <a:lnTo>
                  <a:pt x="36513" y="34830"/>
                </a:lnTo>
                <a:cubicBezTo>
                  <a:pt x="36513" y="32317"/>
                  <a:pt x="38312" y="30162"/>
                  <a:pt x="40831" y="30162"/>
                </a:cubicBezTo>
                <a:close/>
                <a:moveTo>
                  <a:pt x="69043" y="9007"/>
                </a:moveTo>
                <a:lnTo>
                  <a:pt x="69043" y="22697"/>
                </a:lnTo>
                <a:cubicBezTo>
                  <a:pt x="69043" y="29902"/>
                  <a:pt x="74797" y="36027"/>
                  <a:pt x="82349" y="36027"/>
                </a:cubicBezTo>
                <a:lnTo>
                  <a:pt x="178002" y="36027"/>
                </a:lnTo>
                <a:cubicBezTo>
                  <a:pt x="185194" y="36027"/>
                  <a:pt x="191667" y="29902"/>
                  <a:pt x="191667" y="22697"/>
                </a:cubicBezTo>
                <a:lnTo>
                  <a:pt x="191667" y="9007"/>
                </a:lnTo>
                <a:lnTo>
                  <a:pt x="69043" y="9007"/>
                </a:lnTo>
                <a:close/>
                <a:moveTo>
                  <a:pt x="22655" y="9007"/>
                </a:moveTo>
                <a:cubicBezTo>
                  <a:pt x="15103" y="9007"/>
                  <a:pt x="9349" y="15131"/>
                  <a:pt x="9349" y="22697"/>
                </a:cubicBezTo>
                <a:lnTo>
                  <a:pt x="9349" y="274165"/>
                </a:lnTo>
                <a:cubicBezTo>
                  <a:pt x="9349" y="281371"/>
                  <a:pt x="15103" y="287495"/>
                  <a:pt x="22655" y="287495"/>
                </a:cubicBezTo>
                <a:lnTo>
                  <a:pt x="237695" y="287495"/>
                </a:lnTo>
                <a:cubicBezTo>
                  <a:pt x="245247" y="287495"/>
                  <a:pt x="251360" y="281371"/>
                  <a:pt x="251360" y="274165"/>
                </a:cubicBezTo>
                <a:lnTo>
                  <a:pt x="251360" y="22697"/>
                </a:lnTo>
                <a:cubicBezTo>
                  <a:pt x="251360" y="15131"/>
                  <a:pt x="245247" y="9007"/>
                  <a:pt x="237695" y="9007"/>
                </a:cubicBezTo>
                <a:lnTo>
                  <a:pt x="200297" y="9007"/>
                </a:lnTo>
                <a:lnTo>
                  <a:pt x="200297" y="22697"/>
                </a:lnTo>
                <a:cubicBezTo>
                  <a:pt x="200297" y="34586"/>
                  <a:pt x="190228" y="45034"/>
                  <a:pt x="178002" y="45034"/>
                </a:cubicBezTo>
                <a:lnTo>
                  <a:pt x="82349" y="45034"/>
                </a:lnTo>
                <a:cubicBezTo>
                  <a:pt x="70122" y="45034"/>
                  <a:pt x="60053" y="34586"/>
                  <a:pt x="60053" y="22697"/>
                </a:cubicBezTo>
                <a:lnTo>
                  <a:pt x="60053" y="9007"/>
                </a:lnTo>
                <a:lnTo>
                  <a:pt x="22655" y="9007"/>
                </a:lnTo>
                <a:close/>
                <a:moveTo>
                  <a:pt x="22655" y="0"/>
                </a:moveTo>
                <a:lnTo>
                  <a:pt x="237695" y="0"/>
                </a:lnTo>
                <a:cubicBezTo>
                  <a:pt x="250281" y="0"/>
                  <a:pt x="259991" y="10087"/>
                  <a:pt x="259991" y="22697"/>
                </a:cubicBezTo>
                <a:lnTo>
                  <a:pt x="259991" y="274165"/>
                </a:lnTo>
                <a:cubicBezTo>
                  <a:pt x="259991" y="286414"/>
                  <a:pt x="250281" y="296502"/>
                  <a:pt x="237695" y="296502"/>
                </a:cubicBezTo>
                <a:lnTo>
                  <a:pt x="22655" y="296502"/>
                </a:lnTo>
                <a:cubicBezTo>
                  <a:pt x="10428" y="296502"/>
                  <a:pt x="0" y="286414"/>
                  <a:pt x="0" y="274165"/>
                </a:cubicBezTo>
                <a:lnTo>
                  <a:pt x="0" y="22697"/>
                </a:lnTo>
                <a:cubicBezTo>
                  <a:pt x="0" y="10087"/>
                  <a:pt x="10428" y="0"/>
                  <a:pt x="226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Freeform 951">
            <a:extLst>
              <a:ext uri="{FF2B5EF4-FFF2-40B4-BE49-F238E27FC236}">
                <a16:creationId xmlns="" xmlns:a16="http://schemas.microsoft.com/office/drawing/2014/main" id="{2D18BCDA-F749-AB4C-877E-F4F55835F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229" y="3924678"/>
            <a:ext cx="395342" cy="401886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5541F18-AB54-FA42-952E-A137B2768A29}"/>
              </a:ext>
            </a:extLst>
          </p:cNvPr>
          <p:cNvSpPr txBox="1"/>
          <p:nvPr/>
        </p:nvSpPr>
        <p:spPr>
          <a:xfrm>
            <a:off x="2023438" y="165043"/>
            <a:ext cx="8145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Poppins" pitchFamily="2" charset="77"/>
              </a:rPr>
              <a:t>ДАННЫЕ О РЕЗУЛЬТАТАХ ПРОЕКТА 2020 г</a:t>
            </a:r>
            <a:endParaRPr lang="en-US" sz="3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pic>
        <p:nvPicPr>
          <p:cNvPr id="35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337" y="72684"/>
            <a:ext cx="692662" cy="8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1673226" y="1528274"/>
            <a:ext cx="8466705" cy="133882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Century Gothic" panose="020B0502020202020204" pitchFamily="34" charset="0"/>
              </a:rPr>
              <a:t>Разработана </a:t>
            </a:r>
            <a:r>
              <a:rPr lang="ru-RU" sz="1050" dirty="0">
                <a:latin typeface="Century Gothic" panose="020B0502020202020204" pitchFamily="34" charset="0"/>
              </a:rPr>
              <a:t>программа повышения квалификации для сотрудников ответственных за развитие воспитательных систем в субъектах Российской Федерации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Проведено </a:t>
            </a:r>
            <a:r>
              <a:rPr lang="ru-RU" sz="1050" dirty="0">
                <a:solidFill>
                  <a:schemeClr val="accent2"/>
                </a:solidFill>
                <a:latin typeface="Century Gothic" panose="020B0502020202020204" pitchFamily="34" charset="0"/>
              </a:rPr>
              <a:t>обучение сотрудников, ответственных за развитие воспитательных систем в субъектах Российской Федерации </a:t>
            </a:r>
            <a:r>
              <a:rPr lang="ru-RU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(</a:t>
            </a:r>
            <a:r>
              <a:rPr lang="ru-RU" sz="105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396 слушателей </a:t>
            </a:r>
            <a:r>
              <a:rPr lang="ru-RU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из 85 субъектов 8 федеральных округов)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Century Gothic" panose="020B0502020202020204" pitchFamily="34" charset="0"/>
              </a:rPr>
              <a:t>Проведен </a:t>
            </a:r>
            <a:r>
              <a:rPr lang="ru-RU" sz="1050" dirty="0">
                <a:latin typeface="Century Gothic" panose="020B0502020202020204" pitchFamily="34" charset="0"/>
              </a:rPr>
              <a:t>мониторинг деятельности профессиональных образовательных организаций по развитию системы воспитания и социализации обучающихся </a:t>
            </a:r>
            <a:r>
              <a:rPr lang="ru-RU" sz="1050" b="1" dirty="0">
                <a:latin typeface="Century Gothic" panose="020B0502020202020204" pitchFamily="34" charset="0"/>
              </a:rPr>
              <a:t>(967 программ, 82 субъекта 8 федеральных округов)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Организована </a:t>
            </a:r>
            <a:r>
              <a:rPr lang="ru-RU" sz="1050" dirty="0">
                <a:solidFill>
                  <a:schemeClr val="accent2"/>
                </a:solidFill>
                <a:latin typeface="Century Gothic" panose="020B0502020202020204" pitchFamily="34" charset="0"/>
              </a:rPr>
              <a:t>информационно-методическая поддержка по вопросам развития системы воспитания и социализации обучающихся профессиональных образовательных организаций </a:t>
            </a:r>
            <a:r>
              <a:rPr lang="ru-RU" sz="1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(6 вебинаров, 5343 </a:t>
            </a:r>
            <a:r>
              <a:rPr lang="ru-RU" sz="105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участника)</a:t>
            </a:r>
            <a:endParaRPr lang="en-US" sz="8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20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0" r="20312"/>
          <a:stretch/>
        </p:blipFill>
        <p:spPr>
          <a:xfrm>
            <a:off x="6604000" y="1"/>
            <a:ext cx="5588000" cy="6857999"/>
          </a:xfrm>
        </p:spPr>
      </p:pic>
      <p:sp>
        <p:nvSpPr>
          <p:cNvPr id="10" name="Rectangle 8"/>
          <p:cNvSpPr/>
          <p:nvPr/>
        </p:nvSpPr>
        <p:spPr bwMode="auto">
          <a:xfrm>
            <a:off x="6604000" y="0"/>
            <a:ext cx="5588000" cy="6858000"/>
          </a:xfrm>
          <a:prstGeom prst="rect">
            <a:avLst/>
          </a:prstGeom>
          <a:solidFill>
            <a:schemeClr val="tx1">
              <a:lumMod val="90000"/>
              <a:lumOff val="10000"/>
              <a:alpha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grpSp>
        <p:nvGrpSpPr>
          <p:cNvPr id="11" name="Group 49"/>
          <p:cNvGrpSpPr/>
          <p:nvPr/>
        </p:nvGrpSpPr>
        <p:grpSpPr>
          <a:xfrm>
            <a:off x="731399" y="279399"/>
            <a:ext cx="5469378" cy="670774"/>
            <a:chOff x="1270277" y="1192718"/>
            <a:chExt cx="3205532" cy="503081"/>
          </a:xfrm>
        </p:grpSpPr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1270277" y="1192718"/>
              <a:ext cx="1232640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39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ЦЕЛЕВАЯ АУДИТОРИЯ</a:t>
              </a:r>
              <a:endParaRPr lang="en-US" sz="1600" b="1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1270277" y="1418800"/>
              <a:ext cx="3205532" cy="2769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219139">
                <a:spcBef>
                  <a:spcPct val="20000"/>
                </a:spcBef>
                <a:defRPr/>
              </a:pPr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  <a:cs typeface="+mj-cs"/>
                </a:rPr>
                <a:t>сотрудники, ответственные за развитие воспитательных систем в субъектах Российской Федерации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j-cs"/>
              </a:endParaRPr>
            </a:p>
          </p:txBody>
        </p:sp>
      </p:grpSp>
      <p:grpSp>
        <p:nvGrpSpPr>
          <p:cNvPr id="14" name="Group 52"/>
          <p:cNvGrpSpPr/>
          <p:nvPr/>
        </p:nvGrpSpPr>
        <p:grpSpPr>
          <a:xfrm>
            <a:off x="731398" y="1092200"/>
            <a:ext cx="5469378" cy="5287423"/>
            <a:chOff x="1270277" y="2114430"/>
            <a:chExt cx="3205532" cy="3965571"/>
          </a:xfrm>
        </p:grpSpPr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1270277" y="2114430"/>
              <a:ext cx="1080372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39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ЦЕЛЬ ПРОГРАММЫ</a:t>
              </a:r>
              <a:endParaRPr lang="en-US" sz="1600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Text Placeholder 3"/>
            <p:cNvSpPr txBox="1">
              <a:spLocks/>
            </p:cNvSpPr>
            <p:nvPr/>
          </p:nvSpPr>
          <p:spPr>
            <a:xfrm>
              <a:off x="1270277" y="2340513"/>
              <a:ext cx="3205532" cy="373948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219139">
                <a:spcBef>
                  <a:spcPct val="20000"/>
                </a:spcBef>
                <a:defRPr/>
              </a:pPr>
              <a:r>
                <a:rPr lang="ru-RU" sz="1200" dirty="0">
                  <a:latin typeface="Century Gothic" panose="020B0502020202020204" pitchFamily="34" charset="0"/>
                </a:rPr>
                <a:t>Результатом освоения программы является приобретение слушателями умений и знаний, необходимых для проектирования системы воспитания и социализации обучающихся ПОО</a:t>
              </a:r>
            </a:p>
            <a:p>
              <a:pPr algn="just"/>
              <a:r>
                <a:rPr lang="ru-RU" sz="1200" b="1" dirty="0">
                  <a:latin typeface="Century Gothic" panose="020B0502020202020204" pitchFamily="34" charset="0"/>
                </a:rPr>
                <a:t>Уметь:</a:t>
              </a:r>
              <a:endParaRPr lang="ru-RU" sz="1200" dirty="0">
                <a:latin typeface="Century Gothic" panose="020B0502020202020204" pitchFamily="34" charset="0"/>
              </a:endParaRP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применять принципы и методы проектного управления при проектировании системы воспитания и социализации обучающихся ПОО;</a:t>
              </a: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планировать формирование развивающей воспитательной среды, в том числе с привлечением ресурсов внешней социокультурной и профессиональной среды; </a:t>
              </a: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формировать систему показателей оценки качества воспитательной деятельности;</a:t>
              </a: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анализировать процесс и результаты воспитательной деятельности ПОО на основе сформированных показателей;</a:t>
              </a:r>
            </a:p>
            <a:p>
              <a:pPr algn="just"/>
              <a:r>
                <a:rPr lang="ru-RU" sz="1200" b="1" dirty="0">
                  <a:latin typeface="Century Gothic" panose="020B0502020202020204" pitchFamily="34" charset="0"/>
                </a:rPr>
                <a:t>Знать:</a:t>
              </a:r>
              <a:endParaRPr lang="ru-RU" sz="1200" dirty="0">
                <a:latin typeface="Century Gothic" panose="020B0502020202020204" pitchFamily="34" charset="0"/>
              </a:endParaRP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основные направления развития и нормативно-правового регулирования воспитательной деятельности в РФ;</a:t>
              </a: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теоретические основы и методы проектирования, определения целей и задач, содержания, форм, методов и средств организации различных видов деятельности и общения студентов;</a:t>
              </a: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методологию планирования и реализации воспитательной деятельности в ПОО;</a:t>
              </a: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современные теории, технологии и средства воспитания, границы и возможности их использования с учетом возрастных особенностей обучающихся; </a:t>
              </a:r>
            </a:p>
            <a:p>
              <a:pPr marL="228594" indent="-228594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Century Gothic" panose="020B0502020202020204" pitchFamily="34" charset="0"/>
                </a:rPr>
                <a:t>современные подходы методы инструменты мониторинга и оценки качества воспитательной деятельности и достижений обучающихся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190984" y="27939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>
            <a:off x="203079" y="105559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56" y="0"/>
            <a:ext cx="910453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0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3399" y="3494930"/>
            <a:ext cx="5624512" cy="291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988" y="3744341"/>
            <a:ext cx="52768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ОБЪЕМ ПРОГРАММЫ – </a:t>
            </a:r>
          </a:p>
          <a:p>
            <a:pPr algn="ctr"/>
            <a:r>
              <a:rPr lang="ru-RU" sz="2800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76 часов, в т.ч. 36 часов </a:t>
            </a:r>
            <a:r>
              <a:rPr lang="ru-RU" sz="2800" b="1" cap="all" dirty="0">
                <a:solidFill>
                  <a:schemeClr val="accent4"/>
                </a:solidFill>
                <a:latin typeface="Century Gothic" panose="020B0502020202020204" pitchFamily="34" charset="0"/>
              </a:rPr>
              <a:t>синхронного </a:t>
            </a: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обучения</a:t>
            </a:r>
            <a:endParaRPr lang="ru-RU" sz="28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2350" y="488950"/>
            <a:ext cx="2852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РАЗДЕЛ 1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72350" y="841349"/>
            <a:ext cx="4638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ОБЩАЯ ХАРАКТЕРИСТИКА ВОСПИТАТЕЛЬНОЙ РАБОТЫ </a:t>
            </a:r>
            <a:endParaRPr lang="ru-RU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РОССИИ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72350" y="1846911"/>
            <a:ext cx="2852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РАЗДЕЛ 2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2351" y="3536950"/>
            <a:ext cx="3152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РАЗДЕЛ 3</a:t>
            </a:r>
            <a:endParaRPr lang="en-US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72350" y="5189893"/>
            <a:ext cx="2852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РАЗДЕЛ 4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2351" y="2199311"/>
            <a:ext cx="424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НОРМАТИВНО-ПРАВОВОЕ РЕГУЛИРОВАНИЕ ВОСПИТАТЕЛЬНОЙ РАБОТЫ В ПОО В СОВРЕМЕННОЙ РОССИИ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2350" y="3893922"/>
            <a:ext cx="4248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ПРОЕКТНОЕ УПРАВЛЕНИЕ – МЕТОДОЛОГИЯ ПЛАНИРОВАНИЯ И РЕАЛИЗАЦИИ ВОСПИТАТЕЛЬНОЙ ДЕЯТЕЛЬНОСТИ В ПОО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72350" y="5542294"/>
            <a:ext cx="4248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ПРИМЕРНАЯ СТРУКТУРА И СОДЕРЖАНИЕ ТИПОВОЙ ПРОГРАММЫ ВОСПИТАНИЯ И СОЦИАЛИЗАЦИИ ОБУЧАЮЩИХСЯ ПОО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00823" y="488951"/>
            <a:ext cx="742951" cy="7429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Century Gothic" panose="020B0502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00823" y="1846912"/>
            <a:ext cx="742951" cy="7429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Century Gothic" panose="020B0502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00823" y="3536951"/>
            <a:ext cx="742951" cy="7429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00823" y="5189893"/>
            <a:ext cx="742951" cy="7429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Century Gothic" panose="020B0502020202020204" pitchFamily="34" charset="0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6692387" y="5395995"/>
            <a:ext cx="559823" cy="330751"/>
          </a:xfrm>
          <a:custGeom>
            <a:avLst/>
            <a:gdLst>
              <a:gd name="T0" fmla="*/ 1537 w 3353"/>
              <a:gd name="T1" fmla="*/ 1264 h 1982"/>
              <a:gd name="T2" fmla="*/ 1848 w 3353"/>
              <a:gd name="T3" fmla="*/ 1122 h 1982"/>
              <a:gd name="T4" fmla="*/ 1868 w 3353"/>
              <a:gd name="T5" fmla="*/ 1021 h 1982"/>
              <a:gd name="T6" fmla="*/ 1486 w 3353"/>
              <a:gd name="T7" fmla="*/ 874 h 1982"/>
              <a:gd name="T8" fmla="*/ 1537 w 3353"/>
              <a:gd name="T9" fmla="*/ 687 h 1982"/>
              <a:gd name="T10" fmla="*/ 1676 w 3353"/>
              <a:gd name="T11" fmla="*/ 401 h 1982"/>
              <a:gd name="T12" fmla="*/ 1481 w 3353"/>
              <a:gd name="T13" fmla="*/ 773 h 1982"/>
              <a:gd name="T14" fmla="*/ 1481 w 3353"/>
              <a:gd name="T15" fmla="*/ 1209 h 1982"/>
              <a:gd name="T16" fmla="*/ 1676 w 3353"/>
              <a:gd name="T17" fmla="*/ 1581 h 1982"/>
              <a:gd name="T18" fmla="*/ 1871 w 3353"/>
              <a:gd name="T19" fmla="*/ 1209 h 1982"/>
              <a:gd name="T20" fmla="*/ 1871 w 3353"/>
              <a:gd name="T21" fmla="*/ 773 h 1982"/>
              <a:gd name="T22" fmla="*/ 1676 w 3353"/>
              <a:gd name="T23" fmla="*/ 401 h 1982"/>
              <a:gd name="T24" fmla="*/ 642 w 3353"/>
              <a:gd name="T25" fmla="*/ 160 h 1982"/>
              <a:gd name="T26" fmla="*/ 307 w 3353"/>
              <a:gd name="T27" fmla="*/ 404 h 1982"/>
              <a:gd name="T28" fmla="*/ 115 w 3353"/>
              <a:gd name="T29" fmla="*/ 774 h 1982"/>
              <a:gd name="T30" fmla="*/ 115 w 3353"/>
              <a:gd name="T31" fmla="*/ 1207 h 1982"/>
              <a:gd name="T32" fmla="*/ 307 w 3353"/>
              <a:gd name="T33" fmla="*/ 1578 h 1982"/>
              <a:gd name="T34" fmla="*/ 642 w 3353"/>
              <a:gd name="T35" fmla="*/ 1822 h 1982"/>
              <a:gd name="T36" fmla="*/ 1065 w 3353"/>
              <a:gd name="T37" fmla="*/ 1891 h 1982"/>
              <a:gd name="T38" fmla="*/ 1454 w 3353"/>
              <a:gd name="T39" fmla="*/ 1766 h 1982"/>
              <a:gd name="T40" fmla="*/ 1492 w 3353"/>
              <a:gd name="T41" fmla="*/ 1474 h 1982"/>
              <a:gd name="T42" fmla="*/ 1368 w 3353"/>
              <a:gd name="T43" fmla="*/ 1065 h 1982"/>
              <a:gd name="T44" fmla="*/ 1432 w 3353"/>
              <a:gd name="T45" fmla="*/ 635 h 1982"/>
              <a:gd name="T46" fmla="*/ 1564 w 3353"/>
              <a:gd name="T47" fmla="*/ 292 h 1982"/>
              <a:gd name="T48" fmla="*/ 1203 w 3353"/>
              <a:gd name="T49" fmla="*/ 113 h 1982"/>
              <a:gd name="T50" fmla="*/ 2217 w 3353"/>
              <a:gd name="T51" fmla="*/ 99 h 1982"/>
              <a:gd name="T52" fmla="*/ 1842 w 3353"/>
              <a:gd name="T53" fmla="*/ 252 h 1982"/>
              <a:gd name="T54" fmla="*/ 1893 w 3353"/>
              <a:gd name="T55" fmla="*/ 569 h 1982"/>
              <a:gd name="T56" fmla="*/ 1988 w 3353"/>
              <a:gd name="T57" fmla="*/ 991 h 1982"/>
              <a:gd name="T58" fmla="*/ 1893 w 3353"/>
              <a:gd name="T59" fmla="*/ 1412 h 1982"/>
              <a:gd name="T60" fmla="*/ 1842 w 3353"/>
              <a:gd name="T61" fmla="*/ 1730 h 1982"/>
              <a:gd name="T62" fmla="*/ 2217 w 3353"/>
              <a:gd name="T63" fmla="*/ 1883 h 1982"/>
              <a:gd name="T64" fmla="*/ 2644 w 3353"/>
              <a:gd name="T65" fmla="*/ 1847 h 1982"/>
              <a:gd name="T66" fmla="*/ 2998 w 3353"/>
              <a:gd name="T67" fmla="*/ 1629 h 1982"/>
              <a:gd name="T68" fmla="*/ 3217 w 3353"/>
              <a:gd name="T69" fmla="*/ 1276 h 1982"/>
              <a:gd name="T70" fmla="*/ 3251 w 3353"/>
              <a:gd name="T71" fmla="*/ 845 h 1982"/>
              <a:gd name="T72" fmla="*/ 3089 w 3353"/>
              <a:gd name="T73" fmla="*/ 458 h 1982"/>
              <a:gd name="T74" fmla="*/ 2774 w 3353"/>
              <a:gd name="T75" fmla="*/ 190 h 1982"/>
              <a:gd name="T76" fmla="*/ 2359 w 3353"/>
              <a:gd name="T77" fmla="*/ 88 h 1982"/>
              <a:gd name="T78" fmla="*/ 1367 w 3353"/>
              <a:gd name="T79" fmla="*/ 73 h 1982"/>
              <a:gd name="T80" fmla="*/ 1732 w 3353"/>
              <a:gd name="T81" fmla="*/ 223 h 1982"/>
              <a:gd name="T82" fmla="*/ 2129 w 3353"/>
              <a:gd name="T83" fmla="*/ 26 h 1982"/>
              <a:gd name="T84" fmla="*/ 2598 w 3353"/>
              <a:gd name="T85" fmla="*/ 28 h 1982"/>
              <a:gd name="T86" fmla="*/ 3005 w 3353"/>
              <a:gd name="T87" fmla="*/ 238 h 1982"/>
              <a:gd name="T88" fmla="*/ 3274 w 3353"/>
              <a:gd name="T89" fmla="*/ 605 h 1982"/>
              <a:gd name="T90" fmla="*/ 3349 w 3353"/>
              <a:gd name="T91" fmla="*/ 1072 h 1982"/>
              <a:gd name="T92" fmla="*/ 3203 w 3353"/>
              <a:gd name="T93" fmla="*/ 1512 h 1982"/>
              <a:gd name="T94" fmla="*/ 2882 w 3353"/>
              <a:gd name="T95" fmla="*/ 1833 h 1982"/>
              <a:gd name="T96" fmla="*/ 2440 w 3353"/>
              <a:gd name="T97" fmla="*/ 1978 h 1982"/>
              <a:gd name="T98" fmla="*/ 1986 w 3353"/>
              <a:gd name="T99" fmla="*/ 1909 h 1982"/>
              <a:gd name="T100" fmla="*/ 1622 w 3353"/>
              <a:gd name="T101" fmla="*/ 1758 h 1982"/>
              <a:gd name="T102" fmla="*/ 1224 w 3353"/>
              <a:gd name="T103" fmla="*/ 1955 h 1982"/>
              <a:gd name="T104" fmla="*/ 755 w 3353"/>
              <a:gd name="T105" fmla="*/ 1954 h 1982"/>
              <a:gd name="T106" fmla="*/ 347 w 3353"/>
              <a:gd name="T107" fmla="*/ 1743 h 1982"/>
              <a:gd name="T108" fmla="*/ 78 w 3353"/>
              <a:gd name="T109" fmla="*/ 1377 h 1982"/>
              <a:gd name="T110" fmla="*/ 3 w 3353"/>
              <a:gd name="T111" fmla="*/ 910 h 1982"/>
              <a:gd name="T112" fmla="*/ 149 w 3353"/>
              <a:gd name="T113" fmla="*/ 470 h 1982"/>
              <a:gd name="T114" fmla="*/ 470 w 3353"/>
              <a:gd name="T115" fmla="*/ 149 h 1982"/>
              <a:gd name="T116" fmla="*/ 912 w 3353"/>
              <a:gd name="T117" fmla="*/ 3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53" h="1982">
                <a:moveTo>
                  <a:pt x="1615" y="1409"/>
                </a:moveTo>
                <a:lnTo>
                  <a:pt x="1747" y="1409"/>
                </a:lnTo>
                <a:lnTo>
                  <a:pt x="1747" y="1453"/>
                </a:lnTo>
                <a:lnTo>
                  <a:pt x="1615" y="1453"/>
                </a:lnTo>
                <a:lnTo>
                  <a:pt x="1615" y="1409"/>
                </a:lnTo>
                <a:close/>
                <a:moveTo>
                  <a:pt x="1537" y="1264"/>
                </a:moveTo>
                <a:lnTo>
                  <a:pt x="1799" y="1264"/>
                </a:lnTo>
                <a:lnTo>
                  <a:pt x="1799" y="1308"/>
                </a:lnTo>
                <a:lnTo>
                  <a:pt x="1537" y="1308"/>
                </a:lnTo>
                <a:lnTo>
                  <a:pt x="1537" y="1264"/>
                </a:lnTo>
                <a:close/>
                <a:moveTo>
                  <a:pt x="1504" y="1122"/>
                </a:moveTo>
                <a:lnTo>
                  <a:pt x="1848" y="1122"/>
                </a:lnTo>
                <a:lnTo>
                  <a:pt x="1848" y="1166"/>
                </a:lnTo>
                <a:lnTo>
                  <a:pt x="1504" y="1166"/>
                </a:lnTo>
                <a:lnTo>
                  <a:pt x="1504" y="1122"/>
                </a:lnTo>
                <a:close/>
                <a:moveTo>
                  <a:pt x="1486" y="976"/>
                </a:moveTo>
                <a:lnTo>
                  <a:pt x="1868" y="976"/>
                </a:lnTo>
                <a:lnTo>
                  <a:pt x="1868" y="1021"/>
                </a:lnTo>
                <a:lnTo>
                  <a:pt x="1486" y="1021"/>
                </a:lnTo>
                <a:lnTo>
                  <a:pt x="1486" y="976"/>
                </a:lnTo>
                <a:close/>
                <a:moveTo>
                  <a:pt x="1486" y="830"/>
                </a:moveTo>
                <a:lnTo>
                  <a:pt x="1855" y="830"/>
                </a:lnTo>
                <a:lnTo>
                  <a:pt x="1855" y="874"/>
                </a:lnTo>
                <a:lnTo>
                  <a:pt x="1486" y="874"/>
                </a:lnTo>
                <a:lnTo>
                  <a:pt x="1486" y="830"/>
                </a:lnTo>
                <a:close/>
                <a:moveTo>
                  <a:pt x="1537" y="687"/>
                </a:moveTo>
                <a:lnTo>
                  <a:pt x="1827" y="687"/>
                </a:lnTo>
                <a:lnTo>
                  <a:pt x="1827" y="732"/>
                </a:lnTo>
                <a:lnTo>
                  <a:pt x="1537" y="732"/>
                </a:lnTo>
                <a:lnTo>
                  <a:pt x="1537" y="687"/>
                </a:lnTo>
                <a:close/>
                <a:moveTo>
                  <a:pt x="1604" y="529"/>
                </a:moveTo>
                <a:lnTo>
                  <a:pt x="1736" y="529"/>
                </a:lnTo>
                <a:lnTo>
                  <a:pt x="1736" y="573"/>
                </a:lnTo>
                <a:lnTo>
                  <a:pt x="1604" y="573"/>
                </a:lnTo>
                <a:lnTo>
                  <a:pt x="1604" y="529"/>
                </a:lnTo>
                <a:close/>
                <a:moveTo>
                  <a:pt x="1676" y="401"/>
                </a:moveTo>
                <a:lnTo>
                  <a:pt x="1633" y="455"/>
                </a:lnTo>
                <a:lnTo>
                  <a:pt x="1593" y="513"/>
                </a:lnTo>
                <a:lnTo>
                  <a:pt x="1558" y="574"/>
                </a:lnTo>
                <a:lnTo>
                  <a:pt x="1527" y="638"/>
                </a:lnTo>
                <a:lnTo>
                  <a:pt x="1502" y="704"/>
                </a:lnTo>
                <a:lnTo>
                  <a:pt x="1481" y="773"/>
                </a:lnTo>
                <a:lnTo>
                  <a:pt x="1467" y="844"/>
                </a:lnTo>
                <a:lnTo>
                  <a:pt x="1458" y="916"/>
                </a:lnTo>
                <a:lnTo>
                  <a:pt x="1455" y="991"/>
                </a:lnTo>
                <a:lnTo>
                  <a:pt x="1458" y="1065"/>
                </a:lnTo>
                <a:lnTo>
                  <a:pt x="1467" y="1138"/>
                </a:lnTo>
                <a:lnTo>
                  <a:pt x="1481" y="1209"/>
                </a:lnTo>
                <a:lnTo>
                  <a:pt x="1502" y="1278"/>
                </a:lnTo>
                <a:lnTo>
                  <a:pt x="1527" y="1344"/>
                </a:lnTo>
                <a:lnTo>
                  <a:pt x="1558" y="1408"/>
                </a:lnTo>
                <a:lnTo>
                  <a:pt x="1593" y="1468"/>
                </a:lnTo>
                <a:lnTo>
                  <a:pt x="1633" y="1527"/>
                </a:lnTo>
                <a:lnTo>
                  <a:pt x="1676" y="1581"/>
                </a:lnTo>
                <a:lnTo>
                  <a:pt x="1721" y="1527"/>
                </a:lnTo>
                <a:lnTo>
                  <a:pt x="1760" y="1468"/>
                </a:lnTo>
                <a:lnTo>
                  <a:pt x="1795" y="1408"/>
                </a:lnTo>
                <a:lnTo>
                  <a:pt x="1826" y="1344"/>
                </a:lnTo>
                <a:lnTo>
                  <a:pt x="1850" y="1278"/>
                </a:lnTo>
                <a:lnTo>
                  <a:pt x="1871" y="1209"/>
                </a:lnTo>
                <a:lnTo>
                  <a:pt x="1886" y="1138"/>
                </a:lnTo>
                <a:lnTo>
                  <a:pt x="1895" y="1065"/>
                </a:lnTo>
                <a:lnTo>
                  <a:pt x="1898" y="991"/>
                </a:lnTo>
                <a:lnTo>
                  <a:pt x="1895" y="916"/>
                </a:lnTo>
                <a:lnTo>
                  <a:pt x="1886" y="844"/>
                </a:lnTo>
                <a:lnTo>
                  <a:pt x="1871" y="773"/>
                </a:lnTo>
                <a:lnTo>
                  <a:pt x="1850" y="704"/>
                </a:lnTo>
                <a:lnTo>
                  <a:pt x="1826" y="638"/>
                </a:lnTo>
                <a:lnTo>
                  <a:pt x="1795" y="574"/>
                </a:lnTo>
                <a:lnTo>
                  <a:pt x="1760" y="513"/>
                </a:lnTo>
                <a:lnTo>
                  <a:pt x="1721" y="455"/>
                </a:lnTo>
                <a:lnTo>
                  <a:pt x="1676" y="401"/>
                </a:lnTo>
                <a:close/>
                <a:moveTo>
                  <a:pt x="994" y="89"/>
                </a:moveTo>
                <a:lnTo>
                  <a:pt x="920" y="92"/>
                </a:lnTo>
                <a:lnTo>
                  <a:pt x="847" y="100"/>
                </a:lnTo>
                <a:lnTo>
                  <a:pt x="776" y="115"/>
                </a:lnTo>
                <a:lnTo>
                  <a:pt x="708" y="134"/>
                </a:lnTo>
                <a:lnTo>
                  <a:pt x="642" y="160"/>
                </a:lnTo>
                <a:lnTo>
                  <a:pt x="578" y="190"/>
                </a:lnTo>
                <a:lnTo>
                  <a:pt x="518" y="224"/>
                </a:lnTo>
                <a:lnTo>
                  <a:pt x="460" y="263"/>
                </a:lnTo>
                <a:lnTo>
                  <a:pt x="405" y="306"/>
                </a:lnTo>
                <a:lnTo>
                  <a:pt x="355" y="353"/>
                </a:lnTo>
                <a:lnTo>
                  <a:pt x="307" y="404"/>
                </a:lnTo>
                <a:lnTo>
                  <a:pt x="264" y="458"/>
                </a:lnTo>
                <a:lnTo>
                  <a:pt x="225" y="516"/>
                </a:lnTo>
                <a:lnTo>
                  <a:pt x="191" y="577"/>
                </a:lnTo>
                <a:lnTo>
                  <a:pt x="161" y="640"/>
                </a:lnTo>
                <a:lnTo>
                  <a:pt x="135" y="706"/>
                </a:lnTo>
                <a:lnTo>
                  <a:pt x="115" y="774"/>
                </a:lnTo>
                <a:lnTo>
                  <a:pt x="101" y="845"/>
                </a:lnTo>
                <a:lnTo>
                  <a:pt x="93" y="917"/>
                </a:lnTo>
                <a:lnTo>
                  <a:pt x="90" y="991"/>
                </a:lnTo>
                <a:lnTo>
                  <a:pt x="93" y="1065"/>
                </a:lnTo>
                <a:lnTo>
                  <a:pt x="101" y="1137"/>
                </a:lnTo>
                <a:lnTo>
                  <a:pt x="115" y="1207"/>
                </a:lnTo>
                <a:lnTo>
                  <a:pt x="135" y="1276"/>
                </a:lnTo>
                <a:lnTo>
                  <a:pt x="161" y="1342"/>
                </a:lnTo>
                <a:lnTo>
                  <a:pt x="191" y="1405"/>
                </a:lnTo>
                <a:lnTo>
                  <a:pt x="225" y="1466"/>
                </a:lnTo>
                <a:lnTo>
                  <a:pt x="264" y="1524"/>
                </a:lnTo>
                <a:lnTo>
                  <a:pt x="307" y="1578"/>
                </a:lnTo>
                <a:lnTo>
                  <a:pt x="355" y="1629"/>
                </a:lnTo>
                <a:lnTo>
                  <a:pt x="405" y="1676"/>
                </a:lnTo>
                <a:lnTo>
                  <a:pt x="460" y="1719"/>
                </a:lnTo>
                <a:lnTo>
                  <a:pt x="518" y="1758"/>
                </a:lnTo>
                <a:lnTo>
                  <a:pt x="578" y="1792"/>
                </a:lnTo>
                <a:lnTo>
                  <a:pt x="642" y="1822"/>
                </a:lnTo>
                <a:lnTo>
                  <a:pt x="708" y="1847"/>
                </a:lnTo>
                <a:lnTo>
                  <a:pt x="776" y="1867"/>
                </a:lnTo>
                <a:lnTo>
                  <a:pt x="847" y="1882"/>
                </a:lnTo>
                <a:lnTo>
                  <a:pt x="920" y="1890"/>
                </a:lnTo>
                <a:lnTo>
                  <a:pt x="994" y="1893"/>
                </a:lnTo>
                <a:lnTo>
                  <a:pt x="1065" y="1891"/>
                </a:lnTo>
                <a:lnTo>
                  <a:pt x="1135" y="1883"/>
                </a:lnTo>
                <a:lnTo>
                  <a:pt x="1203" y="1868"/>
                </a:lnTo>
                <a:lnTo>
                  <a:pt x="1269" y="1850"/>
                </a:lnTo>
                <a:lnTo>
                  <a:pt x="1333" y="1827"/>
                </a:lnTo>
                <a:lnTo>
                  <a:pt x="1395" y="1799"/>
                </a:lnTo>
                <a:lnTo>
                  <a:pt x="1454" y="1766"/>
                </a:lnTo>
                <a:lnTo>
                  <a:pt x="1510" y="1730"/>
                </a:lnTo>
                <a:lnTo>
                  <a:pt x="1564" y="1690"/>
                </a:lnTo>
                <a:lnTo>
                  <a:pt x="1613" y="1646"/>
                </a:lnTo>
                <a:lnTo>
                  <a:pt x="1569" y="1592"/>
                </a:lnTo>
                <a:lnTo>
                  <a:pt x="1529" y="1535"/>
                </a:lnTo>
                <a:lnTo>
                  <a:pt x="1492" y="1474"/>
                </a:lnTo>
                <a:lnTo>
                  <a:pt x="1460" y="1412"/>
                </a:lnTo>
                <a:lnTo>
                  <a:pt x="1432" y="1347"/>
                </a:lnTo>
                <a:lnTo>
                  <a:pt x="1408" y="1280"/>
                </a:lnTo>
                <a:lnTo>
                  <a:pt x="1390" y="1210"/>
                </a:lnTo>
                <a:lnTo>
                  <a:pt x="1376" y="1138"/>
                </a:lnTo>
                <a:lnTo>
                  <a:pt x="1368" y="1065"/>
                </a:lnTo>
                <a:lnTo>
                  <a:pt x="1365" y="991"/>
                </a:lnTo>
                <a:lnTo>
                  <a:pt x="1368" y="916"/>
                </a:lnTo>
                <a:lnTo>
                  <a:pt x="1376" y="843"/>
                </a:lnTo>
                <a:lnTo>
                  <a:pt x="1390" y="772"/>
                </a:lnTo>
                <a:lnTo>
                  <a:pt x="1408" y="702"/>
                </a:lnTo>
                <a:lnTo>
                  <a:pt x="1432" y="635"/>
                </a:lnTo>
                <a:lnTo>
                  <a:pt x="1460" y="569"/>
                </a:lnTo>
                <a:lnTo>
                  <a:pt x="1492" y="507"/>
                </a:lnTo>
                <a:lnTo>
                  <a:pt x="1529" y="447"/>
                </a:lnTo>
                <a:lnTo>
                  <a:pt x="1569" y="390"/>
                </a:lnTo>
                <a:lnTo>
                  <a:pt x="1613" y="336"/>
                </a:lnTo>
                <a:lnTo>
                  <a:pt x="1564" y="292"/>
                </a:lnTo>
                <a:lnTo>
                  <a:pt x="1510" y="252"/>
                </a:lnTo>
                <a:lnTo>
                  <a:pt x="1454" y="216"/>
                </a:lnTo>
                <a:lnTo>
                  <a:pt x="1395" y="183"/>
                </a:lnTo>
                <a:lnTo>
                  <a:pt x="1333" y="155"/>
                </a:lnTo>
                <a:lnTo>
                  <a:pt x="1269" y="131"/>
                </a:lnTo>
                <a:lnTo>
                  <a:pt x="1203" y="113"/>
                </a:lnTo>
                <a:lnTo>
                  <a:pt x="1135" y="99"/>
                </a:lnTo>
                <a:lnTo>
                  <a:pt x="1065" y="91"/>
                </a:lnTo>
                <a:lnTo>
                  <a:pt x="994" y="89"/>
                </a:lnTo>
                <a:close/>
                <a:moveTo>
                  <a:pt x="2359" y="88"/>
                </a:moveTo>
                <a:lnTo>
                  <a:pt x="2288" y="91"/>
                </a:lnTo>
                <a:lnTo>
                  <a:pt x="2217" y="99"/>
                </a:lnTo>
                <a:lnTo>
                  <a:pt x="2149" y="113"/>
                </a:lnTo>
                <a:lnTo>
                  <a:pt x="2083" y="131"/>
                </a:lnTo>
                <a:lnTo>
                  <a:pt x="2020" y="155"/>
                </a:lnTo>
                <a:lnTo>
                  <a:pt x="1958" y="183"/>
                </a:lnTo>
                <a:lnTo>
                  <a:pt x="1899" y="214"/>
                </a:lnTo>
                <a:lnTo>
                  <a:pt x="1842" y="252"/>
                </a:lnTo>
                <a:lnTo>
                  <a:pt x="1789" y="292"/>
                </a:lnTo>
                <a:lnTo>
                  <a:pt x="1739" y="336"/>
                </a:lnTo>
                <a:lnTo>
                  <a:pt x="1783" y="389"/>
                </a:lnTo>
                <a:lnTo>
                  <a:pt x="1824" y="447"/>
                </a:lnTo>
                <a:lnTo>
                  <a:pt x="1861" y="507"/>
                </a:lnTo>
                <a:lnTo>
                  <a:pt x="1893" y="569"/>
                </a:lnTo>
                <a:lnTo>
                  <a:pt x="1921" y="635"/>
                </a:lnTo>
                <a:lnTo>
                  <a:pt x="1944" y="702"/>
                </a:lnTo>
                <a:lnTo>
                  <a:pt x="1963" y="772"/>
                </a:lnTo>
                <a:lnTo>
                  <a:pt x="1976" y="843"/>
                </a:lnTo>
                <a:lnTo>
                  <a:pt x="1985" y="916"/>
                </a:lnTo>
                <a:lnTo>
                  <a:pt x="1988" y="991"/>
                </a:lnTo>
                <a:lnTo>
                  <a:pt x="1985" y="1065"/>
                </a:lnTo>
                <a:lnTo>
                  <a:pt x="1976" y="1138"/>
                </a:lnTo>
                <a:lnTo>
                  <a:pt x="1963" y="1210"/>
                </a:lnTo>
                <a:lnTo>
                  <a:pt x="1944" y="1279"/>
                </a:lnTo>
                <a:lnTo>
                  <a:pt x="1921" y="1347"/>
                </a:lnTo>
                <a:lnTo>
                  <a:pt x="1893" y="1412"/>
                </a:lnTo>
                <a:lnTo>
                  <a:pt x="1861" y="1474"/>
                </a:lnTo>
                <a:lnTo>
                  <a:pt x="1824" y="1535"/>
                </a:lnTo>
                <a:lnTo>
                  <a:pt x="1783" y="1592"/>
                </a:lnTo>
                <a:lnTo>
                  <a:pt x="1739" y="1646"/>
                </a:lnTo>
                <a:lnTo>
                  <a:pt x="1789" y="1689"/>
                </a:lnTo>
                <a:lnTo>
                  <a:pt x="1842" y="1730"/>
                </a:lnTo>
                <a:lnTo>
                  <a:pt x="1899" y="1766"/>
                </a:lnTo>
                <a:lnTo>
                  <a:pt x="1958" y="1799"/>
                </a:lnTo>
                <a:lnTo>
                  <a:pt x="2020" y="1827"/>
                </a:lnTo>
                <a:lnTo>
                  <a:pt x="2083" y="1850"/>
                </a:lnTo>
                <a:lnTo>
                  <a:pt x="2149" y="1868"/>
                </a:lnTo>
                <a:lnTo>
                  <a:pt x="2217" y="1883"/>
                </a:lnTo>
                <a:lnTo>
                  <a:pt x="2288" y="1891"/>
                </a:lnTo>
                <a:lnTo>
                  <a:pt x="2359" y="1893"/>
                </a:lnTo>
                <a:lnTo>
                  <a:pt x="2433" y="1890"/>
                </a:lnTo>
                <a:lnTo>
                  <a:pt x="2505" y="1882"/>
                </a:lnTo>
                <a:lnTo>
                  <a:pt x="2576" y="1867"/>
                </a:lnTo>
                <a:lnTo>
                  <a:pt x="2644" y="1847"/>
                </a:lnTo>
                <a:lnTo>
                  <a:pt x="2710" y="1822"/>
                </a:lnTo>
                <a:lnTo>
                  <a:pt x="2774" y="1792"/>
                </a:lnTo>
                <a:lnTo>
                  <a:pt x="2835" y="1758"/>
                </a:lnTo>
                <a:lnTo>
                  <a:pt x="2893" y="1719"/>
                </a:lnTo>
                <a:lnTo>
                  <a:pt x="2947" y="1676"/>
                </a:lnTo>
                <a:lnTo>
                  <a:pt x="2998" y="1629"/>
                </a:lnTo>
                <a:lnTo>
                  <a:pt x="3045" y="1578"/>
                </a:lnTo>
                <a:lnTo>
                  <a:pt x="3089" y="1524"/>
                </a:lnTo>
                <a:lnTo>
                  <a:pt x="3128" y="1466"/>
                </a:lnTo>
                <a:lnTo>
                  <a:pt x="3163" y="1405"/>
                </a:lnTo>
                <a:lnTo>
                  <a:pt x="3193" y="1342"/>
                </a:lnTo>
                <a:lnTo>
                  <a:pt x="3217" y="1276"/>
                </a:lnTo>
                <a:lnTo>
                  <a:pt x="3237" y="1207"/>
                </a:lnTo>
                <a:lnTo>
                  <a:pt x="3251" y="1137"/>
                </a:lnTo>
                <a:lnTo>
                  <a:pt x="3261" y="1065"/>
                </a:lnTo>
                <a:lnTo>
                  <a:pt x="3264" y="991"/>
                </a:lnTo>
                <a:lnTo>
                  <a:pt x="3261" y="917"/>
                </a:lnTo>
                <a:lnTo>
                  <a:pt x="3251" y="845"/>
                </a:lnTo>
                <a:lnTo>
                  <a:pt x="3237" y="774"/>
                </a:lnTo>
                <a:lnTo>
                  <a:pt x="3217" y="706"/>
                </a:lnTo>
                <a:lnTo>
                  <a:pt x="3193" y="640"/>
                </a:lnTo>
                <a:lnTo>
                  <a:pt x="3163" y="577"/>
                </a:lnTo>
                <a:lnTo>
                  <a:pt x="3128" y="516"/>
                </a:lnTo>
                <a:lnTo>
                  <a:pt x="3089" y="458"/>
                </a:lnTo>
                <a:lnTo>
                  <a:pt x="3045" y="404"/>
                </a:lnTo>
                <a:lnTo>
                  <a:pt x="2998" y="353"/>
                </a:lnTo>
                <a:lnTo>
                  <a:pt x="2947" y="306"/>
                </a:lnTo>
                <a:lnTo>
                  <a:pt x="2893" y="263"/>
                </a:lnTo>
                <a:lnTo>
                  <a:pt x="2835" y="224"/>
                </a:lnTo>
                <a:lnTo>
                  <a:pt x="2774" y="190"/>
                </a:lnTo>
                <a:lnTo>
                  <a:pt x="2710" y="159"/>
                </a:lnTo>
                <a:lnTo>
                  <a:pt x="2644" y="134"/>
                </a:lnTo>
                <a:lnTo>
                  <a:pt x="2576" y="115"/>
                </a:lnTo>
                <a:lnTo>
                  <a:pt x="2505" y="100"/>
                </a:lnTo>
                <a:lnTo>
                  <a:pt x="2433" y="91"/>
                </a:lnTo>
                <a:lnTo>
                  <a:pt x="2359" y="88"/>
                </a:lnTo>
                <a:close/>
                <a:moveTo>
                  <a:pt x="994" y="0"/>
                </a:moveTo>
                <a:lnTo>
                  <a:pt x="1072" y="3"/>
                </a:lnTo>
                <a:lnTo>
                  <a:pt x="1149" y="12"/>
                </a:lnTo>
                <a:lnTo>
                  <a:pt x="1224" y="26"/>
                </a:lnTo>
                <a:lnTo>
                  <a:pt x="1297" y="47"/>
                </a:lnTo>
                <a:lnTo>
                  <a:pt x="1367" y="73"/>
                </a:lnTo>
                <a:lnTo>
                  <a:pt x="1435" y="103"/>
                </a:lnTo>
                <a:lnTo>
                  <a:pt x="1500" y="138"/>
                </a:lnTo>
                <a:lnTo>
                  <a:pt x="1562" y="178"/>
                </a:lnTo>
                <a:lnTo>
                  <a:pt x="1622" y="223"/>
                </a:lnTo>
                <a:lnTo>
                  <a:pt x="1676" y="271"/>
                </a:lnTo>
                <a:lnTo>
                  <a:pt x="1732" y="223"/>
                </a:lnTo>
                <a:lnTo>
                  <a:pt x="1791" y="178"/>
                </a:lnTo>
                <a:lnTo>
                  <a:pt x="1853" y="138"/>
                </a:lnTo>
                <a:lnTo>
                  <a:pt x="1917" y="103"/>
                </a:lnTo>
                <a:lnTo>
                  <a:pt x="1986" y="73"/>
                </a:lnTo>
                <a:lnTo>
                  <a:pt x="2056" y="47"/>
                </a:lnTo>
                <a:lnTo>
                  <a:pt x="2129" y="26"/>
                </a:lnTo>
                <a:lnTo>
                  <a:pt x="2204" y="12"/>
                </a:lnTo>
                <a:lnTo>
                  <a:pt x="2280" y="3"/>
                </a:lnTo>
                <a:lnTo>
                  <a:pt x="2359" y="0"/>
                </a:lnTo>
                <a:lnTo>
                  <a:pt x="2440" y="3"/>
                </a:lnTo>
                <a:lnTo>
                  <a:pt x="2520" y="13"/>
                </a:lnTo>
                <a:lnTo>
                  <a:pt x="2598" y="28"/>
                </a:lnTo>
                <a:lnTo>
                  <a:pt x="2673" y="50"/>
                </a:lnTo>
                <a:lnTo>
                  <a:pt x="2745" y="78"/>
                </a:lnTo>
                <a:lnTo>
                  <a:pt x="2815" y="111"/>
                </a:lnTo>
                <a:lnTo>
                  <a:pt x="2882" y="149"/>
                </a:lnTo>
                <a:lnTo>
                  <a:pt x="2945" y="191"/>
                </a:lnTo>
                <a:lnTo>
                  <a:pt x="3005" y="238"/>
                </a:lnTo>
                <a:lnTo>
                  <a:pt x="3061" y="291"/>
                </a:lnTo>
                <a:lnTo>
                  <a:pt x="3113" y="346"/>
                </a:lnTo>
                <a:lnTo>
                  <a:pt x="3161" y="406"/>
                </a:lnTo>
                <a:lnTo>
                  <a:pt x="3203" y="470"/>
                </a:lnTo>
                <a:lnTo>
                  <a:pt x="3241" y="535"/>
                </a:lnTo>
                <a:lnTo>
                  <a:pt x="3274" y="605"/>
                </a:lnTo>
                <a:lnTo>
                  <a:pt x="3302" y="678"/>
                </a:lnTo>
                <a:lnTo>
                  <a:pt x="3324" y="753"/>
                </a:lnTo>
                <a:lnTo>
                  <a:pt x="3339" y="831"/>
                </a:lnTo>
                <a:lnTo>
                  <a:pt x="3349" y="910"/>
                </a:lnTo>
                <a:lnTo>
                  <a:pt x="3353" y="991"/>
                </a:lnTo>
                <a:lnTo>
                  <a:pt x="3349" y="1072"/>
                </a:lnTo>
                <a:lnTo>
                  <a:pt x="3339" y="1151"/>
                </a:lnTo>
                <a:lnTo>
                  <a:pt x="3324" y="1229"/>
                </a:lnTo>
                <a:lnTo>
                  <a:pt x="3302" y="1304"/>
                </a:lnTo>
                <a:lnTo>
                  <a:pt x="3274" y="1377"/>
                </a:lnTo>
                <a:lnTo>
                  <a:pt x="3241" y="1446"/>
                </a:lnTo>
                <a:lnTo>
                  <a:pt x="3203" y="1512"/>
                </a:lnTo>
                <a:lnTo>
                  <a:pt x="3161" y="1576"/>
                </a:lnTo>
                <a:lnTo>
                  <a:pt x="3113" y="1636"/>
                </a:lnTo>
                <a:lnTo>
                  <a:pt x="3061" y="1691"/>
                </a:lnTo>
                <a:lnTo>
                  <a:pt x="3005" y="1743"/>
                </a:lnTo>
                <a:lnTo>
                  <a:pt x="2945" y="1790"/>
                </a:lnTo>
                <a:lnTo>
                  <a:pt x="2882" y="1833"/>
                </a:lnTo>
                <a:lnTo>
                  <a:pt x="2815" y="1871"/>
                </a:lnTo>
                <a:lnTo>
                  <a:pt x="2745" y="1904"/>
                </a:lnTo>
                <a:lnTo>
                  <a:pt x="2673" y="1931"/>
                </a:lnTo>
                <a:lnTo>
                  <a:pt x="2598" y="1954"/>
                </a:lnTo>
                <a:lnTo>
                  <a:pt x="2520" y="1969"/>
                </a:lnTo>
                <a:lnTo>
                  <a:pt x="2440" y="1978"/>
                </a:lnTo>
                <a:lnTo>
                  <a:pt x="2359" y="1982"/>
                </a:lnTo>
                <a:lnTo>
                  <a:pt x="2280" y="1979"/>
                </a:lnTo>
                <a:lnTo>
                  <a:pt x="2204" y="1970"/>
                </a:lnTo>
                <a:lnTo>
                  <a:pt x="2129" y="1956"/>
                </a:lnTo>
                <a:lnTo>
                  <a:pt x="2056" y="1935"/>
                </a:lnTo>
                <a:lnTo>
                  <a:pt x="1986" y="1909"/>
                </a:lnTo>
                <a:lnTo>
                  <a:pt x="1917" y="1879"/>
                </a:lnTo>
                <a:lnTo>
                  <a:pt x="1853" y="1844"/>
                </a:lnTo>
                <a:lnTo>
                  <a:pt x="1791" y="1804"/>
                </a:lnTo>
                <a:lnTo>
                  <a:pt x="1732" y="1758"/>
                </a:lnTo>
                <a:lnTo>
                  <a:pt x="1676" y="1710"/>
                </a:lnTo>
                <a:lnTo>
                  <a:pt x="1622" y="1758"/>
                </a:lnTo>
                <a:lnTo>
                  <a:pt x="1562" y="1804"/>
                </a:lnTo>
                <a:lnTo>
                  <a:pt x="1500" y="1844"/>
                </a:lnTo>
                <a:lnTo>
                  <a:pt x="1435" y="1879"/>
                </a:lnTo>
                <a:lnTo>
                  <a:pt x="1367" y="1909"/>
                </a:lnTo>
                <a:lnTo>
                  <a:pt x="1297" y="1935"/>
                </a:lnTo>
                <a:lnTo>
                  <a:pt x="1224" y="1955"/>
                </a:lnTo>
                <a:lnTo>
                  <a:pt x="1149" y="1970"/>
                </a:lnTo>
                <a:lnTo>
                  <a:pt x="1072" y="1979"/>
                </a:lnTo>
                <a:lnTo>
                  <a:pt x="994" y="1982"/>
                </a:lnTo>
                <a:lnTo>
                  <a:pt x="912" y="1978"/>
                </a:lnTo>
                <a:lnTo>
                  <a:pt x="833" y="1969"/>
                </a:lnTo>
                <a:lnTo>
                  <a:pt x="755" y="1954"/>
                </a:lnTo>
                <a:lnTo>
                  <a:pt x="679" y="1931"/>
                </a:lnTo>
                <a:lnTo>
                  <a:pt x="607" y="1904"/>
                </a:lnTo>
                <a:lnTo>
                  <a:pt x="537" y="1871"/>
                </a:lnTo>
                <a:lnTo>
                  <a:pt x="470" y="1833"/>
                </a:lnTo>
                <a:lnTo>
                  <a:pt x="407" y="1790"/>
                </a:lnTo>
                <a:lnTo>
                  <a:pt x="347" y="1743"/>
                </a:lnTo>
                <a:lnTo>
                  <a:pt x="292" y="1691"/>
                </a:lnTo>
                <a:lnTo>
                  <a:pt x="239" y="1636"/>
                </a:lnTo>
                <a:lnTo>
                  <a:pt x="192" y="1576"/>
                </a:lnTo>
                <a:lnTo>
                  <a:pt x="149" y="1512"/>
                </a:lnTo>
                <a:lnTo>
                  <a:pt x="111" y="1446"/>
                </a:lnTo>
                <a:lnTo>
                  <a:pt x="78" y="1377"/>
                </a:lnTo>
                <a:lnTo>
                  <a:pt x="51" y="1304"/>
                </a:lnTo>
                <a:lnTo>
                  <a:pt x="29" y="1229"/>
                </a:lnTo>
                <a:lnTo>
                  <a:pt x="13" y="1151"/>
                </a:lnTo>
                <a:lnTo>
                  <a:pt x="3" y="1072"/>
                </a:lnTo>
                <a:lnTo>
                  <a:pt x="0" y="991"/>
                </a:lnTo>
                <a:lnTo>
                  <a:pt x="3" y="910"/>
                </a:lnTo>
                <a:lnTo>
                  <a:pt x="13" y="831"/>
                </a:lnTo>
                <a:lnTo>
                  <a:pt x="29" y="753"/>
                </a:lnTo>
                <a:lnTo>
                  <a:pt x="51" y="678"/>
                </a:lnTo>
                <a:lnTo>
                  <a:pt x="78" y="605"/>
                </a:lnTo>
                <a:lnTo>
                  <a:pt x="111" y="535"/>
                </a:lnTo>
                <a:lnTo>
                  <a:pt x="149" y="470"/>
                </a:lnTo>
                <a:lnTo>
                  <a:pt x="192" y="406"/>
                </a:lnTo>
                <a:lnTo>
                  <a:pt x="239" y="346"/>
                </a:lnTo>
                <a:lnTo>
                  <a:pt x="292" y="291"/>
                </a:lnTo>
                <a:lnTo>
                  <a:pt x="347" y="238"/>
                </a:lnTo>
                <a:lnTo>
                  <a:pt x="407" y="191"/>
                </a:lnTo>
                <a:lnTo>
                  <a:pt x="470" y="149"/>
                </a:lnTo>
                <a:lnTo>
                  <a:pt x="537" y="111"/>
                </a:lnTo>
                <a:lnTo>
                  <a:pt x="607" y="78"/>
                </a:lnTo>
                <a:lnTo>
                  <a:pt x="679" y="50"/>
                </a:lnTo>
                <a:lnTo>
                  <a:pt x="755" y="28"/>
                </a:lnTo>
                <a:lnTo>
                  <a:pt x="833" y="13"/>
                </a:lnTo>
                <a:lnTo>
                  <a:pt x="912" y="3"/>
                </a:lnTo>
                <a:lnTo>
                  <a:pt x="9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35035" y="2010035"/>
            <a:ext cx="474527" cy="416707"/>
            <a:chOff x="3702050" y="3495675"/>
            <a:chExt cx="377825" cy="331788"/>
          </a:xfrm>
          <a:solidFill>
            <a:schemeClr val="bg1"/>
          </a:solidFill>
        </p:grpSpPr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3914775" y="3692525"/>
              <a:ext cx="117475" cy="82550"/>
            </a:xfrm>
            <a:custGeom>
              <a:avLst/>
              <a:gdLst>
                <a:gd name="T0" fmla="*/ 973 w 1042"/>
                <a:gd name="T1" fmla="*/ 0 h 726"/>
                <a:gd name="T2" fmla="*/ 991 w 1042"/>
                <a:gd name="T3" fmla="*/ 4 h 726"/>
                <a:gd name="T4" fmla="*/ 1007 w 1042"/>
                <a:gd name="T5" fmla="*/ 10 h 726"/>
                <a:gd name="T6" fmla="*/ 1022 w 1042"/>
                <a:gd name="T7" fmla="*/ 21 h 726"/>
                <a:gd name="T8" fmla="*/ 1033 w 1042"/>
                <a:gd name="T9" fmla="*/ 35 h 726"/>
                <a:gd name="T10" fmla="*/ 1039 w 1042"/>
                <a:gd name="T11" fmla="*/ 52 h 726"/>
                <a:gd name="T12" fmla="*/ 1042 w 1042"/>
                <a:gd name="T13" fmla="*/ 69 h 726"/>
                <a:gd name="T14" fmla="*/ 1039 w 1042"/>
                <a:gd name="T15" fmla="*/ 87 h 726"/>
                <a:gd name="T16" fmla="*/ 1033 w 1042"/>
                <a:gd name="T17" fmla="*/ 103 h 726"/>
                <a:gd name="T18" fmla="*/ 1022 w 1042"/>
                <a:gd name="T19" fmla="*/ 117 h 726"/>
                <a:gd name="T20" fmla="*/ 436 w 1042"/>
                <a:gd name="T21" fmla="*/ 706 h 726"/>
                <a:gd name="T22" fmla="*/ 422 w 1042"/>
                <a:gd name="T23" fmla="*/ 717 h 726"/>
                <a:gd name="T24" fmla="*/ 406 w 1042"/>
                <a:gd name="T25" fmla="*/ 723 h 726"/>
                <a:gd name="T26" fmla="*/ 388 w 1042"/>
                <a:gd name="T27" fmla="*/ 726 h 726"/>
                <a:gd name="T28" fmla="*/ 371 w 1042"/>
                <a:gd name="T29" fmla="*/ 723 h 726"/>
                <a:gd name="T30" fmla="*/ 354 w 1042"/>
                <a:gd name="T31" fmla="*/ 717 h 726"/>
                <a:gd name="T32" fmla="*/ 340 w 1042"/>
                <a:gd name="T33" fmla="*/ 706 h 726"/>
                <a:gd name="T34" fmla="*/ 20 w 1042"/>
                <a:gd name="T35" fmla="*/ 384 h 726"/>
                <a:gd name="T36" fmla="*/ 9 w 1042"/>
                <a:gd name="T37" fmla="*/ 369 h 726"/>
                <a:gd name="T38" fmla="*/ 2 w 1042"/>
                <a:gd name="T39" fmla="*/ 353 h 726"/>
                <a:gd name="T40" fmla="*/ 0 w 1042"/>
                <a:gd name="T41" fmla="*/ 335 h 726"/>
                <a:gd name="T42" fmla="*/ 2 w 1042"/>
                <a:gd name="T43" fmla="*/ 318 h 726"/>
                <a:gd name="T44" fmla="*/ 9 w 1042"/>
                <a:gd name="T45" fmla="*/ 302 h 726"/>
                <a:gd name="T46" fmla="*/ 20 w 1042"/>
                <a:gd name="T47" fmla="*/ 287 h 726"/>
                <a:gd name="T48" fmla="*/ 34 w 1042"/>
                <a:gd name="T49" fmla="*/ 275 h 726"/>
                <a:gd name="T50" fmla="*/ 51 w 1042"/>
                <a:gd name="T51" fmla="*/ 269 h 726"/>
                <a:gd name="T52" fmla="*/ 68 w 1042"/>
                <a:gd name="T53" fmla="*/ 267 h 726"/>
                <a:gd name="T54" fmla="*/ 85 w 1042"/>
                <a:gd name="T55" fmla="*/ 269 h 726"/>
                <a:gd name="T56" fmla="*/ 101 w 1042"/>
                <a:gd name="T57" fmla="*/ 275 h 726"/>
                <a:gd name="T58" fmla="*/ 116 w 1042"/>
                <a:gd name="T59" fmla="*/ 287 h 726"/>
                <a:gd name="T60" fmla="*/ 389 w 1042"/>
                <a:gd name="T61" fmla="*/ 561 h 726"/>
                <a:gd name="T62" fmla="*/ 926 w 1042"/>
                <a:gd name="T63" fmla="*/ 21 h 726"/>
                <a:gd name="T64" fmla="*/ 940 w 1042"/>
                <a:gd name="T65" fmla="*/ 10 h 726"/>
                <a:gd name="T66" fmla="*/ 956 w 1042"/>
                <a:gd name="T67" fmla="*/ 4 h 726"/>
                <a:gd name="T68" fmla="*/ 973 w 1042"/>
                <a:gd name="T6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726">
                  <a:moveTo>
                    <a:pt x="973" y="0"/>
                  </a:moveTo>
                  <a:lnTo>
                    <a:pt x="991" y="4"/>
                  </a:lnTo>
                  <a:lnTo>
                    <a:pt x="1007" y="10"/>
                  </a:lnTo>
                  <a:lnTo>
                    <a:pt x="1022" y="21"/>
                  </a:lnTo>
                  <a:lnTo>
                    <a:pt x="1033" y="35"/>
                  </a:lnTo>
                  <a:lnTo>
                    <a:pt x="1039" y="52"/>
                  </a:lnTo>
                  <a:lnTo>
                    <a:pt x="1042" y="69"/>
                  </a:lnTo>
                  <a:lnTo>
                    <a:pt x="1039" y="87"/>
                  </a:lnTo>
                  <a:lnTo>
                    <a:pt x="1033" y="103"/>
                  </a:lnTo>
                  <a:lnTo>
                    <a:pt x="1022" y="117"/>
                  </a:lnTo>
                  <a:lnTo>
                    <a:pt x="436" y="706"/>
                  </a:lnTo>
                  <a:lnTo>
                    <a:pt x="422" y="717"/>
                  </a:lnTo>
                  <a:lnTo>
                    <a:pt x="406" y="723"/>
                  </a:lnTo>
                  <a:lnTo>
                    <a:pt x="388" y="726"/>
                  </a:lnTo>
                  <a:lnTo>
                    <a:pt x="371" y="723"/>
                  </a:lnTo>
                  <a:lnTo>
                    <a:pt x="354" y="717"/>
                  </a:lnTo>
                  <a:lnTo>
                    <a:pt x="340" y="706"/>
                  </a:lnTo>
                  <a:lnTo>
                    <a:pt x="20" y="384"/>
                  </a:lnTo>
                  <a:lnTo>
                    <a:pt x="9" y="369"/>
                  </a:lnTo>
                  <a:lnTo>
                    <a:pt x="2" y="353"/>
                  </a:lnTo>
                  <a:lnTo>
                    <a:pt x="0" y="335"/>
                  </a:lnTo>
                  <a:lnTo>
                    <a:pt x="2" y="318"/>
                  </a:lnTo>
                  <a:lnTo>
                    <a:pt x="9" y="302"/>
                  </a:lnTo>
                  <a:lnTo>
                    <a:pt x="20" y="287"/>
                  </a:lnTo>
                  <a:lnTo>
                    <a:pt x="34" y="275"/>
                  </a:lnTo>
                  <a:lnTo>
                    <a:pt x="51" y="269"/>
                  </a:lnTo>
                  <a:lnTo>
                    <a:pt x="68" y="267"/>
                  </a:lnTo>
                  <a:lnTo>
                    <a:pt x="85" y="269"/>
                  </a:lnTo>
                  <a:lnTo>
                    <a:pt x="101" y="275"/>
                  </a:lnTo>
                  <a:lnTo>
                    <a:pt x="116" y="287"/>
                  </a:lnTo>
                  <a:lnTo>
                    <a:pt x="389" y="561"/>
                  </a:lnTo>
                  <a:lnTo>
                    <a:pt x="926" y="21"/>
                  </a:lnTo>
                  <a:lnTo>
                    <a:pt x="940" y="10"/>
                  </a:lnTo>
                  <a:lnTo>
                    <a:pt x="956" y="4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3702050" y="3495675"/>
              <a:ext cx="377825" cy="331788"/>
            </a:xfrm>
            <a:custGeom>
              <a:avLst/>
              <a:gdLst>
                <a:gd name="T0" fmla="*/ 1838 w 3329"/>
                <a:gd name="T1" fmla="*/ 1431 h 2927"/>
                <a:gd name="T2" fmla="*/ 1568 w 3329"/>
                <a:gd name="T3" fmla="*/ 1950 h 2927"/>
                <a:gd name="T4" fmla="*/ 1746 w 3329"/>
                <a:gd name="T5" fmla="*/ 2516 h 2927"/>
                <a:gd name="T6" fmla="*/ 2262 w 3329"/>
                <a:gd name="T7" fmla="*/ 2787 h 2927"/>
                <a:gd name="T8" fmla="*/ 2825 w 3329"/>
                <a:gd name="T9" fmla="*/ 2608 h 2927"/>
                <a:gd name="T10" fmla="*/ 3095 w 3329"/>
                <a:gd name="T11" fmla="*/ 2090 h 2927"/>
                <a:gd name="T12" fmla="*/ 2917 w 3329"/>
                <a:gd name="T13" fmla="*/ 1523 h 2927"/>
                <a:gd name="T14" fmla="*/ 2401 w 3329"/>
                <a:gd name="T15" fmla="*/ 1252 h 2927"/>
                <a:gd name="T16" fmla="*/ 650 w 3329"/>
                <a:gd name="T17" fmla="*/ 550 h 2927"/>
                <a:gd name="T18" fmla="*/ 410 w 3329"/>
                <a:gd name="T19" fmla="*/ 1029 h 2927"/>
                <a:gd name="T20" fmla="*/ 594 w 3329"/>
                <a:gd name="T21" fmla="*/ 1597 h 2927"/>
                <a:gd name="T22" fmla="*/ 1068 w 3329"/>
                <a:gd name="T23" fmla="*/ 2067 h 2927"/>
                <a:gd name="T24" fmla="*/ 1469 w 3329"/>
                <a:gd name="T25" fmla="*/ 2288 h 2927"/>
                <a:gd name="T26" fmla="*/ 1500 w 3329"/>
                <a:gd name="T27" fmla="*/ 1667 h 2927"/>
                <a:gd name="T28" fmla="*/ 1917 w 3329"/>
                <a:gd name="T29" fmla="*/ 1214 h 2927"/>
                <a:gd name="T30" fmla="*/ 2534 w 3329"/>
                <a:gd name="T31" fmla="*/ 1136 h 2927"/>
                <a:gd name="T32" fmla="*/ 2919 w 3329"/>
                <a:gd name="T33" fmla="*/ 1148 h 2927"/>
                <a:gd name="T34" fmla="*/ 2761 w 3329"/>
                <a:gd name="T35" fmla="*/ 633 h 2927"/>
                <a:gd name="T36" fmla="*/ 2306 w 3329"/>
                <a:gd name="T37" fmla="*/ 410 h 2927"/>
                <a:gd name="T38" fmla="*/ 1873 w 3329"/>
                <a:gd name="T39" fmla="*/ 610 h 2927"/>
                <a:gd name="T40" fmla="*/ 1681 w 3329"/>
                <a:gd name="T41" fmla="*/ 905 h 2927"/>
                <a:gd name="T42" fmla="*/ 1525 w 3329"/>
                <a:gd name="T43" fmla="*/ 700 h 2927"/>
                <a:gd name="T44" fmla="*/ 1131 w 3329"/>
                <a:gd name="T45" fmla="*/ 421 h 2927"/>
                <a:gd name="T46" fmla="*/ 615 w 3329"/>
                <a:gd name="T47" fmla="*/ 244 h 2927"/>
                <a:gd name="T48" fmla="*/ 206 w 3329"/>
                <a:gd name="T49" fmla="*/ 722 h 2927"/>
                <a:gd name="T50" fmla="*/ 197 w 3329"/>
                <a:gd name="T51" fmla="*/ 1429 h 2927"/>
                <a:gd name="T52" fmla="*/ 775 w 3329"/>
                <a:gd name="T53" fmla="*/ 2180 h 2927"/>
                <a:gd name="T54" fmla="*/ 1285 w 3329"/>
                <a:gd name="T55" fmla="*/ 2544 h 2927"/>
                <a:gd name="T56" fmla="*/ 1560 w 3329"/>
                <a:gd name="T57" fmla="*/ 2699 h 2927"/>
                <a:gd name="T58" fmla="*/ 1604 w 3329"/>
                <a:gd name="T59" fmla="*/ 2570 h 2927"/>
                <a:gd name="T60" fmla="*/ 1282 w 3329"/>
                <a:gd name="T61" fmla="*/ 2383 h 2927"/>
                <a:gd name="T62" fmla="*/ 695 w 3329"/>
                <a:gd name="T63" fmla="*/ 1922 h 2927"/>
                <a:gd name="T64" fmla="*/ 286 w 3329"/>
                <a:gd name="T65" fmla="*/ 1241 h 2927"/>
                <a:gd name="T66" fmla="*/ 396 w 3329"/>
                <a:gd name="T67" fmla="*/ 642 h 2927"/>
                <a:gd name="T68" fmla="*/ 833 w 3329"/>
                <a:gd name="T69" fmla="*/ 299 h 2927"/>
                <a:gd name="T70" fmla="*/ 1367 w 3329"/>
                <a:gd name="T71" fmla="*/ 365 h 2927"/>
                <a:gd name="T72" fmla="*/ 1734 w 3329"/>
                <a:gd name="T73" fmla="*/ 564 h 2927"/>
                <a:gd name="T74" fmla="*/ 2186 w 3329"/>
                <a:gd name="T75" fmla="*/ 284 h 2927"/>
                <a:gd name="T76" fmla="*/ 2719 w 3329"/>
                <a:gd name="T77" fmla="*/ 409 h 2927"/>
                <a:gd name="T78" fmla="*/ 3033 w 3329"/>
                <a:gd name="T79" fmla="*/ 888 h 2927"/>
                <a:gd name="T80" fmla="*/ 3029 w 3329"/>
                <a:gd name="T81" fmla="*/ 1445 h 2927"/>
                <a:gd name="T82" fmla="*/ 3190 w 3329"/>
                <a:gd name="T83" fmla="*/ 1017 h 2927"/>
                <a:gd name="T84" fmla="*/ 2933 w 3329"/>
                <a:gd name="T85" fmla="*/ 418 h 2927"/>
                <a:gd name="T86" fmla="*/ 2379 w 3329"/>
                <a:gd name="T87" fmla="*/ 140 h 2927"/>
                <a:gd name="T88" fmla="*/ 1815 w 3329"/>
                <a:gd name="T89" fmla="*/ 297 h 2927"/>
                <a:gd name="T90" fmla="*/ 1567 w 3329"/>
                <a:gd name="T91" fmla="*/ 339 h 2927"/>
                <a:gd name="T92" fmla="*/ 1022 w 3329"/>
                <a:gd name="T93" fmla="*/ 136 h 2927"/>
                <a:gd name="T94" fmla="*/ 1550 w 3329"/>
                <a:gd name="T95" fmla="*/ 157 h 2927"/>
                <a:gd name="T96" fmla="*/ 2099 w 3329"/>
                <a:gd name="T97" fmla="*/ 23 h 2927"/>
                <a:gd name="T98" fmla="*/ 2755 w 3329"/>
                <a:gd name="T99" fmla="*/ 112 h 2927"/>
                <a:gd name="T100" fmla="*/ 3225 w 3329"/>
                <a:gd name="T101" fmla="*/ 614 h 2927"/>
                <a:gd name="T102" fmla="*/ 3299 w 3329"/>
                <a:gd name="T103" fmla="*/ 1346 h 2927"/>
                <a:gd name="T104" fmla="*/ 3234 w 3329"/>
                <a:gd name="T105" fmla="*/ 2020 h 2927"/>
                <a:gd name="T106" fmla="*/ 3016 w 3329"/>
                <a:gd name="T107" fmla="*/ 2609 h 2927"/>
                <a:gd name="T108" fmla="*/ 2478 w 3329"/>
                <a:gd name="T109" fmla="*/ 2915 h 2927"/>
                <a:gd name="T110" fmla="*/ 1872 w 3329"/>
                <a:gd name="T111" fmla="*/ 2800 h 2927"/>
                <a:gd name="T112" fmla="*/ 1649 w 3329"/>
                <a:gd name="T113" fmla="*/ 2893 h 2927"/>
                <a:gd name="T114" fmla="*/ 1390 w 3329"/>
                <a:gd name="T115" fmla="*/ 2765 h 2927"/>
                <a:gd name="T116" fmla="*/ 1004 w 3329"/>
                <a:gd name="T117" fmla="*/ 2525 h 2927"/>
                <a:gd name="T118" fmla="*/ 353 w 3329"/>
                <a:gd name="T119" fmla="*/ 1954 h 2927"/>
                <a:gd name="T120" fmla="*/ 4 w 3329"/>
                <a:gd name="T121" fmla="*/ 1181 h 2927"/>
                <a:gd name="T122" fmla="*/ 180 w 3329"/>
                <a:gd name="T123" fmla="*/ 475 h 2927"/>
                <a:gd name="T124" fmla="*/ 714 w 3329"/>
                <a:gd name="T125" fmla="*/ 51 h 2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9" h="2927">
                  <a:moveTo>
                    <a:pt x="2331" y="1249"/>
                  </a:moveTo>
                  <a:lnTo>
                    <a:pt x="2262" y="1252"/>
                  </a:lnTo>
                  <a:lnTo>
                    <a:pt x="2194" y="1262"/>
                  </a:lnTo>
                  <a:lnTo>
                    <a:pt x="2127" y="1277"/>
                  </a:lnTo>
                  <a:lnTo>
                    <a:pt x="2064" y="1298"/>
                  </a:lnTo>
                  <a:lnTo>
                    <a:pt x="2003" y="1323"/>
                  </a:lnTo>
                  <a:lnTo>
                    <a:pt x="1945" y="1355"/>
                  </a:lnTo>
                  <a:lnTo>
                    <a:pt x="1889" y="1390"/>
                  </a:lnTo>
                  <a:lnTo>
                    <a:pt x="1838" y="1431"/>
                  </a:lnTo>
                  <a:lnTo>
                    <a:pt x="1789" y="1476"/>
                  </a:lnTo>
                  <a:lnTo>
                    <a:pt x="1746" y="1523"/>
                  </a:lnTo>
                  <a:lnTo>
                    <a:pt x="1705" y="1576"/>
                  </a:lnTo>
                  <a:lnTo>
                    <a:pt x="1670" y="1631"/>
                  </a:lnTo>
                  <a:lnTo>
                    <a:pt x="1639" y="1690"/>
                  </a:lnTo>
                  <a:lnTo>
                    <a:pt x="1612" y="1752"/>
                  </a:lnTo>
                  <a:lnTo>
                    <a:pt x="1592" y="1816"/>
                  </a:lnTo>
                  <a:lnTo>
                    <a:pt x="1577" y="1882"/>
                  </a:lnTo>
                  <a:lnTo>
                    <a:pt x="1568" y="1950"/>
                  </a:lnTo>
                  <a:lnTo>
                    <a:pt x="1565" y="2020"/>
                  </a:lnTo>
                  <a:lnTo>
                    <a:pt x="1568" y="2090"/>
                  </a:lnTo>
                  <a:lnTo>
                    <a:pt x="1577" y="2158"/>
                  </a:lnTo>
                  <a:lnTo>
                    <a:pt x="1592" y="2225"/>
                  </a:lnTo>
                  <a:lnTo>
                    <a:pt x="1612" y="2289"/>
                  </a:lnTo>
                  <a:lnTo>
                    <a:pt x="1639" y="2349"/>
                  </a:lnTo>
                  <a:lnTo>
                    <a:pt x="1670" y="2408"/>
                  </a:lnTo>
                  <a:lnTo>
                    <a:pt x="1705" y="2464"/>
                  </a:lnTo>
                  <a:lnTo>
                    <a:pt x="1746" y="2516"/>
                  </a:lnTo>
                  <a:lnTo>
                    <a:pt x="1789" y="2565"/>
                  </a:lnTo>
                  <a:lnTo>
                    <a:pt x="1838" y="2608"/>
                  </a:lnTo>
                  <a:lnTo>
                    <a:pt x="1889" y="2649"/>
                  </a:lnTo>
                  <a:lnTo>
                    <a:pt x="1945" y="2684"/>
                  </a:lnTo>
                  <a:lnTo>
                    <a:pt x="2003" y="2716"/>
                  </a:lnTo>
                  <a:lnTo>
                    <a:pt x="2064" y="2742"/>
                  </a:lnTo>
                  <a:lnTo>
                    <a:pt x="2127" y="2762"/>
                  </a:lnTo>
                  <a:lnTo>
                    <a:pt x="2194" y="2778"/>
                  </a:lnTo>
                  <a:lnTo>
                    <a:pt x="2262" y="2787"/>
                  </a:lnTo>
                  <a:lnTo>
                    <a:pt x="2331" y="2790"/>
                  </a:lnTo>
                  <a:lnTo>
                    <a:pt x="2401" y="2787"/>
                  </a:lnTo>
                  <a:lnTo>
                    <a:pt x="2469" y="2778"/>
                  </a:lnTo>
                  <a:lnTo>
                    <a:pt x="2534" y="2762"/>
                  </a:lnTo>
                  <a:lnTo>
                    <a:pt x="2598" y="2742"/>
                  </a:lnTo>
                  <a:lnTo>
                    <a:pt x="2660" y="2716"/>
                  </a:lnTo>
                  <a:lnTo>
                    <a:pt x="2718" y="2684"/>
                  </a:lnTo>
                  <a:lnTo>
                    <a:pt x="2773" y="2649"/>
                  </a:lnTo>
                  <a:lnTo>
                    <a:pt x="2825" y="2608"/>
                  </a:lnTo>
                  <a:lnTo>
                    <a:pt x="2873" y="2565"/>
                  </a:lnTo>
                  <a:lnTo>
                    <a:pt x="2917" y="2516"/>
                  </a:lnTo>
                  <a:lnTo>
                    <a:pt x="2957" y="2464"/>
                  </a:lnTo>
                  <a:lnTo>
                    <a:pt x="2993" y="2408"/>
                  </a:lnTo>
                  <a:lnTo>
                    <a:pt x="3024" y="2349"/>
                  </a:lnTo>
                  <a:lnTo>
                    <a:pt x="3049" y="2289"/>
                  </a:lnTo>
                  <a:lnTo>
                    <a:pt x="3070" y="2225"/>
                  </a:lnTo>
                  <a:lnTo>
                    <a:pt x="3086" y="2158"/>
                  </a:lnTo>
                  <a:lnTo>
                    <a:pt x="3095" y="2090"/>
                  </a:lnTo>
                  <a:lnTo>
                    <a:pt x="3098" y="2020"/>
                  </a:lnTo>
                  <a:lnTo>
                    <a:pt x="3095" y="1950"/>
                  </a:lnTo>
                  <a:lnTo>
                    <a:pt x="3086" y="1882"/>
                  </a:lnTo>
                  <a:lnTo>
                    <a:pt x="3070" y="1816"/>
                  </a:lnTo>
                  <a:lnTo>
                    <a:pt x="3049" y="1752"/>
                  </a:lnTo>
                  <a:lnTo>
                    <a:pt x="3024" y="1690"/>
                  </a:lnTo>
                  <a:lnTo>
                    <a:pt x="2993" y="1631"/>
                  </a:lnTo>
                  <a:lnTo>
                    <a:pt x="2957" y="1576"/>
                  </a:lnTo>
                  <a:lnTo>
                    <a:pt x="2917" y="1523"/>
                  </a:lnTo>
                  <a:lnTo>
                    <a:pt x="2873" y="1476"/>
                  </a:lnTo>
                  <a:lnTo>
                    <a:pt x="2825" y="1431"/>
                  </a:lnTo>
                  <a:lnTo>
                    <a:pt x="2773" y="1390"/>
                  </a:lnTo>
                  <a:lnTo>
                    <a:pt x="2718" y="1355"/>
                  </a:lnTo>
                  <a:lnTo>
                    <a:pt x="2660" y="1323"/>
                  </a:lnTo>
                  <a:lnTo>
                    <a:pt x="2598" y="1298"/>
                  </a:lnTo>
                  <a:lnTo>
                    <a:pt x="2534" y="1277"/>
                  </a:lnTo>
                  <a:lnTo>
                    <a:pt x="2469" y="1262"/>
                  </a:lnTo>
                  <a:lnTo>
                    <a:pt x="2401" y="1252"/>
                  </a:lnTo>
                  <a:lnTo>
                    <a:pt x="2331" y="1249"/>
                  </a:lnTo>
                  <a:close/>
                  <a:moveTo>
                    <a:pt x="1022" y="410"/>
                  </a:moveTo>
                  <a:lnTo>
                    <a:pt x="963" y="413"/>
                  </a:lnTo>
                  <a:lnTo>
                    <a:pt x="906" y="422"/>
                  </a:lnTo>
                  <a:lnTo>
                    <a:pt x="850" y="437"/>
                  </a:lnTo>
                  <a:lnTo>
                    <a:pt x="797" y="458"/>
                  </a:lnTo>
                  <a:lnTo>
                    <a:pt x="745" y="484"/>
                  </a:lnTo>
                  <a:lnTo>
                    <a:pt x="697" y="515"/>
                  </a:lnTo>
                  <a:lnTo>
                    <a:pt x="650" y="550"/>
                  </a:lnTo>
                  <a:lnTo>
                    <a:pt x="608" y="590"/>
                  </a:lnTo>
                  <a:lnTo>
                    <a:pt x="568" y="633"/>
                  </a:lnTo>
                  <a:lnTo>
                    <a:pt x="533" y="681"/>
                  </a:lnTo>
                  <a:lnTo>
                    <a:pt x="501" y="732"/>
                  </a:lnTo>
                  <a:lnTo>
                    <a:pt x="474" y="786"/>
                  </a:lnTo>
                  <a:lnTo>
                    <a:pt x="450" y="843"/>
                  </a:lnTo>
                  <a:lnTo>
                    <a:pt x="432" y="903"/>
                  </a:lnTo>
                  <a:lnTo>
                    <a:pt x="419" y="965"/>
                  </a:lnTo>
                  <a:lnTo>
                    <a:pt x="410" y="1029"/>
                  </a:lnTo>
                  <a:lnTo>
                    <a:pt x="408" y="1095"/>
                  </a:lnTo>
                  <a:lnTo>
                    <a:pt x="411" y="1160"/>
                  </a:lnTo>
                  <a:lnTo>
                    <a:pt x="421" y="1226"/>
                  </a:lnTo>
                  <a:lnTo>
                    <a:pt x="437" y="1290"/>
                  </a:lnTo>
                  <a:lnTo>
                    <a:pt x="458" y="1353"/>
                  </a:lnTo>
                  <a:lnTo>
                    <a:pt x="486" y="1416"/>
                  </a:lnTo>
                  <a:lnTo>
                    <a:pt x="517" y="1478"/>
                  </a:lnTo>
                  <a:lnTo>
                    <a:pt x="553" y="1538"/>
                  </a:lnTo>
                  <a:lnTo>
                    <a:pt x="594" y="1597"/>
                  </a:lnTo>
                  <a:lnTo>
                    <a:pt x="637" y="1655"/>
                  </a:lnTo>
                  <a:lnTo>
                    <a:pt x="685" y="1712"/>
                  </a:lnTo>
                  <a:lnTo>
                    <a:pt x="734" y="1768"/>
                  </a:lnTo>
                  <a:lnTo>
                    <a:pt x="787" y="1822"/>
                  </a:lnTo>
                  <a:lnTo>
                    <a:pt x="841" y="1874"/>
                  </a:lnTo>
                  <a:lnTo>
                    <a:pt x="897" y="1925"/>
                  </a:lnTo>
                  <a:lnTo>
                    <a:pt x="953" y="1974"/>
                  </a:lnTo>
                  <a:lnTo>
                    <a:pt x="1011" y="2022"/>
                  </a:lnTo>
                  <a:lnTo>
                    <a:pt x="1068" y="2067"/>
                  </a:lnTo>
                  <a:lnTo>
                    <a:pt x="1126" y="2110"/>
                  </a:lnTo>
                  <a:lnTo>
                    <a:pt x="1183" y="2152"/>
                  </a:lnTo>
                  <a:lnTo>
                    <a:pt x="1239" y="2190"/>
                  </a:lnTo>
                  <a:lnTo>
                    <a:pt x="1293" y="2228"/>
                  </a:lnTo>
                  <a:lnTo>
                    <a:pt x="1347" y="2262"/>
                  </a:lnTo>
                  <a:lnTo>
                    <a:pt x="1397" y="2294"/>
                  </a:lnTo>
                  <a:lnTo>
                    <a:pt x="1446" y="2323"/>
                  </a:lnTo>
                  <a:lnTo>
                    <a:pt x="1491" y="2350"/>
                  </a:lnTo>
                  <a:lnTo>
                    <a:pt x="1469" y="2288"/>
                  </a:lnTo>
                  <a:lnTo>
                    <a:pt x="1452" y="2224"/>
                  </a:lnTo>
                  <a:lnTo>
                    <a:pt x="1439" y="2157"/>
                  </a:lnTo>
                  <a:lnTo>
                    <a:pt x="1432" y="2089"/>
                  </a:lnTo>
                  <a:lnTo>
                    <a:pt x="1429" y="2020"/>
                  </a:lnTo>
                  <a:lnTo>
                    <a:pt x="1432" y="1946"/>
                  </a:lnTo>
                  <a:lnTo>
                    <a:pt x="1441" y="1872"/>
                  </a:lnTo>
                  <a:lnTo>
                    <a:pt x="1455" y="1802"/>
                  </a:lnTo>
                  <a:lnTo>
                    <a:pt x="1475" y="1733"/>
                  </a:lnTo>
                  <a:lnTo>
                    <a:pt x="1500" y="1667"/>
                  </a:lnTo>
                  <a:lnTo>
                    <a:pt x="1530" y="1604"/>
                  </a:lnTo>
                  <a:lnTo>
                    <a:pt x="1564" y="1543"/>
                  </a:lnTo>
                  <a:lnTo>
                    <a:pt x="1603" y="1485"/>
                  </a:lnTo>
                  <a:lnTo>
                    <a:pt x="1647" y="1430"/>
                  </a:lnTo>
                  <a:lnTo>
                    <a:pt x="1693" y="1379"/>
                  </a:lnTo>
                  <a:lnTo>
                    <a:pt x="1745" y="1332"/>
                  </a:lnTo>
                  <a:lnTo>
                    <a:pt x="1798" y="1288"/>
                  </a:lnTo>
                  <a:lnTo>
                    <a:pt x="1857" y="1249"/>
                  </a:lnTo>
                  <a:lnTo>
                    <a:pt x="1917" y="1214"/>
                  </a:lnTo>
                  <a:lnTo>
                    <a:pt x="1980" y="1184"/>
                  </a:lnTo>
                  <a:lnTo>
                    <a:pt x="2047" y="1159"/>
                  </a:lnTo>
                  <a:lnTo>
                    <a:pt x="2114" y="1140"/>
                  </a:lnTo>
                  <a:lnTo>
                    <a:pt x="2185" y="1125"/>
                  </a:lnTo>
                  <a:lnTo>
                    <a:pt x="2258" y="1115"/>
                  </a:lnTo>
                  <a:lnTo>
                    <a:pt x="2331" y="1113"/>
                  </a:lnTo>
                  <a:lnTo>
                    <a:pt x="2400" y="1115"/>
                  </a:lnTo>
                  <a:lnTo>
                    <a:pt x="2468" y="1124"/>
                  </a:lnTo>
                  <a:lnTo>
                    <a:pt x="2534" y="1136"/>
                  </a:lnTo>
                  <a:lnTo>
                    <a:pt x="2599" y="1154"/>
                  </a:lnTo>
                  <a:lnTo>
                    <a:pt x="2662" y="1175"/>
                  </a:lnTo>
                  <a:lnTo>
                    <a:pt x="2721" y="1202"/>
                  </a:lnTo>
                  <a:lnTo>
                    <a:pt x="2779" y="1233"/>
                  </a:lnTo>
                  <a:lnTo>
                    <a:pt x="2834" y="1268"/>
                  </a:lnTo>
                  <a:lnTo>
                    <a:pt x="2887" y="1306"/>
                  </a:lnTo>
                  <a:lnTo>
                    <a:pt x="2902" y="1253"/>
                  </a:lnTo>
                  <a:lnTo>
                    <a:pt x="2912" y="1202"/>
                  </a:lnTo>
                  <a:lnTo>
                    <a:pt x="2919" y="1148"/>
                  </a:lnTo>
                  <a:lnTo>
                    <a:pt x="2921" y="1095"/>
                  </a:lnTo>
                  <a:lnTo>
                    <a:pt x="2918" y="1029"/>
                  </a:lnTo>
                  <a:lnTo>
                    <a:pt x="2910" y="965"/>
                  </a:lnTo>
                  <a:lnTo>
                    <a:pt x="2897" y="903"/>
                  </a:lnTo>
                  <a:lnTo>
                    <a:pt x="2878" y="843"/>
                  </a:lnTo>
                  <a:lnTo>
                    <a:pt x="2855" y="786"/>
                  </a:lnTo>
                  <a:lnTo>
                    <a:pt x="2827" y="732"/>
                  </a:lnTo>
                  <a:lnTo>
                    <a:pt x="2796" y="681"/>
                  </a:lnTo>
                  <a:lnTo>
                    <a:pt x="2761" y="633"/>
                  </a:lnTo>
                  <a:lnTo>
                    <a:pt x="2721" y="590"/>
                  </a:lnTo>
                  <a:lnTo>
                    <a:pt x="2678" y="550"/>
                  </a:lnTo>
                  <a:lnTo>
                    <a:pt x="2632" y="515"/>
                  </a:lnTo>
                  <a:lnTo>
                    <a:pt x="2584" y="484"/>
                  </a:lnTo>
                  <a:lnTo>
                    <a:pt x="2532" y="458"/>
                  </a:lnTo>
                  <a:lnTo>
                    <a:pt x="2479" y="437"/>
                  </a:lnTo>
                  <a:lnTo>
                    <a:pt x="2423" y="422"/>
                  </a:lnTo>
                  <a:lnTo>
                    <a:pt x="2366" y="413"/>
                  </a:lnTo>
                  <a:lnTo>
                    <a:pt x="2306" y="410"/>
                  </a:lnTo>
                  <a:lnTo>
                    <a:pt x="2252" y="413"/>
                  </a:lnTo>
                  <a:lnTo>
                    <a:pt x="2198" y="421"/>
                  </a:lnTo>
                  <a:lnTo>
                    <a:pt x="2146" y="434"/>
                  </a:lnTo>
                  <a:lnTo>
                    <a:pt x="2095" y="453"/>
                  </a:lnTo>
                  <a:lnTo>
                    <a:pt x="2046" y="475"/>
                  </a:lnTo>
                  <a:lnTo>
                    <a:pt x="1999" y="502"/>
                  </a:lnTo>
                  <a:lnTo>
                    <a:pt x="1955" y="534"/>
                  </a:lnTo>
                  <a:lnTo>
                    <a:pt x="1912" y="570"/>
                  </a:lnTo>
                  <a:lnTo>
                    <a:pt x="1873" y="610"/>
                  </a:lnTo>
                  <a:lnTo>
                    <a:pt x="1837" y="654"/>
                  </a:lnTo>
                  <a:lnTo>
                    <a:pt x="1804" y="700"/>
                  </a:lnTo>
                  <a:lnTo>
                    <a:pt x="1775" y="751"/>
                  </a:lnTo>
                  <a:lnTo>
                    <a:pt x="1750" y="804"/>
                  </a:lnTo>
                  <a:lnTo>
                    <a:pt x="1729" y="861"/>
                  </a:lnTo>
                  <a:lnTo>
                    <a:pt x="1722" y="876"/>
                  </a:lnTo>
                  <a:lnTo>
                    <a:pt x="1710" y="889"/>
                  </a:lnTo>
                  <a:lnTo>
                    <a:pt x="1697" y="899"/>
                  </a:lnTo>
                  <a:lnTo>
                    <a:pt x="1681" y="905"/>
                  </a:lnTo>
                  <a:lnTo>
                    <a:pt x="1664" y="907"/>
                  </a:lnTo>
                  <a:lnTo>
                    <a:pt x="1647" y="905"/>
                  </a:lnTo>
                  <a:lnTo>
                    <a:pt x="1632" y="899"/>
                  </a:lnTo>
                  <a:lnTo>
                    <a:pt x="1619" y="889"/>
                  </a:lnTo>
                  <a:lnTo>
                    <a:pt x="1607" y="876"/>
                  </a:lnTo>
                  <a:lnTo>
                    <a:pt x="1599" y="861"/>
                  </a:lnTo>
                  <a:lnTo>
                    <a:pt x="1579" y="804"/>
                  </a:lnTo>
                  <a:lnTo>
                    <a:pt x="1554" y="751"/>
                  </a:lnTo>
                  <a:lnTo>
                    <a:pt x="1525" y="700"/>
                  </a:lnTo>
                  <a:lnTo>
                    <a:pt x="1491" y="654"/>
                  </a:lnTo>
                  <a:lnTo>
                    <a:pt x="1456" y="610"/>
                  </a:lnTo>
                  <a:lnTo>
                    <a:pt x="1417" y="570"/>
                  </a:lnTo>
                  <a:lnTo>
                    <a:pt x="1374" y="534"/>
                  </a:lnTo>
                  <a:lnTo>
                    <a:pt x="1330" y="502"/>
                  </a:lnTo>
                  <a:lnTo>
                    <a:pt x="1283" y="475"/>
                  </a:lnTo>
                  <a:lnTo>
                    <a:pt x="1234" y="453"/>
                  </a:lnTo>
                  <a:lnTo>
                    <a:pt x="1183" y="434"/>
                  </a:lnTo>
                  <a:lnTo>
                    <a:pt x="1131" y="421"/>
                  </a:lnTo>
                  <a:lnTo>
                    <a:pt x="1077" y="413"/>
                  </a:lnTo>
                  <a:lnTo>
                    <a:pt x="1022" y="410"/>
                  </a:lnTo>
                  <a:close/>
                  <a:moveTo>
                    <a:pt x="1022" y="136"/>
                  </a:moveTo>
                  <a:lnTo>
                    <a:pt x="950" y="140"/>
                  </a:lnTo>
                  <a:lnTo>
                    <a:pt x="878" y="149"/>
                  </a:lnTo>
                  <a:lnTo>
                    <a:pt x="810" y="164"/>
                  </a:lnTo>
                  <a:lnTo>
                    <a:pt x="742" y="186"/>
                  </a:lnTo>
                  <a:lnTo>
                    <a:pt x="678" y="212"/>
                  </a:lnTo>
                  <a:lnTo>
                    <a:pt x="615" y="244"/>
                  </a:lnTo>
                  <a:lnTo>
                    <a:pt x="555" y="280"/>
                  </a:lnTo>
                  <a:lnTo>
                    <a:pt x="499" y="322"/>
                  </a:lnTo>
                  <a:lnTo>
                    <a:pt x="445" y="367"/>
                  </a:lnTo>
                  <a:lnTo>
                    <a:pt x="396" y="417"/>
                  </a:lnTo>
                  <a:lnTo>
                    <a:pt x="349" y="471"/>
                  </a:lnTo>
                  <a:lnTo>
                    <a:pt x="307" y="529"/>
                  </a:lnTo>
                  <a:lnTo>
                    <a:pt x="269" y="590"/>
                  </a:lnTo>
                  <a:lnTo>
                    <a:pt x="235" y="655"/>
                  </a:lnTo>
                  <a:lnTo>
                    <a:pt x="206" y="722"/>
                  </a:lnTo>
                  <a:lnTo>
                    <a:pt x="181" y="792"/>
                  </a:lnTo>
                  <a:lnTo>
                    <a:pt x="162" y="865"/>
                  </a:lnTo>
                  <a:lnTo>
                    <a:pt x="147" y="939"/>
                  </a:lnTo>
                  <a:lnTo>
                    <a:pt x="138" y="1016"/>
                  </a:lnTo>
                  <a:lnTo>
                    <a:pt x="136" y="1094"/>
                  </a:lnTo>
                  <a:lnTo>
                    <a:pt x="139" y="1178"/>
                  </a:lnTo>
                  <a:lnTo>
                    <a:pt x="151" y="1262"/>
                  </a:lnTo>
                  <a:lnTo>
                    <a:pt x="171" y="1346"/>
                  </a:lnTo>
                  <a:lnTo>
                    <a:pt x="197" y="1429"/>
                  </a:lnTo>
                  <a:lnTo>
                    <a:pt x="231" y="1513"/>
                  </a:lnTo>
                  <a:lnTo>
                    <a:pt x="273" y="1596"/>
                  </a:lnTo>
                  <a:lnTo>
                    <a:pt x="322" y="1681"/>
                  </a:lnTo>
                  <a:lnTo>
                    <a:pt x="379" y="1764"/>
                  </a:lnTo>
                  <a:lnTo>
                    <a:pt x="443" y="1848"/>
                  </a:lnTo>
                  <a:lnTo>
                    <a:pt x="515" y="1931"/>
                  </a:lnTo>
                  <a:lnTo>
                    <a:pt x="594" y="2015"/>
                  </a:lnTo>
                  <a:lnTo>
                    <a:pt x="681" y="2098"/>
                  </a:lnTo>
                  <a:lnTo>
                    <a:pt x="775" y="2180"/>
                  </a:lnTo>
                  <a:lnTo>
                    <a:pt x="876" y="2263"/>
                  </a:lnTo>
                  <a:lnTo>
                    <a:pt x="931" y="2305"/>
                  </a:lnTo>
                  <a:lnTo>
                    <a:pt x="985" y="2344"/>
                  </a:lnTo>
                  <a:lnTo>
                    <a:pt x="1038" y="2383"/>
                  </a:lnTo>
                  <a:lnTo>
                    <a:pt x="1090" y="2419"/>
                  </a:lnTo>
                  <a:lnTo>
                    <a:pt x="1142" y="2454"/>
                  </a:lnTo>
                  <a:lnTo>
                    <a:pt x="1191" y="2485"/>
                  </a:lnTo>
                  <a:lnTo>
                    <a:pt x="1240" y="2516"/>
                  </a:lnTo>
                  <a:lnTo>
                    <a:pt x="1285" y="2544"/>
                  </a:lnTo>
                  <a:lnTo>
                    <a:pt x="1329" y="2571"/>
                  </a:lnTo>
                  <a:lnTo>
                    <a:pt x="1370" y="2595"/>
                  </a:lnTo>
                  <a:lnTo>
                    <a:pt x="1409" y="2616"/>
                  </a:lnTo>
                  <a:lnTo>
                    <a:pt x="1443" y="2637"/>
                  </a:lnTo>
                  <a:lnTo>
                    <a:pt x="1474" y="2654"/>
                  </a:lnTo>
                  <a:lnTo>
                    <a:pt x="1502" y="2669"/>
                  </a:lnTo>
                  <a:lnTo>
                    <a:pt x="1526" y="2681"/>
                  </a:lnTo>
                  <a:lnTo>
                    <a:pt x="1546" y="2691"/>
                  </a:lnTo>
                  <a:lnTo>
                    <a:pt x="1560" y="2699"/>
                  </a:lnTo>
                  <a:lnTo>
                    <a:pt x="1570" y="2704"/>
                  </a:lnTo>
                  <a:lnTo>
                    <a:pt x="1575" y="2707"/>
                  </a:lnTo>
                  <a:lnTo>
                    <a:pt x="1575" y="2707"/>
                  </a:lnTo>
                  <a:lnTo>
                    <a:pt x="1664" y="2750"/>
                  </a:lnTo>
                  <a:lnTo>
                    <a:pt x="1748" y="2710"/>
                  </a:lnTo>
                  <a:lnTo>
                    <a:pt x="1702" y="2668"/>
                  </a:lnTo>
                  <a:lnTo>
                    <a:pt x="1660" y="2624"/>
                  </a:lnTo>
                  <a:lnTo>
                    <a:pt x="1621" y="2578"/>
                  </a:lnTo>
                  <a:lnTo>
                    <a:pt x="1604" y="2570"/>
                  </a:lnTo>
                  <a:lnTo>
                    <a:pt x="1584" y="2558"/>
                  </a:lnTo>
                  <a:lnTo>
                    <a:pt x="1559" y="2545"/>
                  </a:lnTo>
                  <a:lnTo>
                    <a:pt x="1530" y="2530"/>
                  </a:lnTo>
                  <a:lnTo>
                    <a:pt x="1496" y="2511"/>
                  </a:lnTo>
                  <a:lnTo>
                    <a:pt x="1460" y="2490"/>
                  </a:lnTo>
                  <a:lnTo>
                    <a:pt x="1420" y="2467"/>
                  </a:lnTo>
                  <a:lnTo>
                    <a:pt x="1376" y="2441"/>
                  </a:lnTo>
                  <a:lnTo>
                    <a:pt x="1330" y="2413"/>
                  </a:lnTo>
                  <a:lnTo>
                    <a:pt x="1282" y="2383"/>
                  </a:lnTo>
                  <a:lnTo>
                    <a:pt x="1232" y="2350"/>
                  </a:lnTo>
                  <a:lnTo>
                    <a:pt x="1179" y="2315"/>
                  </a:lnTo>
                  <a:lnTo>
                    <a:pt x="1126" y="2278"/>
                  </a:lnTo>
                  <a:lnTo>
                    <a:pt x="1071" y="2240"/>
                  </a:lnTo>
                  <a:lnTo>
                    <a:pt x="1016" y="2198"/>
                  </a:lnTo>
                  <a:lnTo>
                    <a:pt x="960" y="2156"/>
                  </a:lnTo>
                  <a:lnTo>
                    <a:pt x="865" y="2078"/>
                  </a:lnTo>
                  <a:lnTo>
                    <a:pt x="776" y="2000"/>
                  </a:lnTo>
                  <a:lnTo>
                    <a:pt x="695" y="1922"/>
                  </a:lnTo>
                  <a:lnTo>
                    <a:pt x="620" y="1844"/>
                  </a:lnTo>
                  <a:lnTo>
                    <a:pt x="552" y="1766"/>
                  </a:lnTo>
                  <a:lnTo>
                    <a:pt x="492" y="1688"/>
                  </a:lnTo>
                  <a:lnTo>
                    <a:pt x="440" y="1613"/>
                  </a:lnTo>
                  <a:lnTo>
                    <a:pt x="396" y="1538"/>
                  </a:lnTo>
                  <a:lnTo>
                    <a:pt x="358" y="1463"/>
                  </a:lnTo>
                  <a:lnTo>
                    <a:pt x="327" y="1388"/>
                  </a:lnTo>
                  <a:lnTo>
                    <a:pt x="303" y="1314"/>
                  </a:lnTo>
                  <a:lnTo>
                    <a:pt x="286" y="1241"/>
                  </a:lnTo>
                  <a:lnTo>
                    <a:pt x="276" y="1167"/>
                  </a:lnTo>
                  <a:lnTo>
                    <a:pt x="272" y="1095"/>
                  </a:lnTo>
                  <a:lnTo>
                    <a:pt x="275" y="1024"/>
                  </a:lnTo>
                  <a:lnTo>
                    <a:pt x="283" y="955"/>
                  </a:lnTo>
                  <a:lnTo>
                    <a:pt x="296" y="888"/>
                  </a:lnTo>
                  <a:lnTo>
                    <a:pt x="314" y="823"/>
                  </a:lnTo>
                  <a:lnTo>
                    <a:pt x="337" y="760"/>
                  </a:lnTo>
                  <a:lnTo>
                    <a:pt x="365" y="700"/>
                  </a:lnTo>
                  <a:lnTo>
                    <a:pt x="396" y="642"/>
                  </a:lnTo>
                  <a:lnTo>
                    <a:pt x="431" y="589"/>
                  </a:lnTo>
                  <a:lnTo>
                    <a:pt x="471" y="538"/>
                  </a:lnTo>
                  <a:lnTo>
                    <a:pt x="514" y="491"/>
                  </a:lnTo>
                  <a:lnTo>
                    <a:pt x="560" y="449"/>
                  </a:lnTo>
                  <a:lnTo>
                    <a:pt x="609" y="409"/>
                  </a:lnTo>
                  <a:lnTo>
                    <a:pt x="661" y="375"/>
                  </a:lnTo>
                  <a:lnTo>
                    <a:pt x="716" y="345"/>
                  </a:lnTo>
                  <a:lnTo>
                    <a:pt x="773" y="320"/>
                  </a:lnTo>
                  <a:lnTo>
                    <a:pt x="833" y="299"/>
                  </a:lnTo>
                  <a:lnTo>
                    <a:pt x="895" y="285"/>
                  </a:lnTo>
                  <a:lnTo>
                    <a:pt x="957" y="276"/>
                  </a:lnTo>
                  <a:lnTo>
                    <a:pt x="1022" y="273"/>
                  </a:lnTo>
                  <a:lnTo>
                    <a:pt x="1083" y="276"/>
                  </a:lnTo>
                  <a:lnTo>
                    <a:pt x="1143" y="284"/>
                  </a:lnTo>
                  <a:lnTo>
                    <a:pt x="1202" y="297"/>
                  </a:lnTo>
                  <a:lnTo>
                    <a:pt x="1258" y="316"/>
                  </a:lnTo>
                  <a:lnTo>
                    <a:pt x="1314" y="338"/>
                  </a:lnTo>
                  <a:lnTo>
                    <a:pt x="1367" y="365"/>
                  </a:lnTo>
                  <a:lnTo>
                    <a:pt x="1418" y="397"/>
                  </a:lnTo>
                  <a:lnTo>
                    <a:pt x="1466" y="433"/>
                  </a:lnTo>
                  <a:lnTo>
                    <a:pt x="1513" y="473"/>
                  </a:lnTo>
                  <a:lnTo>
                    <a:pt x="1555" y="517"/>
                  </a:lnTo>
                  <a:lnTo>
                    <a:pt x="1595" y="564"/>
                  </a:lnTo>
                  <a:lnTo>
                    <a:pt x="1632" y="615"/>
                  </a:lnTo>
                  <a:lnTo>
                    <a:pt x="1664" y="670"/>
                  </a:lnTo>
                  <a:lnTo>
                    <a:pt x="1697" y="615"/>
                  </a:lnTo>
                  <a:lnTo>
                    <a:pt x="1734" y="564"/>
                  </a:lnTo>
                  <a:lnTo>
                    <a:pt x="1774" y="517"/>
                  </a:lnTo>
                  <a:lnTo>
                    <a:pt x="1816" y="473"/>
                  </a:lnTo>
                  <a:lnTo>
                    <a:pt x="1863" y="433"/>
                  </a:lnTo>
                  <a:lnTo>
                    <a:pt x="1911" y="397"/>
                  </a:lnTo>
                  <a:lnTo>
                    <a:pt x="1962" y="365"/>
                  </a:lnTo>
                  <a:lnTo>
                    <a:pt x="2015" y="338"/>
                  </a:lnTo>
                  <a:lnTo>
                    <a:pt x="2071" y="316"/>
                  </a:lnTo>
                  <a:lnTo>
                    <a:pt x="2127" y="297"/>
                  </a:lnTo>
                  <a:lnTo>
                    <a:pt x="2186" y="284"/>
                  </a:lnTo>
                  <a:lnTo>
                    <a:pt x="2246" y="276"/>
                  </a:lnTo>
                  <a:lnTo>
                    <a:pt x="2306" y="273"/>
                  </a:lnTo>
                  <a:lnTo>
                    <a:pt x="2371" y="276"/>
                  </a:lnTo>
                  <a:lnTo>
                    <a:pt x="2434" y="285"/>
                  </a:lnTo>
                  <a:lnTo>
                    <a:pt x="2496" y="299"/>
                  </a:lnTo>
                  <a:lnTo>
                    <a:pt x="2556" y="320"/>
                  </a:lnTo>
                  <a:lnTo>
                    <a:pt x="2612" y="345"/>
                  </a:lnTo>
                  <a:lnTo>
                    <a:pt x="2668" y="375"/>
                  </a:lnTo>
                  <a:lnTo>
                    <a:pt x="2719" y="409"/>
                  </a:lnTo>
                  <a:lnTo>
                    <a:pt x="2769" y="449"/>
                  </a:lnTo>
                  <a:lnTo>
                    <a:pt x="2815" y="491"/>
                  </a:lnTo>
                  <a:lnTo>
                    <a:pt x="2858" y="538"/>
                  </a:lnTo>
                  <a:lnTo>
                    <a:pt x="2897" y="589"/>
                  </a:lnTo>
                  <a:lnTo>
                    <a:pt x="2933" y="642"/>
                  </a:lnTo>
                  <a:lnTo>
                    <a:pt x="2964" y="700"/>
                  </a:lnTo>
                  <a:lnTo>
                    <a:pt x="2992" y="760"/>
                  </a:lnTo>
                  <a:lnTo>
                    <a:pt x="3015" y="823"/>
                  </a:lnTo>
                  <a:lnTo>
                    <a:pt x="3033" y="888"/>
                  </a:lnTo>
                  <a:lnTo>
                    <a:pt x="3046" y="955"/>
                  </a:lnTo>
                  <a:lnTo>
                    <a:pt x="3054" y="1024"/>
                  </a:lnTo>
                  <a:lnTo>
                    <a:pt x="3057" y="1095"/>
                  </a:lnTo>
                  <a:lnTo>
                    <a:pt x="3054" y="1156"/>
                  </a:lnTo>
                  <a:lnTo>
                    <a:pt x="3047" y="1218"/>
                  </a:lnTo>
                  <a:lnTo>
                    <a:pt x="3034" y="1281"/>
                  </a:lnTo>
                  <a:lnTo>
                    <a:pt x="3017" y="1343"/>
                  </a:lnTo>
                  <a:lnTo>
                    <a:pt x="2995" y="1406"/>
                  </a:lnTo>
                  <a:lnTo>
                    <a:pt x="3029" y="1445"/>
                  </a:lnTo>
                  <a:lnTo>
                    <a:pt x="3060" y="1487"/>
                  </a:lnTo>
                  <a:lnTo>
                    <a:pt x="3091" y="1529"/>
                  </a:lnTo>
                  <a:lnTo>
                    <a:pt x="3122" y="1457"/>
                  </a:lnTo>
                  <a:lnTo>
                    <a:pt x="3147" y="1384"/>
                  </a:lnTo>
                  <a:lnTo>
                    <a:pt x="3167" y="1312"/>
                  </a:lnTo>
                  <a:lnTo>
                    <a:pt x="3182" y="1240"/>
                  </a:lnTo>
                  <a:lnTo>
                    <a:pt x="3190" y="1167"/>
                  </a:lnTo>
                  <a:lnTo>
                    <a:pt x="3193" y="1095"/>
                  </a:lnTo>
                  <a:lnTo>
                    <a:pt x="3190" y="1017"/>
                  </a:lnTo>
                  <a:lnTo>
                    <a:pt x="3182" y="940"/>
                  </a:lnTo>
                  <a:lnTo>
                    <a:pt x="3167" y="865"/>
                  </a:lnTo>
                  <a:lnTo>
                    <a:pt x="3147" y="793"/>
                  </a:lnTo>
                  <a:lnTo>
                    <a:pt x="3123" y="723"/>
                  </a:lnTo>
                  <a:lnTo>
                    <a:pt x="3094" y="655"/>
                  </a:lnTo>
                  <a:lnTo>
                    <a:pt x="3060" y="591"/>
                  </a:lnTo>
                  <a:lnTo>
                    <a:pt x="3022" y="530"/>
                  </a:lnTo>
                  <a:lnTo>
                    <a:pt x="2980" y="472"/>
                  </a:lnTo>
                  <a:lnTo>
                    <a:pt x="2933" y="418"/>
                  </a:lnTo>
                  <a:lnTo>
                    <a:pt x="2883" y="367"/>
                  </a:lnTo>
                  <a:lnTo>
                    <a:pt x="2829" y="322"/>
                  </a:lnTo>
                  <a:lnTo>
                    <a:pt x="2773" y="281"/>
                  </a:lnTo>
                  <a:lnTo>
                    <a:pt x="2713" y="244"/>
                  </a:lnTo>
                  <a:lnTo>
                    <a:pt x="2651" y="212"/>
                  </a:lnTo>
                  <a:lnTo>
                    <a:pt x="2587" y="186"/>
                  </a:lnTo>
                  <a:lnTo>
                    <a:pt x="2519" y="164"/>
                  </a:lnTo>
                  <a:lnTo>
                    <a:pt x="2451" y="149"/>
                  </a:lnTo>
                  <a:lnTo>
                    <a:pt x="2379" y="140"/>
                  </a:lnTo>
                  <a:lnTo>
                    <a:pt x="2306" y="137"/>
                  </a:lnTo>
                  <a:lnTo>
                    <a:pt x="2241" y="139"/>
                  </a:lnTo>
                  <a:lnTo>
                    <a:pt x="2176" y="147"/>
                  </a:lnTo>
                  <a:lnTo>
                    <a:pt x="2112" y="160"/>
                  </a:lnTo>
                  <a:lnTo>
                    <a:pt x="2050" y="178"/>
                  </a:lnTo>
                  <a:lnTo>
                    <a:pt x="1988" y="201"/>
                  </a:lnTo>
                  <a:lnTo>
                    <a:pt x="1929" y="228"/>
                  </a:lnTo>
                  <a:lnTo>
                    <a:pt x="1871" y="261"/>
                  </a:lnTo>
                  <a:lnTo>
                    <a:pt x="1815" y="297"/>
                  </a:lnTo>
                  <a:lnTo>
                    <a:pt x="1762" y="339"/>
                  </a:lnTo>
                  <a:lnTo>
                    <a:pt x="1711" y="385"/>
                  </a:lnTo>
                  <a:lnTo>
                    <a:pt x="1697" y="396"/>
                  </a:lnTo>
                  <a:lnTo>
                    <a:pt x="1681" y="402"/>
                  </a:lnTo>
                  <a:lnTo>
                    <a:pt x="1664" y="404"/>
                  </a:lnTo>
                  <a:lnTo>
                    <a:pt x="1648" y="402"/>
                  </a:lnTo>
                  <a:lnTo>
                    <a:pt x="1632" y="395"/>
                  </a:lnTo>
                  <a:lnTo>
                    <a:pt x="1618" y="385"/>
                  </a:lnTo>
                  <a:lnTo>
                    <a:pt x="1567" y="339"/>
                  </a:lnTo>
                  <a:lnTo>
                    <a:pt x="1514" y="297"/>
                  </a:lnTo>
                  <a:lnTo>
                    <a:pt x="1458" y="261"/>
                  </a:lnTo>
                  <a:lnTo>
                    <a:pt x="1400" y="228"/>
                  </a:lnTo>
                  <a:lnTo>
                    <a:pt x="1341" y="201"/>
                  </a:lnTo>
                  <a:lnTo>
                    <a:pt x="1279" y="178"/>
                  </a:lnTo>
                  <a:lnTo>
                    <a:pt x="1217" y="160"/>
                  </a:lnTo>
                  <a:lnTo>
                    <a:pt x="1153" y="147"/>
                  </a:lnTo>
                  <a:lnTo>
                    <a:pt x="1087" y="139"/>
                  </a:lnTo>
                  <a:lnTo>
                    <a:pt x="1022" y="136"/>
                  </a:lnTo>
                  <a:close/>
                  <a:moveTo>
                    <a:pt x="1022" y="0"/>
                  </a:moveTo>
                  <a:lnTo>
                    <a:pt x="1092" y="3"/>
                  </a:lnTo>
                  <a:lnTo>
                    <a:pt x="1162" y="10"/>
                  </a:lnTo>
                  <a:lnTo>
                    <a:pt x="1230" y="23"/>
                  </a:lnTo>
                  <a:lnTo>
                    <a:pt x="1297" y="41"/>
                  </a:lnTo>
                  <a:lnTo>
                    <a:pt x="1363" y="63"/>
                  </a:lnTo>
                  <a:lnTo>
                    <a:pt x="1428" y="90"/>
                  </a:lnTo>
                  <a:lnTo>
                    <a:pt x="1490" y="122"/>
                  </a:lnTo>
                  <a:lnTo>
                    <a:pt x="1550" y="157"/>
                  </a:lnTo>
                  <a:lnTo>
                    <a:pt x="1608" y="198"/>
                  </a:lnTo>
                  <a:lnTo>
                    <a:pt x="1664" y="244"/>
                  </a:lnTo>
                  <a:lnTo>
                    <a:pt x="1721" y="198"/>
                  </a:lnTo>
                  <a:lnTo>
                    <a:pt x="1778" y="157"/>
                  </a:lnTo>
                  <a:lnTo>
                    <a:pt x="1839" y="122"/>
                  </a:lnTo>
                  <a:lnTo>
                    <a:pt x="1901" y="90"/>
                  </a:lnTo>
                  <a:lnTo>
                    <a:pt x="1966" y="63"/>
                  </a:lnTo>
                  <a:lnTo>
                    <a:pt x="2032" y="41"/>
                  </a:lnTo>
                  <a:lnTo>
                    <a:pt x="2099" y="23"/>
                  </a:lnTo>
                  <a:lnTo>
                    <a:pt x="2167" y="10"/>
                  </a:lnTo>
                  <a:lnTo>
                    <a:pt x="2236" y="3"/>
                  </a:lnTo>
                  <a:lnTo>
                    <a:pt x="2306" y="0"/>
                  </a:lnTo>
                  <a:lnTo>
                    <a:pt x="2386" y="4"/>
                  </a:lnTo>
                  <a:lnTo>
                    <a:pt x="2465" y="13"/>
                  </a:lnTo>
                  <a:lnTo>
                    <a:pt x="2540" y="30"/>
                  </a:lnTo>
                  <a:lnTo>
                    <a:pt x="2615" y="51"/>
                  </a:lnTo>
                  <a:lnTo>
                    <a:pt x="2687" y="79"/>
                  </a:lnTo>
                  <a:lnTo>
                    <a:pt x="2755" y="112"/>
                  </a:lnTo>
                  <a:lnTo>
                    <a:pt x="2822" y="150"/>
                  </a:lnTo>
                  <a:lnTo>
                    <a:pt x="2886" y="193"/>
                  </a:lnTo>
                  <a:lnTo>
                    <a:pt x="2945" y="242"/>
                  </a:lnTo>
                  <a:lnTo>
                    <a:pt x="3002" y="293"/>
                  </a:lnTo>
                  <a:lnTo>
                    <a:pt x="3055" y="350"/>
                  </a:lnTo>
                  <a:lnTo>
                    <a:pt x="3104" y="411"/>
                  </a:lnTo>
                  <a:lnTo>
                    <a:pt x="3148" y="475"/>
                  </a:lnTo>
                  <a:lnTo>
                    <a:pt x="3189" y="543"/>
                  </a:lnTo>
                  <a:lnTo>
                    <a:pt x="3225" y="614"/>
                  </a:lnTo>
                  <a:lnTo>
                    <a:pt x="3255" y="688"/>
                  </a:lnTo>
                  <a:lnTo>
                    <a:pt x="3282" y="765"/>
                  </a:lnTo>
                  <a:lnTo>
                    <a:pt x="3302" y="844"/>
                  </a:lnTo>
                  <a:lnTo>
                    <a:pt x="3317" y="926"/>
                  </a:lnTo>
                  <a:lnTo>
                    <a:pt x="3326" y="1010"/>
                  </a:lnTo>
                  <a:lnTo>
                    <a:pt x="3329" y="1095"/>
                  </a:lnTo>
                  <a:lnTo>
                    <a:pt x="3326" y="1178"/>
                  </a:lnTo>
                  <a:lnTo>
                    <a:pt x="3316" y="1263"/>
                  </a:lnTo>
                  <a:lnTo>
                    <a:pt x="3299" y="1346"/>
                  </a:lnTo>
                  <a:lnTo>
                    <a:pt x="3275" y="1429"/>
                  </a:lnTo>
                  <a:lnTo>
                    <a:pt x="3246" y="1512"/>
                  </a:lnTo>
                  <a:lnTo>
                    <a:pt x="3210" y="1595"/>
                  </a:lnTo>
                  <a:lnTo>
                    <a:pt x="3167" y="1678"/>
                  </a:lnTo>
                  <a:lnTo>
                    <a:pt x="3191" y="1743"/>
                  </a:lnTo>
                  <a:lnTo>
                    <a:pt x="3209" y="1809"/>
                  </a:lnTo>
                  <a:lnTo>
                    <a:pt x="3223" y="1878"/>
                  </a:lnTo>
                  <a:lnTo>
                    <a:pt x="3231" y="1948"/>
                  </a:lnTo>
                  <a:lnTo>
                    <a:pt x="3234" y="2020"/>
                  </a:lnTo>
                  <a:lnTo>
                    <a:pt x="3231" y="2094"/>
                  </a:lnTo>
                  <a:lnTo>
                    <a:pt x="3222" y="2167"/>
                  </a:lnTo>
                  <a:lnTo>
                    <a:pt x="3207" y="2238"/>
                  </a:lnTo>
                  <a:lnTo>
                    <a:pt x="3188" y="2306"/>
                  </a:lnTo>
                  <a:lnTo>
                    <a:pt x="3162" y="2373"/>
                  </a:lnTo>
                  <a:lnTo>
                    <a:pt x="3133" y="2436"/>
                  </a:lnTo>
                  <a:lnTo>
                    <a:pt x="3098" y="2497"/>
                  </a:lnTo>
                  <a:lnTo>
                    <a:pt x="3059" y="2555"/>
                  </a:lnTo>
                  <a:lnTo>
                    <a:pt x="3016" y="2609"/>
                  </a:lnTo>
                  <a:lnTo>
                    <a:pt x="2969" y="2661"/>
                  </a:lnTo>
                  <a:lnTo>
                    <a:pt x="2918" y="2708"/>
                  </a:lnTo>
                  <a:lnTo>
                    <a:pt x="2864" y="2751"/>
                  </a:lnTo>
                  <a:lnTo>
                    <a:pt x="2806" y="2791"/>
                  </a:lnTo>
                  <a:lnTo>
                    <a:pt x="2745" y="2825"/>
                  </a:lnTo>
                  <a:lnTo>
                    <a:pt x="2682" y="2855"/>
                  </a:lnTo>
                  <a:lnTo>
                    <a:pt x="2616" y="2880"/>
                  </a:lnTo>
                  <a:lnTo>
                    <a:pt x="2547" y="2900"/>
                  </a:lnTo>
                  <a:lnTo>
                    <a:pt x="2478" y="2915"/>
                  </a:lnTo>
                  <a:lnTo>
                    <a:pt x="2405" y="2924"/>
                  </a:lnTo>
                  <a:lnTo>
                    <a:pt x="2331" y="2927"/>
                  </a:lnTo>
                  <a:lnTo>
                    <a:pt x="2260" y="2924"/>
                  </a:lnTo>
                  <a:lnTo>
                    <a:pt x="2190" y="2916"/>
                  </a:lnTo>
                  <a:lnTo>
                    <a:pt x="2122" y="2903"/>
                  </a:lnTo>
                  <a:lnTo>
                    <a:pt x="2057" y="2883"/>
                  </a:lnTo>
                  <a:lnTo>
                    <a:pt x="1992" y="2860"/>
                  </a:lnTo>
                  <a:lnTo>
                    <a:pt x="1931" y="2833"/>
                  </a:lnTo>
                  <a:lnTo>
                    <a:pt x="1872" y="2800"/>
                  </a:lnTo>
                  <a:lnTo>
                    <a:pt x="1853" y="2810"/>
                  </a:lnTo>
                  <a:lnTo>
                    <a:pt x="1837" y="2818"/>
                  </a:lnTo>
                  <a:lnTo>
                    <a:pt x="1826" y="2824"/>
                  </a:lnTo>
                  <a:lnTo>
                    <a:pt x="1816" y="2828"/>
                  </a:lnTo>
                  <a:lnTo>
                    <a:pt x="1812" y="2830"/>
                  </a:lnTo>
                  <a:lnTo>
                    <a:pt x="1694" y="2888"/>
                  </a:lnTo>
                  <a:lnTo>
                    <a:pt x="1679" y="2893"/>
                  </a:lnTo>
                  <a:lnTo>
                    <a:pt x="1664" y="2895"/>
                  </a:lnTo>
                  <a:lnTo>
                    <a:pt x="1649" y="2893"/>
                  </a:lnTo>
                  <a:lnTo>
                    <a:pt x="1635" y="2888"/>
                  </a:lnTo>
                  <a:lnTo>
                    <a:pt x="1516" y="2830"/>
                  </a:lnTo>
                  <a:lnTo>
                    <a:pt x="1512" y="2827"/>
                  </a:lnTo>
                  <a:lnTo>
                    <a:pt x="1501" y="2823"/>
                  </a:lnTo>
                  <a:lnTo>
                    <a:pt x="1487" y="2816"/>
                  </a:lnTo>
                  <a:lnTo>
                    <a:pt x="1469" y="2806"/>
                  </a:lnTo>
                  <a:lnTo>
                    <a:pt x="1447" y="2795"/>
                  </a:lnTo>
                  <a:lnTo>
                    <a:pt x="1421" y="2781"/>
                  </a:lnTo>
                  <a:lnTo>
                    <a:pt x="1390" y="2765"/>
                  </a:lnTo>
                  <a:lnTo>
                    <a:pt x="1357" y="2745"/>
                  </a:lnTo>
                  <a:lnTo>
                    <a:pt x="1322" y="2725"/>
                  </a:lnTo>
                  <a:lnTo>
                    <a:pt x="1282" y="2703"/>
                  </a:lnTo>
                  <a:lnTo>
                    <a:pt x="1241" y="2677"/>
                  </a:lnTo>
                  <a:lnTo>
                    <a:pt x="1196" y="2651"/>
                  </a:lnTo>
                  <a:lnTo>
                    <a:pt x="1151" y="2622"/>
                  </a:lnTo>
                  <a:lnTo>
                    <a:pt x="1104" y="2592"/>
                  </a:lnTo>
                  <a:lnTo>
                    <a:pt x="1054" y="2560"/>
                  </a:lnTo>
                  <a:lnTo>
                    <a:pt x="1004" y="2525"/>
                  </a:lnTo>
                  <a:lnTo>
                    <a:pt x="952" y="2489"/>
                  </a:lnTo>
                  <a:lnTo>
                    <a:pt x="900" y="2452"/>
                  </a:lnTo>
                  <a:lnTo>
                    <a:pt x="846" y="2412"/>
                  </a:lnTo>
                  <a:lnTo>
                    <a:pt x="794" y="2371"/>
                  </a:lnTo>
                  <a:lnTo>
                    <a:pt x="692" y="2289"/>
                  </a:lnTo>
                  <a:lnTo>
                    <a:pt x="597" y="2205"/>
                  </a:lnTo>
                  <a:lnTo>
                    <a:pt x="509" y="2122"/>
                  </a:lnTo>
                  <a:lnTo>
                    <a:pt x="428" y="2038"/>
                  </a:lnTo>
                  <a:lnTo>
                    <a:pt x="353" y="1954"/>
                  </a:lnTo>
                  <a:lnTo>
                    <a:pt x="287" y="1869"/>
                  </a:lnTo>
                  <a:lnTo>
                    <a:pt x="226" y="1784"/>
                  </a:lnTo>
                  <a:lnTo>
                    <a:pt x="174" y="1699"/>
                  </a:lnTo>
                  <a:lnTo>
                    <a:pt x="127" y="1613"/>
                  </a:lnTo>
                  <a:lnTo>
                    <a:pt x="89" y="1527"/>
                  </a:lnTo>
                  <a:lnTo>
                    <a:pt x="57" y="1441"/>
                  </a:lnTo>
                  <a:lnTo>
                    <a:pt x="32" y="1355"/>
                  </a:lnTo>
                  <a:lnTo>
                    <a:pt x="14" y="1269"/>
                  </a:lnTo>
                  <a:lnTo>
                    <a:pt x="4" y="1181"/>
                  </a:lnTo>
                  <a:lnTo>
                    <a:pt x="0" y="1095"/>
                  </a:lnTo>
                  <a:lnTo>
                    <a:pt x="3" y="1010"/>
                  </a:lnTo>
                  <a:lnTo>
                    <a:pt x="12" y="926"/>
                  </a:lnTo>
                  <a:lnTo>
                    <a:pt x="27" y="844"/>
                  </a:lnTo>
                  <a:lnTo>
                    <a:pt x="47" y="765"/>
                  </a:lnTo>
                  <a:lnTo>
                    <a:pt x="74" y="688"/>
                  </a:lnTo>
                  <a:lnTo>
                    <a:pt x="104" y="614"/>
                  </a:lnTo>
                  <a:lnTo>
                    <a:pt x="139" y="543"/>
                  </a:lnTo>
                  <a:lnTo>
                    <a:pt x="180" y="475"/>
                  </a:lnTo>
                  <a:lnTo>
                    <a:pt x="225" y="411"/>
                  </a:lnTo>
                  <a:lnTo>
                    <a:pt x="274" y="350"/>
                  </a:lnTo>
                  <a:lnTo>
                    <a:pt x="327" y="293"/>
                  </a:lnTo>
                  <a:lnTo>
                    <a:pt x="384" y="242"/>
                  </a:lnTo>
                  <a:lnTo>
                    <a:pt x="443" y="193"/>
                  </a:lnTo>
                  <a:lnTo>
                    <a:pt x="507" y="150"/>
                  </a:lnTo>
                  <a:lnTo>
                    <a:pt x="574" y="112"/>
                  </a:lnTo>
                  <a:lnTo>
                    <a:pt x="642" y="79"/>
                  </a:lnTo>
                  <a:lnTo>
                    <a:pt x="714" y="51"/>
                  </a:lnTo>
                  <a:lnTo>
                    <a:pt x="789" y="30"/>
                  </a:lnTo>
                  <a:lnTo>
                    <a:pt x="864" y="13"/>
                  </a:lnTo>
                  <a:lnTo>
                    <a:pt x="942" y="4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6771076" y="3707205"/>
            <a:ext cx="402447" cy="402444"/>
          </a:xfrm>
          <a:custGeom>
            <a:avLst/>
            <a:gdLst>
              <a:gd name="T0" fmla="*/ 1269 w 3576"/>
              <a:gd name="T1" fmla="*/ 1269 h 3576"/>
              <a:gd name="T2" fmla="*/ 1269 w 3576"/>
              <a:gd name="T3" fmla="*/ 2307 h 3576"/>
              <a:gd name="T4" fmla="*/ 2307 w 3576"/>
              <a:gd name="T5" fmla="*/ 2307 h 3576"/>
              <a:gd name="T6" fmla="*/ 2307 w 3576"/>
              <a:gd name="T7" fmla="*/ 1269 h 3576"/>
              <a:gd name="T8" fmla="*/ 1269 w 3576"/>
              <a:gd name="T9" fmla="*/ 1269 h 3576"/>
              <a:gd name="T10" fmla="*/ 346 w 3576"/>
              <a:gd name="T11" fmla="*/ 1269 h 3576"/>
              <a:gd name="T12" fmla="*/ 346 w 3576"/>
              <a:gd name="T13" fmla="*/ 3230 h 3576"/>
              <a:gd name="T14" fmla="*/ 2307 w 3576"/>
              <a:gd name="T15" fmla="*/ 3230 h 3576"/>
              <a:gd name="T16" fmla="*/ 2307 w 3576"/>
              <a:gd name="T17" fmla="*/ 2653 h 3576"/>
              <a:gd name="T18" fmla="*/ 923 w 3576"/>
              <a:gd name="T19" fmla="*/ 2653 h 3576"/>
              <a:gd name="T20" fmla="*/ 923 w 3576"/>
              <a:gd name="T21" fmla="*/ 1269 h 3576"/>
              <a:gd name="T22" fmla="*/ 346 w 3576"/>
              <a:gd name="T23" fmla="*/ 1269 h 3576"/>
              <a:gd name="T24" fmla="*/ 1269 w 3576"/>
              <a:gd name="T25" fmla="*/ 346 h 3576"/>
              <a:gd name="T26" fmla="*/ 1269 w 3576"/>
              <a:gd name="T27" fmla="*/ 923 h 3576"/>
              <a:gd name="T28" fmla="*/ 2653 w 3576"/>
              <a:gd name="T29" fmla="*/ 923 h 3576"/>
              <a:gd name="T30" fmla="*/ 2653 w 3576"/>
              <a:gd name="T31" fmla="*/ 2307 h 3576"/>
              <a:gd name="T32" fmla="*/ 3230 w 3576"/>
              <a:gd name="T33" fmla="*/ 2307 h 3576"/>
              <a:gd name="T34" fmla="*/ 3230 w 3576"/>
              <a:gd name="T35" fmla="*/ 346 h 3576"/>
              <a:gd name="T36" fmla="*/ 1269 w 3576"/>
              <a:gd name="T37" fmla="*/ 346 h 3576"/>
              <a:gd name="T38" fmla="*/ 923 w 3576"/>
              <a:gd name="T39" fmla="*/ 0 h 3576"/>
              <a:gd name="T40" fmla="*/ 3576 w 3576"/>
              <a:gd name="T41" fmla="*/ 0 h 3576"/>
              <a:gd name="T42" fmla="*/ 3576 w 3576"/>
              <a:gd name="T43" fmla="*/ 2653 h 3576"/>
              <a:gd name="T44" fmla="*/ 2653 w 3576"/>
              <a:gd name="T45" fmla="*/ 2653 h 3576"/>
              <a:gd name="T46" fmla="*/ 2653 w 3576"/>
              <a:gd name="T47" fmla="*/ 3576 h 3576"/>
              <a:gd name="T48" fmla="*/ 0 w 3576"/>
              <a:gd name="T49" fmla="*/ 3576 h 3576"/>
              <a:gd name="T50" fmla="*/ 0 w 3576"/>
              <a:gd name="T51" fmla="*/ 923 h 3576"/>
              <a:gd name="T52" fmla="*/ 923 w 3576"/>
              <a:gd name="T53" fmla="*/ 923 h 3576"/>
              <a:gd name="T54" fmla="*/ 923 w 3576"/>
              <a:gd name="T55" fmla="*/ 0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76" h="3576">
                <a:moveTo>
                  <a:pt x="1269" y="1269"/>
                </a:moveTo>
                <a:lnTo>
                  <a:pt x="1269" y="2307"/>
                </a:lnTo>
                <a:lnTo>
                  <a:pt x="2307" y="2307"/>
                </a:lnTo>
                <a:lnTo>
                  <a:pt x="2307" y="1269"/>
                </a:lnTo>
                <a:lnTo>
                  <a:pt x="1269" y="1269"/>
                </a:lnTo>
                <a:close/>
                <a:moveTo>
                  <a:pt x="346" y="1269"/>
                </a:moveTo>
                <a:lnTo>
                  <a:pt x="346" y="3230"/>
                </a:lnTo>
                <a:lnTo>
                  <a:pt x="2307" y="3230"/>
                </a:lnTo>
                <a:lnTo>
                  <a:pt x="2307" y="2653"/>
                </a:lnTo>
                <a:lnTo>
                  <a:pt x="923" y="2653"/>
                </a:lnTo>
                <a:lnTo>
                  <a:pt x="923" y="1269"/>
                </a:lnTo>
                <a:lnTo>
                  <a:pt x="346" y="1269"/>
                </a:lnTo>
                <a:close/>
                <a:moveTo>
                  <a:pt x="1269" y="346"/>
                </a:moveTo>
                <a:lnTo>
                  <a:pt x="1269" y="923"/>
                </a:lnTo>
                <a:lnTo>
                  <a:pt x="2653" y="923"/>
                </a:lnTo>
                <a:lnTo>
                  <a:pt x="2653" y="2307"/>
                </a:lnTo>
                <a:lnTo>
                  <a:pt x="3230" y="2307"/>
                </a:lnTo>
                <a:lnTo>
                  <a:pt x="3230" y="346"/>
                </a:lnTo>
                <a:lnTo>
                  <a:pt x="1269" y="346"/>
                </a:lnTo>
                <a:close/>
                <a:moveTo>
                  <a:pt x="923" y="0"/>
                </a:moveTo>
                <a:lnTo>
                  <a:pt x="3576" y="0"/>
                </a:lnTo>
                <a:lnTo>
                  <a:pt x="3576" y="2653"/>
                </a:lnTo>
                <a:lnTo>
                  <a:pt x="2653" y="2653"/>
                </a:lnTo>
                <a:lnTo>
                  <a:pt x="2653" y="3576"/>
                </a:lnTo>
                <a:lnTo>
                  <a:pt x="0" y="3576"/>
                </a:lnTo>
                <a:lnTo>
                  <a:pt x="0" y="923"/>
                </a:lnTo>
                <a:lnTo>
                  <a:pt x="923" y="923"/>
                </a:lnTo>
                <a:lnTo>
                  <a:pt x="9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entury Gothic" panose="020B0502020202020204" pitchFamily="34" charset="0"/>
            </a:endParaRPr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6735762" y="623889"/>
            <a:ext cx="473075" cy="473075"/>
          </a:xfrm>
          <a:custGeom>
            <a:avLst/>
            <a:gdLst>
              <a:gd name="T0" fmla="*/ 2016 w 3576"/>
              <a:gd name="T1" fmla="*/ 2989 h 3576"/>
              <a:gd name="T2" fmla="*/ 2440 w 3576"/>
              <a:gd name="T3" fmla="*/ 3338 h 3576"/>
              <a:gd name="T4" fmla="*/ 638 w 3576"/>
              <a:gd name="T5" fmla="*/ 3014 h 3576"/>
              <a:gd name="T6" fmla="*/ 1425 w 3576"/>
              <a:gd name="T7" fmla="*/ 3430 h 3576"/>
              <a:gd name="T8" fmla="*/ 1314 w 3576"/>
              <a:gd name="T9" fmla="*/ 2914 h 3576"/>
              <a:gd name="T10" fmla="*/ 2009 w 3576"/>
              <a:gd name="T11" fmla="*/ 2317 h 3576"/>
              <a:gd name="T12" fmla="*/ 2220 w 3576"/>
              <a:gd name="T13" fmla="*/ 2816 h 3576"/>
              <a:gd name="T14" fmla="*/ 1096 w 3576"/>
              <a:gd name="T15" fmla="*/ 2661 h 3576"/>
              <a:gd name="T16" fmla="*/ 1735 w 3576"/>
              <a:gd name="T17" fmla="*/ 2902 h 3576"/>
              <a:gd name="T18" fmla="*/ 1841 w 3576"/>
              <a:gd name="T19" fmla="*/ 2251 h 3576"/>
              <a:gd name="T20" fmla="*/ 1540 w 3576"/>
              <a:gd name="T21" fmla="*/ 2182 h 3576"/>
              <a:gd name="T22" fmla="*/ 2969 w 3576"/>
              <a:gd name="T23" fmla="*/ 2100 h 3576"/>
              <a:gd name="T24" fmla="*/ 3079 w 3576"/>
              <a:gd name="T25" fmla="*/ 2863 h 3576"/>
              <a:gd name="T26" fmla="*/ 3448 w 3576"/>
              <a:gd name="T27" fmla="*/ 2049 h 3576"/>
              <a:gd name="T28" fmla="*/ 2263 w 3576"/>
              <a:gd name="T29" fmla="*/ 2109 h 3576"/>
              <a:gd name="T30" fmla="*/ 2865 w 3576"/>
              <a:gd name="T31" fmla="*/ 2074 h 3576"/>
              <a:gd name="T32" fmla="*/ 2228 w 3576"/>
              <a:gd name="T33" fmla="*/ 1944 h 3576"/>
              <a:gd name="T34" fmla="*/ 1423 w 3576"/>
              <a:gd name="T35" fmla="*/ 2077 h 3576"/>
              <a:gd name="T36" fmla="*/ 238 w 3576"/>
              <a:gd name="T37" fmla="*/ 2440 h 3576"/>
              <a:gd name="T38" fmla="*/ 783 w 3576"/>
              <a:gd name="T39" fmla="*/ 2483 h 3576"/>
              <a:gd name="T40" fmla="*/ 108 w 3576"/>
              <a:gd name="T41" fmla="*/ 1841 h 3576"/>
              <a:gd name="T42" fmla="*/ 869 w 3576"/>
              <a:gd name="T43" fmla="*/ 2420 h 3576"/>
              <a:gd name="T44" fmla="*/ 1217 w 3576"/>
              <a:gd name="T45" fmla="*/ 1841 h 3576"/>
              <a:gd name="T46" fmla="*/ 2182 w 3576"/>
              <a:gd name="T47" fmla="*/ 1540 h 3576"/>
              <a:gd name="T48" fmla="*/ 1423 w 3576"/>
              <a:gd name="T49" fmla="*/ 1499 h 3576"/>
              <a:gd name="T50" fmla="*/ 1735 w 3576"/>
              <a:gd name="T51" fmla="*/ 1325 h 3576"/>
              <a:gd name="T52" fmla="*/ 915 w 3576"/>
              <a:gd name="T53" fmla="*/ 1096 h 3576"/>
              <a:gd name="T54" fmla="*/ 674 w 3576"/>
              <a:gd name="T55" fmla="*/ 1735 h 3576"/>
              <a:gd name="T56" fmla="*/ 1841 w 3576"/>
              <a:gd name="T57" fmla="*/ 674 h 3576"/>
              <a:gd name="T58" fmla="*/ 2480 w 3576"/>
              <a:gd name="T59" fmla="*/ 912 h 3576"/>
              <a:gd name="T60" fmla="*/ 1841 w 3576"/>
              <a:gd name="T61" fmla="*/ 674 h 3576"/>
              <a:gd name="T62" fmla="*/ 1156 w 3576"/>
              <a:gd name="T63" fmla="*/ 869 h 3576"/>
              <a:gd name="T64" fmla="*/ 1735 w 3576"/>
              <a:gd name="T65" fmla="*/ 1217 h 3576"/>
              <a:gd name="T66" fmla="*/ 2888 w 3576"/>
              <a:gd name="T67" fmla="*/ 1278 h 3576"/>
              <a:gd name="T68" fmla="*/ 2749 w 3576"/>
              <a:gd name="T69" fmla="*/ 1223 h 3576"/>
              <a:gd name="T70" fmla="*/ 2350 w 3576"/>
              <a:gd name="T71" fmla="*/ 1676 h 3576"/>
              <a:gd name="T72" fmla="*/ 2881 w 3576"/>
              <a:gd name="T73" fmla="*/ 1422 h 3576"/>
              <a:gd name="T74" fmla="*/ 3004 w 3576"/>
              <a:gd name="T75" fmla="*/ 1662 h 3576"/>
              <a:gd name="T76" fmla="*/ 3295 w 3576"/>
              <a:gd name="T77" fmla="*/ 1045 h 3576"/>
              <a:gd name="T78" fmla="*/ 376 w 3576"/>
              <a:gd name="T79" fmla="*/ 876 h 3576"/>
              <a:gd name="T80" fmla="*/ 108 w 3576"/>
              <a:gd name="T81" fmla="*/ 1735 h 3576"/>
              <a:gd name="T82" fmla="*/ 783 w 3576"/>
              <a:gd name="T83" fmla="*/ 1093 h 3576"/>
              <a:gd name="T84" fmla="*/ 2153 w 3576"/>
              <a:gd name="T85" fmla="*/ 622 h 3576"/>
              <a:gd name="T86" fmla="*/ 2863 w 3576"/>
              <a:gd name="T87" fmla="*/ 497 h 3576"/>
              <a:gd name="T88" fmla="*/ 2049 w 3576"/>
              <a:gd name="T89" fmla="*/ 128 h 3576"/>
              <a:gd name="T90" fmla="*/ 2380 w 3576"/>
              <a:gd name="T91" fmla="*/ 100 h 3576"/>
              <a:gd name="T92" fmla="*/ 3122 w 3576"/>
              <a:gd name="T93" fmla="*/ 598 h 3576"/>
              <a:gd name="T94" fmla="*/ 3532 w 3576"/>
              <a:gd name="T95" fmla="*/ 1387 h 3576"/>
              <a:gd name="T96" fmla="*/ 3507 w 3576"/>
              <a:gd name="T97" fmla="*/ 2285 h 3576"/>
              <a:gd name="T98" fmla="*/ 3053 w 3576"/>
              <a:gd name="T99" fmla="*/ 3053 h 3576"/>
              <a:gd name="T100" fmla="*/ 2285 w 3576"/>
              <a:gd name="T101" fmla="*/ 3507 h 3576"/>
              <a:gd name="T102" fmla="*/ 1387 w 3576"/>
              <a:gd name="T103" fmla="*/ 3532 h 3576"/>
              <a:gd name="T104" fmla="*/ 598 w 3576"/>
              <a:gd name="T105" fmla="*/ 3122 h 3576"/>
              <a:gd name="T106" fmla="*/ 100 w 3576"/>
              <a:gd name="T107" fmla="*/ 2380 h 3576"/>
              <a:gd name="T108" fmla="*/ 27 w 3576"/>
              <a:gd name="T109" fmla="*/ 1479 h 3576"/>
              <a:gd name="T110" fmla="*/ 403 w 3576"/>
              <a:gd name="T111" fmla="*/ 657 h 3576"/>
              <a:gd name="T112" fmla="*/ 844 w 3576"/>
              <a:gd name="T113" fmla="*/ 311 h 3576"/>
              <a:gd name="T114" fmla="*/ 638 w 3576"/>
              <a:gd name="T115" fmla="*/ 562 h 3576"/>
              <a:gd name="T116" fmla="*/ 1560 w 3576"/>
              <a:gd name="T117" fmla="*/ 587 h 3576"/>
              <a:gd name="T118" fmla="*/ 1164 w 3576"/>
              <a:gd name="T119" fmla="*/ 226 h 3576"/>
              <a:gd name="T120" fmla="*/ 1005 w 3576"/>
              <a:gd name="T121" fmla="*/ 192 h 3576"/>
              <a:gd name="T122" fmla="*/ 1689 w 3576"/>
              <a:gd name="T123" fmla="*/ 2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76" h="3576">
                <a:moveTo>
                  <a:pt x="2613" y="2689"/>
                </a:moveTo>
                <a:lnTo>
                  <a:pt x="2550" y="2743"/>
                </a:lnTo>
                <a:lnTo>
                  <a:pt x="2483" y="2793"/>
                </a:lnTo>
                <a:lnTo>
                  <a:pt x="2412" y="2838"/>
                </a:lnTo>
                <a:lnTo>
                  <a:pt x="2338" y="2879"/>
                </a:lnTo>
                <a:lnTo>
                  <a:pt x="2262" y="2914"/>
                </a:lnTo>
                <a:lnTo>
                  <a:pt x="2182" y="2944"/>
                </a:lnTo>
                <a:lnTo>
                  <a:pt x="2100" y="2969"/>
                </a:lnTo>
                <a:lnTo>
                  <a:pt x="2016" y="2989"/>
                </a:lnTo>
                <a:lnTo>
                  <a:pt x="1930" y="3002"/>
                </a:lnTo>
                <a:lnTo>
                  <a:pt x="1841" y="3009"/>
                </a:lnTo>
                <a:lnTo>
                  <a:pt x="1841" y="3468"/>
                </a:lnTo>
                <a:lnTo>
                  <a:pt x="1946" y="3461"/>
                </a:lnTo>
                <a:lnTo>
                  <a:pt x="2049" y="3448"/>
                </a:lnTo>
                <a:lnTo>
                  <a:pt x="2151" y="3430"/>
                </a:lnTo>
                <a:lnTo>
                  <a:pt x="2250" y="3405"/>
                </a:lnTo>
                <a:lnTo>
                  <a:pt x="2346" y="3373"/>
                </a:lnTo>
                <a:lnTo>
                  <a:pt x="2440" y="3338"/>
                </a:lnTo>
                <a:lnTo>
                  <a:pt x="2531" y="3295"/>
                </a:lnTo>
                <a:lnTo>
                  <a:pt x="2619" y="3249"/>
                </a:lnTo>
                <a:lnTo>
                  <a:pt x="2704" y="3197"/>
                </a:lnTo>
                <a:lnTo>
                  <a:pt x="2786" y="3140"/>
                </a:lnTo>
                <a:lnTo>
                  <a:pt x="2863" y="3079"/>
                </a:lnTo>
                <a:lnTo>
                  <a:pt x="2938" y="3014"/>
                </a:lnTo>
                <a:lnTo>
                  <a:pt x="2613" y="2689"/>
                </a:lnTo>
                <a:close/>
                <a:moveTo>
                  <a:pt x="963" y="2689"/>
                </a:moveTo>
                <a:lnTo>
                  <a:pt x="638" y="3014"/>
                </a:lnTo>
                <a:lnTo>
                  <a:pt x="713" y="3079"/>
                </a:lnTo>
                <a:lnTo>
                  <a:pt x="790" y="3140"/>
                </a:lnTo>
                <a:lnTo>
                  <a:pt x="872" y="3197"/>
                </a:lnTo>
                <a:lnTo>
                  <a:pt x="957" y="3249"/>
                </a:lnTo>
                <a:lnTo>
                  <a:pt x="1045" y="3295"/>
                </a:lnTo>
                <a:lnTo>
                  <a:pt x="1136" y="3338"/>
                </a:lnTo>
                <a:lnTo>
                  <a:pt x="1230" y="3373"/>
                </a:lnTo>
                <a:lnTo>
                  <a:pt x="1326" y="3405"/>
                </a:lnTo>
                <a:lnTo>
                  <a:pt x="1425" y="3430"/>
                </a:lnTo>
                <a:lnTo>
                  <a:pt x="1527" y="3448"/>
                </a:lnTo>
                <a:lnTo>
                  <a:pt x="1630" y="3461"/>
                </a:lnTo>
                <a:lnTo>
                  <a:pt x="1735" y="3468"/>
                </a:lnTo>
                <a:lnTo>
                  <a:pt x="1735" y="3009"/>
                </a:lnTo>
                <a:lnTo>
                  <a:pt x="1646" y="3002"/>
                </a:lnTo>
                <a:lnTo>
                  <a:pt x="1560" y="2989"/>
                </a:lnTo>
                <a:lnTo>
                  <a:pt x="1476" y="2969"/>
                </a:lnTo>
                <a:lnTo>
                  <a:pt x="1394" y="2944"/>
                </a:lnTo>
                <a:lnTo>
                  <a:pt x="1314" y="2914"/>
                </a:lnTo>
                <a:lnTo>
                  <a:pt x="1238" y="2879"/>
                </a:lnTo>
                <a:lnTo>
                  <a:pt x="1164" y="2838"/>
                </a:lnTo>
                <a:lnTo>
                  <a:pt x="1093" y="2793"/>
                </a:lnTo>
                <a:lnTo>
                  <a:pt x="1026" y="2743"/>
                </a:lnTo>
                <a:lnTo>
                  <a:pt x="963" y="2689"/>
                </a:lnTo>
                <a:close/>
                <a:moveTo>
                  <a:pt x="2153" y="2229"/>
                </a:moveTo>
                <a:lnTo>
                  <a:pt x="2109" y="2263"/>
                </a:lnTo>
                <a:lnTo>
                  <a:pt x="2060" y="2292"/>
                </a:lnTo>
                <a:lnTo>
                  <a:pt x="2009" y="2317"/>
                </a:lnTo>
                <a:lnTo>
                  <a:pt x="1956" y="2336"/>
                </a:lnTo>
                <a:lnTo>
                  <a:pt x="1900" y="2350"/>
                </a:lnTo>
                <a:lnTo>
                  <a:pt x="1841" y="2359"/>
                </a:lnTo>
                <a:lnTo>
                  <a:pt x="1841" y="2902"/>
                </a:lnTo>
                <a:lnTo>
                  <a:pt x="1921" y="2895"/>
                </a:lnTo>
                <a:lnTo>
                  <a:pt x="1998" y="2884"/>
                </a:lnTo>
                <a:lnTo>
                  <a:pt x="2074" y="2865"/>
                </a:lnTo>
                <a:lnTo>
                  <a:pt x="2149" y="2843"/>
                </a:lnTo>
                <a:lnTo>
                  <a:pt x="2220" y="2816"/>
                </a:lnTo>
                <a:lnTo>
                  <a:pt x="2289" y="2784"/>
                </a:lnTo>
                <a:lnTo>
                  <a:pt x="2356" y="2747"/>
                </a:lnTo>
                <a:lnTo>
                  <a:pt x="2420" y="2707"/>
                </a:lnTo>
                <a:lnTo>
                  <a:pt x="2480" y="2661"/>
                </a:lnTo>
                <a:lnTo>
                  <a:pt x="2537" y="2613"/>
                </a:lnTo>
                <a:lnTo>
                  <a:pt x="2153" y="2229"/>
                </a:lnTo>
                <a:close/>
                <a:moveTo>
                  <a:pt x="1423" y="2229"/>
                </a:moveTo>
                <a:lnTo>
                  <a:pt x="1039" y="2613"/>
                </a:lnTo>
                <a:lnTo>
                  <a:pt x="1096" y="2661"/>
                </a:lnTo>
                <a:lnTo>
                  <a:pt x="1156" y="2707"/>
                </a:lnTo>
                <a:lnTo>
                  <a:pt x="1220" y="2747"/>
                </a:lnTo>
                <a:lnTo>
                  <a:pt x="1287" y="2784"/>
                </a:lnTo>
                <a:lnTo>
                  <a:pt x="1356" y="2816"/>
                </a:lnTo>
                <a:lnTo>
                  <a:pt x="1427" y="2843"/>
                </a:lnTo>
                <a:lnTo>
                  <a:pt x="1502" y="2865"/>
                </a:lnTo>
                <a:lnTo>
                  <a:pt x="1578" y="2882"/>
                </a:lnTo>
                <a:lnTo>
                  <a:pt x="1655" y="2895"/>
                </a:lnTo>
                <a:lnTo>
                  <a:pt x="1735" y="2902"/>
                </a:lnTo>
                <a:lnTo>
                  <a:pt x="1735" y="2359"/>
                </a:lnTo>
                <a:lnTo>
                  <a:pt x="1676" y="2350"/>
                </a:lnTo>
                <a:lnTo>
                  <a:pt x="1620" y="2336"/>
                </a:lnTo>
                <a:lnTo>
                  <a:pt x="1567" y="2317"/>
                </a:lnTo>
                <a:lnTo>
                  <a:pt x="1516" y="2292"/>
                </a:lnTo>
                <a:lnTo>
                  <a:pt x="1467" y="2263"/>
                </a:lnTo>
                <a:lnTo>
                  <a:pt x="1423" y="2229"/>
                </a:lnTo>
                <a:close/>
                <a:moveTo>
                  <a:pt x="1841" y="1917"/>
                </a:moveTo>
                <a:lnTo>
                  <a:pt x="1841" y="2251"/>
                </a:lnTo>
                <a:lnTo>
                  <a:pt x="1894" y="2242"/>
                </a:lnTo>
                <a:lnTo>
                  <a:pt x="1944" y="2228"/>
                </a:lnTo>
                <a:lnTo>
                  <a:pt x="1992" y="2207"/>
                </a:lnTo>
                <a:lnTo>
                  <a:pt x="2036" y="2182"/>
                </a:lnTo>
                <a:lnTo>
                  <a:pt x="2077" y="2153"/>
                </a:lnTo>
                <a:lnTo>
                  <a:pt x="1841" y="1917"/>
                </a:lnTo>
                <a:close/>
                <a:moveTo>
                  <a:pt x="1735" y="1917"/>
                </a:moveTo>
                <a:lnTo>
                  <a:pt x="1499" y="2153"/>
                </a:lnTo>
                <a:lnTo>
                  <a:pt x="1540" y="2182"/>
                </a:lnTo>
                <a:lnTo>
                  <a:pt x="1584" y="2207"/>
                </a:lnTo>
                <a:lnTo>
                  <a:pt x="1632" y="2228"/>
                </a:lnTo>
                <a:lnTo>
                  <a:pt x="1682" y="2242"/>
                </a:lnTo>
                <a:lnTo>
                  <a:pt x="1735" y="2251"/>
                </a:lnTo>
                <a:lnTo>
                  <a:pt x="1735" y="1917"/>
                </a:lnTo>
                <a:close/>
                <a:moveTo>
                  <a:pt x="3009" y="1841"/>
                </a:moveTo>
                <a:lnTo>
                  <a:pt x="3002" y="1930"/>
                </a:lnTo>
                <a:lnTo>
                  <a:pt x="2989" y="2016"/>
                </a:lnTo>
                <a:lnTo>
                  <a:pt x="2969" y="2100"/>
                </a:lnTo>
                <a:lnTo>
                  <a:pt x="2944" y="2182"/>
                </a:lnTo>
                <a:lnTo>
                  <a:pt x="2914" y="2262"/>
                </a:lnTo>
                <a:lnTo>
                  <a:pt x="2879" y="2338"/>
                </a:lnTo>
                <a:lnTo>
                  <a:pt x="2838" y="2412"/>
                </a:lnTo>
                <a:lnTo>
                  <a:pt x="2793" y="2483"/>
                </a:lnTo>
                <a:lnTo>
                  <a:pt x="2743" y="2550"/>
                </a:lnTo>
                <a:lnTo>
                  <a:pt x="2689" y="2613"/>
                </a:lnTo>
                <a:lnTo>
                  <a:pt x="3014" y="2938"/>
                </a:lnTo>
                <a:lnTo>
                  <a:pt x="3079" y="2863"/>
                </a:lnTo>
                <a:lnTo>
                  <a:pt x="3140" y="2786"/>
                </a:lnTo>
                <a:lnTo>
                  <a:pt x="3197" y="2704"/>
                </a:lnTo>
                <a:lnTo>
                  <a:pt x="3249" y="2619"/>
                </a:lnTo>
                <a:lnTo>
                  <a:pt x="3295" y="2531"/>
                </a:lnTo>
                <a:lnTo>
                  <a:pt x="3338" y="2440"/>
                </a:lnTo>
                <a:lnTo>
                  <a:pt x="3373" y="2346"/>
                </a:lnTo>
                <a:lnTo>
                  <a:pt x="3405" y="2250"/>
                </a:lnTo>
                <a:lnTo>
                  <a:pt x="3430" y="2151"/>
                </a:lnTo>
                <a:lnTo>
                  <a:pt x="3448" y="2049"/>
                </a:lnTo>
                <a:lnTo>
                  <a:pt x="3461" y="1946"/>
                </a:lnTo>
                <a:lnTo>
                  <a:pt x="3468" y="1841"/>
                </a:lnTo>
                <a:lnTo>
                  <a:pt x="3009" y="1841"/>
                </a:lnTo>
                <a:close/>
                <a:moveTo>
                  <a:pt x="2359" y="1841"/>
                </a:moveTo>
                <a:lnTo>
                  <a:pt x="2350" y="1900"/>
                </a:lnTo>
                <a:lnTo>
                  <a:pt x="2336" y="1956"/>
                </a:lnTo>
                <a:lnTo>
                  <a:pt x="2317" y="2009"/>
                </a:lnTo>
                <a:lnTo>
                  <a:pt x="2292" y="2060"/>
                </a:lnTo>
                <a:lnTo>
                  <a:pt x="2263" y="2109"/>
                </a:lnTo>
                <a:lnTo>
                  <a:pt x="2229" y="2153"/>
                </a:lnTo>
                <a:lnTo>
                  <a:pt x="2613" y="2538"/>
                </a:lnTo>
                <a:lnTo>
                  <a:pt x="2661" y="2480"/>
                </a:lnTo>
                <a:lnTo>
                  <a:pt x="2707" y="2420"/>
                </a:lnTo>
                <a:lnTo>
                  <a:pt x="2747" y="2356"/>
                </a:lnTo>
                <a:lnTo>
                  <a:pt x="2784" y="2289"/>
                </a:lnTo>
                <a:lnTo>
                  <a:pt x="2816" y="2220"/>
                </a:lnTo>
                <a:lnTo>
                  <a:pt x="2843" y="2149"/>
                </a:lnTo>
                <a:lnTo>
                  <a:pt x="2865" y="2074"/>
                </a:lnTo>
                <a:lnTo>
                  <a:pt x="2882" y="1998"/>
                </a:lnTo>
                <a:lnTo>
                  <a:pt x="2895" y="1921"/>
                </a:lnTo>
                <a:lnTo>
                  <a:pt x="2902" y="1841"/>
                </a:lnTo>
                <a:lnTo>
                  <a:pt x="2359" y="1841"/>
                </a:lnTo>
                <a:close/>
                <a:moveTo>
                  <a:pt x="1917" y="1841"/>
                </a:moveTo>
                <a:lnTo>
                  <a:pt x="2153" y="2077"/>
                </a:lnTo>
                <a:lnTo>
                  <a:pt x="2182" y="2036"/>
                </a:lnTo>
                <a:lnTo>
                  <a:pt x="2207" y="1992"/>
                </a:lnTo>
                <a:lnTo>
                  <a:pt x="2228" y="1944"/>
                </a:lnTo>
                <a:lnTo>
                  <a:pt x="2242" y="1894"/>
                </a:lnTo>
                <a:lnTo>
                  <a:pt x="2251" y="1841"/>
                </a:lnTo>
                <a:lnTo>
                  <a:pt x="1917" y="1841"/>
                </a:lnTo>
                <a:close/>
                <a:moveTo>
                  <a:pt x="1325" y="1841"/>
                </a:moveTo>
                <a:lnTo>
                  <a:pt x="1334" y="1894"/>
                </a:lnTo>
                <a:lnTo>
                  <a:pt x="1348" y="1944"/>
                </a:lnTo>
                <a:lnTo>
                  <a:pt x="1369" y="1992"/>
                </a:lnTo>
                <a:lnTo>
                  <a:pt x="1394" y="2036"/>
                </a:lnTo>
                <a:lnTo>
                  <a:pt x="1423" y="2077"/>
                </a:lnTo>
                <a:lnTo>
                  <a:pt x="1659" y="1841"/>
                </a:lnTo>
                <a:lnTo>
                  <a:pt x="1325" y="1841"/>
                </a:lnTo>
                <a:close/>
                <a:moveTo>
                  <a:pt x="108" y="1841"/>
                </a:moveTo>
                <a:lnTo>
                  <a:pt x="115" y="1946"/>
                </a:lnTo>
                <a:lnTo>
                  <a:pt x="128" y="2049"/>
                </a:lnTo>
                <a:lnTo>
                  <a:pt x="146" y="2151"/>
                </a:lnTo>
                <a:lnTo>
                  <a:pt x="171" y="2250"/>
                </a:lnTo>
                <a:lnTo>
                  <a:pt x="203" y="2346"/>
                </a:lnTo>
                <a:lnTo>
                  <a:pt x="238" y="2440"/>
                </a:lnTo>
                <a:lnTo>
                  <a:pt x="281" y="2531"/>
                </a:lnTo>
                <a:lnTo>
                  <a:pt x="327" y="2619"/>
                </a:lnTo>
                <a:lnTo>
                  <a:pt x="379" y="2704"/>
                </a:lnTo>
                <a:lnTo>
                  <a:pt x="436" y="2786"/>
                </a:lnTo>
                <a:lnTo>
                  <a:pt x="497" y="2863"/>
                </a:lnTo>
                <a:lnTo>
                  <a:pt x="562" y="2938"/>
                </a:lnTo>
                <a:lnTo>
                  <a:pt x="887" y="2613"/>
                </a:lnTo>
                <a:lnTo>
                  <a:pt x="833" y="2550"/>
                </a:lnTo>
                <a:lnTo>
                  <a:pt x="783" y="2483"/>
                </a:lnTo>
                <a:lnTo>
                  <a:pt x="738" y="2412"/>
                </a:lnTo>
                <a:lnTo>
                  <a:pt x="697" y="2338"/>
                </a:lnTo>
                <a:lnTo>
                  <a:pt x="662" y="2262"/>
                </a:lnTo>
                <a:lnTo>
                  <a:pt x="632" y="2182"/>
                </a:lnTo>
                <a:lnTo>
                  <a:pt x="607" y="2100"/>
                </a:lnTo>
                <a:lnTo>
                  <a:pt x="587" y="2016"/>
                </a:lnTo>
                <a:lnTo>
                  <a:pt x="574" y="1930"/>
                </a:lnTo>
                <a:lnTo>
                  <a:pt x="567" y="1841"/>
                </a:lnTo>
                <a:lnTo>
                  <a:pt x="108" y="1841"/>
                </a:lnTo>
                <a:close/>
                <a:moveTo>
                  <a:pt x="674" y="1841"/>
                </a:moveTo>
                <a:lnTo>
                  <a:pt x="681" y="1921"/>
                </a:lnTo>
                <a:lnTo>
                  <a:pt x="694" y="1998"/>
                </a:lnTo>
                <a:lnTo>
                  <a:pt x="711" y="2074"/>
                </a:lnTo>
                <a:lnTo>
                  <a:pt x="733" y="2149"/>
                </a:lnTo>
                <a:lnTo>
                  <a:pt x="760" y="2220"/>
                </a:lnTo>
                <a:lnTo>
                  <a:pt x="792" y="2289"/>
                </a:lnTo>
                <a:lnTo>
                  <a:pt x="829" y="2356"/>
                </a:lnTo>
                <a:lnTo>
                  <a:pt x="869" y="2420"/>
                </a:lnTo>
                <a:lnTo>
                  <a:pt x="915" y="2480"/>
                </a:lnTo>
                <a:lnTo>
                  <a:pt x="963" y="2537"/>
                </a:lnTo>
                <a:lnTo>
                  <a:pt x="1347" y="2153"/>
                </a:lnTo>
                <a:lnTo>
                  <a:pt x="1313" y="2109"/>
                </a:lnTo>
                <a:lnTo>
                  <a:pt x="1284" y="2060"/>
                </a:lnTo>
                <a:lnTo>
                  <a:pt x="1259" y="2009"/>
                </a:lnTo>
                <a:lnTo>
                  <a:pt x="1240" y="1956"/>
                </a:lnTo>
                <a:lnTo>
                  <a:pt x="1226" y="1900"/>
                </a:lnTo>
                <a:lnTo>
                  <a:pt x="1217" y="1841"/>
                </a:lnTo>
                <a:lnTo>
                  <a:pt x="1217" y="1841"/>
                </a:lnTo>
                <a:lnTo>
                  <a:pt x="674" y="1841"/>
                </a:lnTo>
                <a:close/>
                <a:moveTo>
                  <a:pt x="2153" y="1499"/>
                </a:moveTo>
                <a:lnTo>
                  <a:pt x="1917" y="1735"/>
                </a:lnTo>
                <a:lnTo>
                  <a:pt x="2251" y="1735"/>
                </a:lnTo>
                <a:lnTo>
                  <a:pt x="2242" y="1682"/>
                </a:lnTo>
                <a:lnTo>
                  <a:pt x="2228" y="1632"/>
                </a:lnTo>
                <a:lnTo>
                  <a:pt x="2207" y="1584"/>
                </a:lnTo>
                <a:lnTo>
                  <a:pt x="2182" y="1540"/>
                </a:lnTo>
                <a:lnTo>
                  <a:pt x="2153" y="1499"/>
                </a:lnTo>
                <a:close/>
                <a:moveTo>
                  <a:pt x="1423" y="1499"/>
                </a:moveTo>
                <a:lnTo>
                  <a:pt x="1394" y="1540"/>
                </a:lnTo>
                <a:lnTo>
                  <a:pt x="1369" y="1584"/>
                </a:lnTo>
                <a:lnTo>
                  <a:pt x="1348" y="1632"/>
                </a:lnTo>
                <a:lnTo>
                  <a:pt x="1334" y="1682"/>
                </a:lnTo>
                <a:lnTo>
                  <a:pt x="1325" y="1735"/>
                </a:lnTo>
                <a:lnTo>
                  <a:pt x="1659" y="1735"/>
                </a:lnTo>
                <a:lnTo>
                  <a:pt x="1423" y="1499"/>
                </a:lnTo>
                <a:close/>
                <a:moveTo>
                  <a:pt x="1841" y="1325"/>
                </a:moveTo>
                <a:lnTo>
                  <a:pt x="1841" y="1659"/>
                </a:lnTo>
                <a:lnTo>
                  <a:pt x="2077" y="1423"/>
                </a:lnTo>
                <a:lnTo>
                  <a:pt x="2036" y="1394"/>
                </a:lnTo>
                <a:lnTo>
                  <a:pt x="1992" y="1369"/>
                </a:lnTo>
                <a:lnTo>
                  <a:pt x="1944" y="1348"/>
                </a:lnTo>
                <a:lnTo>
                  <a:pt x="1894" y="1334"/>
                </a:lnTo>
                <a:lnTo>
                  <a:pt x="1841" y="1325"/>
                </a:lnTo>
                <a:close/>
                <a:moveTo>
                  <a:pt x="1735" y="1325"/>
                </a:moveTo>
                <a:lnTo>
                  <a:pt x="1682" y="1334"/>
                </a:lnTo>
                <a:lnTo>
                  <a:pt x="1632" y="1348"/>
                </a:lnTo>
                <a:lnTo>
                  <a:pt x="1584" y="1369"/>
                </a:lnTo>
                <a:lnTo>
                  <a:pt x="1540" y="1394"/>
                </a:lnTo>
                <a:lnTo>
                  <a:pt x="1499" y="1423"/>
                </a:lnTo>
                <a:lnTo>
                  <a:pt x="1735" y="1659"/>
                </a:lnTo>
                <a:lnTo>
                  <a:pt x="1735" y="1325"/>
                </a:lnTo>
                <a:close/>
                <a:moveTo>
                  <a:pt x="963" y="1039"/>
                </a:moveTo>
                <a:lnTo>
                  <a:pt x="915" y="1096"/>
                </a:lnTo>
                <a:lnTo>
                  <a:pt x="869" y="1156"/>
                </a:lnTo>
                <a:lnTo>
                  <a:pt x="829" y="1220"/>
                </a:lnTo>
                <a:lnTo>
                  <a:pt x="792" y="1287"/>
                </a:lnTo>
                <a:lnTo>
                  <a:pt x="760" y="1356"/>
                </a:lnTo>
                <a:lnTo>
                  <a:pt x="733" y="1427"/>
                </a:lnTo>
                <a:lnTo>
                  <a:pt x="711" y="1502"/>
                </a:lnTo>
                <a:lnTo>
                  <a:pt x="694" y="1578"/>
                </a:lnTo>
                <a:lnTo>
                  <a:pt x="681" y="1655"/>
                </a:lnTo>
                <a:lnTo>
                  <a:pt x="674" y="1735"/>
                </a:lnTo>
                <a:lnTo>
                  <a:pt x="1217" y="1735"/>
                </a:lnTo>
                <a:lnTo>
                  <a:pt x="1226" y="1676"/>
                </a:lnTo>
                <a:lnTo>
                  <a:pt x="1240" y="1620"/>
                </a:lnTo>
                <a:lnTo>
                  <a:pt x="1259" y="1567"/>
                </a:lnTo>
                <a:lnTo>
                  <a:pt x="1284" y="1516"/>
                </a:lnTo>
                <a:lnTo>
                  <a:pt x="1313" y="1467"/>
                </a:lnTo>
                <a:lnTo>
                  <a:pt x="1347" y="1423"/>
                </a:lnTo>
                <a:lnTo>
                  <a:pt x="963" y="1039"/>
                </a:lnTo>
                <a:close/>
                <a:moveTo>
                  <a:pt x="1841" y="674"/>
                </a:moveTo>
                <a:lnTo>
                  <a:pt x="1841" y="1217"/>
                </a:lnTo>
                <a:lnTo>
                  <a:pt x="1900" y="1226"/>
                </a:lnTo>
                <a:lnTo>
                  <a:pt x="1956" y="1240"/>
                </a:lnTo>
                <a:lnTo>
                  <a:pt x="2009" y="1259"/>
                </a:lnTo>
                <a:lnTo>
                  <a:pt x="2060" y="1284"/>
                </a:lnTo>
                <a:lnTo>
                  <a:pt x="2109" y="1313"/>
                </a:lnTo>
                <a:lnTo>
                  <a:pt x="2153" y="1347"/>
                </a:lnTo>
                <a:lnTo>
                  <a:pt x="2538" y="962"/>
                </a:lnTo>
                <a:lnTo>
                  <a:pt x="2480" y="912"/>
                </a:lnTo>
                <a:lnTo>
                  <a:pt x="2419" y="867"/>
                </a:lnTo>
                <a:lnTo>
                  <a:pt x="2355" y="827"/>
                </a:lnTo>
                <a:lnTo>
                  <a:pt x="2288" y="790"/>
                </a:lnTo>
                <a:lnTo>
                  <a:pt x="2218" y="759"/>
                </a:lnTo>
                <a:lnTo>
                  <a:pt x="2147" y="731"/>
                </a:lnTo>
                <a:lnTo>
                  <a:pt x="2073" y="710"/>
                </a:lnTo>
                <a:lnTo>
                  <a:pt x="1997" y="692"/>
                </a:lnTo>
                <a:lnTo>
                  <a:pt x="1920" y="681"/>
                </a:lnTo>
                <a:lnTo>
                  <a:pt x="1841" y="674"/>
                </a:lnTo>
                <a:close/>
                <a:moveTo>
                  <a:pt x="1735" y="674"/>
                </a:moveTo>
                <a:lnTo>
                  <a:pt x="1655" y="681"/>
                </a:lnTo>
                <a:lnTo>
                  <a:pt x="1578" y="694"/>
                </a:lnTo>
                <a:lnTo>
                  <a:pt x="1502" y="711"/>
                </a:lnTo>
                <a:lnTo>
                  <a:pt x="1427" y="733"/>
                </a:lnTo>
                <a:lnTo>
                  <a:pt x="1356" y="760"/>
                </a:lnTo>
                <a:lnTo>
                  <a:pt x="1287" y="792"/>
                </a:lnTo>
                <a:lnTo>
                  <a:pt x="1220" y="829"/>
                </a:lnTo>
                <a:lnTo>
                  <a:pt x="1156" y="869"/>
                </a:lnTo>
                <a:lnTo>
                  <a:pt x="1096" y="915"/>
                </a:lnTo>
                <a:lnTo>
                  <a:pt x="1039" y="963"/>
                </a:lnTo>
                <a:lnTo>
                  <a:pt x="1423" y="1347"/>
                </a:lnTo>
                <a:lnTo>
                  <a:pt x="1467" y="1313"/>
                </a:lnTo>
                <a:lnTo>
                  <a:pt x="1516" y="1284"/>
                </a:lnTo>
                <a:lnTo>
                  <a:pt x="1567" y="1259"/>
                </a:lnTo>
                <a:lnTo>
                  <a:pt x="1620" y="1240"/>
                </a:lnTo>
                <a:lnTo>
                  <a:pt x="1676" y="1226"/>
                </a:lnTo>
                <a:lnTo>
                  <a:pt x="1735" y="1217"/>
                </a:lnTo>
                <a:lnTo>
                  <a:pt x="1735" y="674"/>
                </a:lnTo>
                <a:close/>
                <a:moveTo>
                  <a:pt x="3014" y="638"/>
                </a:moveTo>
                <a:lnTo>
                  <a:pt x="2689" y="962"/>
                </a:lnTo>
                <a:lnTo>
                  <a:pt x="2745" y="1027"/>
                </a:lnTo>
                <a:lnTo>
                  <a:pt x="2796" y="1097"/>
                </a:lnTo>
                <a:lnTo>
                  <a:pt x="2841" y="1168"/>
                </a:lnTo>
                <a:lnTo>
                  <a:pt x="2882" y="1244"/>
                </a:lnTo>
                <a:lnTo>
                  <a:pt x="2888" y="1260"/>
                </a:lnTo>
                <a:lnTo>
                  <a:pt x="2888" y="1278"/>
                </a:lnTo>
                <a:lnTo>
                  <a:pt x="2882" y="1293"/>
                </a:lnTo>
                <a:lnTo>
                  <a:pt x="2873" y="1306"/>
                </a:lnTo>
                <a:lnTo>
                  <a:pt x="2859" y="1316"/>
                </a:lnTo>
                <a:lnTo>
                  <a:pt x="2842" y="1321"/>
                </a:lnTo>
                <a:lnTo>
                  <a:pt x="2826" y="1321"/>
                </a:lnTo>
                <a:lnTo>
                  <a:pt x="2810" y="1316"/>
                </a:lnTo>
                <a:lnTo>
                  <a:pt x="2797" y="1306"/>
                </a:lnTo>
                <a:lnTo>
                  <a:pt x="2787" y="1292"/>
                </a:lnTo>
                <a:lnTo>
                  <a:pt x="2749" y="1223"/>
                </a:lnTo>
                <a:lnTo>
                  <a:pt x="2708" y="1157"/>
                </a:lnTo>
                <a:lnTo>
                  <a:pt x="2662" y="1096"/>
                </a:lnTo>
                <a:lnTo>
                  <a:pt x="2614" y="1038"/>
                </a:lnTo>
                <a:lnTo>
                  <a:pt x="2229" y="1423"/>
                </a:lnTo>
                <a:lnTo>
                  <a:pt x="2263" y="1467"/>
                </a:lnTo>
                <a:lnTo>
                  <a:pt x="2292" y="1516"/>
                </a:lnTo>
                <a:lnTo>
                  <a:pt x="2317" y="1567"/>
                </a:lnTo>
                <a:lnTo>
                  <a:pt x="2336" y="1620"/>
                </a:lnTo>
                <a:lnTo>
                  <a:pt x="2350" y="1676"/>
                </a:lnTo>
                <a:lnTo>
                  <a:pt x="2359" y="1735"/>
                </a:lnTo>
                <a:lnTo>
                  <a:pt x="2902" y="1735"/>
                </a:lnTo>
                <a:lnTo>
                  <a:pt x="2894" y="1648"/>
                </a:lnTo>
                <a:lnTo>
                  <a:pt x="2880" y="1564"/>
                </a:lnTo>
                <a:lnTo>
                  <a:pt x="2860" y="1480"/>
                </a:lnTo>
                <a:lnTo>
                  <a:pt x="2859" y="1464"/>
                </a:lnTo>
                <a:lnTo>
                  <a:pt x="2862" y="1448"/>
                </a:lnTo>
                <a:lnTo>
                  <a:pt x="2869" y="1434"/>
                </a:lnTo>
                <a:lnTo>
                  <a:pt x="2881" y="1422"/>
                </a:lnTo>
                <a:lnTo>
                  <a:pt x="2897" y="1414"/>
                </a:lnTo>
                <a:lnTo>
                  <a:pt x="2914" y="1412"/>
                </a:lnTo>
                <a:lnTo>
                  <a:pt x="2930" y="1415"/>
                </a:lnTo>
                <a:lnTo>
                  <a:pt x="2944" y="1424"/>
                </a:lnTo>
                <a:lnTo>
                  <a:pt x="2956" y="1436"/>
                </a:lnTo>
                <a:lnTo>
                  <a:pt x="2963" y="1451"/>
                </a:lnTo>
                <a:lnTo>
                  <a:pt x="2981" y="1520"/>
                </a:lnTo>
                <a:lnTo>
                  <a:pt x="2994" y="1591"/>
                </a:lnTo>
                <a:lnTo>
                  <a:pt x="3004" y="1662"/>
                </a:lnTo>
                <a:lnTo>
                  <a:pt x="3008" y="1735"/>
                </a:lnTo>
                <a:lnTo>
                  <a:pt x="3468" y="1735"/>
                </a:lnTo>
                <a:lnTo>
                  <a:pt x="3461" y="1630"/>
                </a:lnTo>
                <a:lnTo>
                  <a:pt x="3448" y="1527"/>
                </a:lnTo>
                <a:lnTo>
                  <a:pt x="3430" y="1425"/>
                </a:lnTo>
                <a:lnTo>
                  <a:pt x="3405" y="1326"/>
                </a:lnTo>
                <a:lnTo>
                  <a:pt x="3373" y="1230"/>
                </a:lnTo>
                <a:lnTo>
                  <a:pt x="3338" y="1136"/>
                </a:lnTo>
                <a:lnTo>
                  <a:pt x="3295" y="1045"/>
                </a:lnTo>
                <a:lnTo>
                  <a:pt x="3249" y="957"/>
                </a:lnTo>
                <a:lnTo>
                  <a:pt x="3197" y="872"/>
                </a:lnTo>
                <a:lnTo>
                  <a:pt x="3140" y="790"/>
                </a:lnTo>
                <a:lnTo>
                  <a:pt x="3079" y="713"/>
                </a:lnTo>
                <a:lnTo>
                  <a:pt x="3014" y="638"/>
                </a:lnTo>
                <a:close/>
                <a:moveTo>
                  <a:pt x="562" y="638"/>
                </a:moveTo>
                <a:lnTo>
                  <a:pt x="495" y="714"/>
                </a:lnTo>
                <a:lnTo>
                  <a:pt x="433" y="793"/>
                </a:lnTo>
                <a:lnTo>
                  <a:pt x="376" y="876"/>
                </a:lnTo>
                <a:lnTo>
                  <a:pt x="324" y="962"/>
                </a:lnTo>
                <a:lnTo>
                  <a:pt x="277" y="1051"/>
                </a:lnTo>
                <a:lnTo>
                  <a:pt x="236" y="1142"/>
                </a:lnTo>
                <a:lnTo>
                  <a:pt x="200" y="1236"/>
                </a:lnTo>
                <a:lnTo>
                  <a:pt x="170" y="1333"/>
                </a:lnTo>
                <a:lnTo>
                  <a:pt x="145" y="1430"/>
                </a:lnTo>
                <a:lnTo>
                  <a:pt x="127" y="1531"/>
                </a:lnTo>
                <a:lnTo>
                  <a:pt x="114" y="1632"/>
                </a:lnTo>
                <a:lnTo>
                  <a:pt x="108" y="1735"/>
                </a:lnTo>
                <a:lnTo>
                  <a:pt x="567" y="1735"/>
                </a:lnTo>
                <a:lnTo>
                  <a:pt x="574" y="1646"/>
                </a:lnTo>
                <a:lnTo>
                  <a:pt x="587" y="1560"/>
                </a:lnTo>
                <a:lnTo>
                  <a:pt x="607" y="1476"/>
                </a:lnTo>
                <a:lnTo>
                  <a:pt x="632" y="1394"/>
                </a:lnTo>
                <a:lnTo>
                  <a:pt x="662" y="1314"/>
                </a:lnTo>
                <a:lnTo>
                  <a:pt x="697" y="1238"/>
                </a:lnTo>
                <a:lnTo>
                  <a:pt x="738" y="1164"/>
                </a:lnTo>
                <a:lnTo>
                  <a:pt x="783" y="1093"/>
                </a:lnTo>
                <a:lnTo>
                  <a:pt x="833" y="1026"/>
                </a:lnTo>
                <a:lnTo>
                  <a:pt x="887" y="963"/>
                </a:lnTo>
                <a:lnTo>
                  <a:pt x="562" y="638"/>
                </a:lnTo>
                <a:close/>
                <a:moveTo>
                  <a:pt x="1841" y="108"/>
                </a:moveTo>
                <a:lnTo>
                  <a:pt x="1841" y="568"/>
                </a:lnTo>
                <a:lnTo>
                  <a:pt x="1921" y="573"/>
                </a:lnTo>
                <a:lnTo>
                  <a:pt x="1999" y="584"/>
                </a:lnTo>
                <a:lnTo>
                  <a:pt x="2077" y="600"/>
                </a:lnTo>
                <a:lnTo>
                  <a:pt x="2153" y="622"/>
                </a:lnTo>
                <a:lnTo>
                  <a:pt x="2228" y="648"/>
                </a:lnTo>
                <a:lnTo>
                  <a:pt x="2301" y="678"/>
                </a:lnTo>
                <a:lnTo>
                  <a:pt x="2371" y="714"/>
                </a:lnTo>
                <a:lnTo>
                  <a:pt x="2440" y="754"/>
                </a:lnTo>
                <a:lnTo>
                  <a:pt x="2501" y="795"/>
                </a:lnTo>
                <a:lnTo>
                  <a:pt x="2558" y="840"/>
                </a:lnTo>
                <a:lnTo>
                  <a:pt x="2614" y="887"/>
                </a:lnTo>
                <a:lnTo>
                  <a:pt x="2938" y="562"/>
                </a:lnTo>
                <a:lnTo>
                  <a:pt x="2863" y="497"/>
                </a:lnTo>
                <a:lnTo>
                  <a:pt x="2786" y="436"/>
                </a:lnTo>
                <a:lnTo>
                  <a:pt x="2704" y="379"/>
                </a:lnTo>
                <a:lnTo>
                  <a:pt x="2619" y="327"/>
                </a:lnTo>
                <a:lnTo>
                  <a:pt x="2531" y="281"/>
                </a:lnTo>
                <a:lnTo>
                  <a:pt x="2440" y="238"/>
                </a:lnTo>
                <a:lnTo>
                  <a:pt x="2346" y="203"/>
                </a:lnTo>
                <a:lnTo>
                  <a:pt x="2250" y="171"/>
                </a:lnTo>
                <a:lnTo>
                  <a:pt x="2151" y="146"/>
                </a:lnTo>
                <a:lnTo>
                  <a:pt x="2049" y="128"/>
                </a:lnTo>
                <a:lnTo>
                  <a:pt x="1946" y="115"/>
                </a:lnTo>
                <a:lnTo>
                  <a:pt x="1841" y="108"/>
                </a:lnTo>
                <a:close/>
                <a:moveTo>
                  <a:pt x="1787" y="0"/>
                </a:moveTo>
                <a:lnTo>
                  <a:pt x="1890" y="3"/>
                </a:lnTo>
                <a:lnTo>
                  <a:pt x="1991" y="11"/>
                </a:lnTo>
                <a:lnTo>
                  <a:pt x="2090" y="25"/>
                </a:lnTo>
                <a:lnTo>
                  <a:pt x="2189" y="44"/>
                </a:lnTo>
                <a:lnTo>
                  <a:pt x="2285" y="69"/>
                </a:lnTo>
                <a:lnTo>
                  <a:pt x="2380" y="100"/>
                </a:lnTo>
                <a:lnTo>
                  <a:pt x="2473" y="135"/>
                </a:lnTo>
                <a:lnTo>
                  <a:pt x="2563" y="176"/>
                </a:lnTo>
                <a:lnTo>
                  <a:pt x="2652" y="221"/>
                </a:lnTo>
                <a:lnTo>
                  <a:pt x="2737" y="272"/>
                </a:lnTo>
                <a:lnTo>
                  <a:pt x="2821" y="328"/>
                </a:lnTo>
                <a:lnTo>
                  <a:pt x="2901" y="388"/>
                </a:lnTo>
                <a:lnTo>
                  <a:pt x="2978" y="454"/>
                </a:lnTo>
                <a:lnTo>
                  <a:pt x="3053" y="523"/>
                </a:lnTo>
                <a:lnTo>
                  <a:pt x="3122" y="598"/>
                </a:lnTo>
                <a:lnTo>
                  <a:pt x="3188" y="675"/>
                </a:lnTo>
                <a:lnTo>
                  <a:pt x="3248" y="755"/>
                </a:lnTo>
                <a:lnTo>
                  <a:pt x="3304" y="839"/>
                </a:lnTo>
                <a:lnTo>
                  <a:pt x="3355" y="924"/>
                </a:lnTo>
                <a:lnTo>
                  <a:pt x="3400" y="1013"/>
                </a:lnTo>
                <a:lnTo>
                  <a:pt x="3441" y="1103"/>
                </a:lnTo>
                <a:lnTo>
                  <a:pt x="3476" y="1196"/>
                </a:lnTo>
                <a:lnTo>
                  <a:pt x="3507" y="1291"/>
                </a:lnTo>
                <a:lnTo>
                  <a:pt x="3532" y="1387"/>
                </a:lnTo>
                <a:lnTo>
                  <a:pt x="3551" y="1486"/>
                </a:lnTo>
                <a:lnTo>
                  <a:pt x="3565" y="1585"/>
                </a:lnTo>
                <a:lnTo>
                  <a:pt x="3573" y="1686"/>
                </a:lnTo>
                <a:lnTo>
                  <a:pt x="3576" y="1788"/>
                </a:lnTo>
                <a:lnTo>
                  <a:pt x="3573" y="1890"/>
                </a:lnTo>
                <a:lnTo>
                  <a:pt x="3565" y="1991"/>
                </a:lnTo>
                <a:lnTo>
                  <a:pt x="3551" y="2090"/>
                </a:lnTo>
                <a:lnTo>
                  <a:pt x="3532" y="2189"/>
                </a:lnTo>
                <a:lnTo>
                  <a:pt x="3507" y="2285"/>
                </a:lnTo>
                <a:lnTo>
                  <a:pt x="3476" y="2380"/>
                </a:lnTo>
                <a:lnTo>
                  <a:pt x="3441" y="2473"/>
                </a:lnTo>
                <a:lnTo>
                  <a:pt x="3400" y="2563"/>
                </a:lnTo>
                <a:lnTo>
                  <a:pt x="3355" y="2652"/>
                </a:lnTo>
                <a:lnTo>
                  <a:pt x="3304" y="2737"/>
                </a:lnTo>
                <a:lnTo>
                  <a:pt x="3248" y="2821"/>
                </a:lnTo>
                <a:lnTo>
                  <a:pt x="3188" y="2901"/>
                </a:lnTo>
                <a:lnTo>
                  <a:pt x="3122" y="2978"/>
                </a:lnTo>
                <a:lnTo>
                  <a:pt x="3053" y="3053"/>
                </a:lnTo>
                <a:lnTo>
                  <a:pt x="2978" y="3122"/>
                </a:lnTo>
                <a:lnTo>
                  <a:pt x="2901" y="3188"/>
                </a:lnTo>
                <a:lnTo>
                  <a:pt x="2821" y="3248"/>
                </a:lnTo>
                <a:lnTo>
                  <a:pt x="2737" y="3304"/>
                </a:lnTo>
                <a:lnTo>
                  <a:pt x="2652" y="3355"/>
                </a:lnTo>
                <a:lnTo>
                  <a:pt x="2563" y="3400"/>
                </a:lnTo>
                <a:lnTo>
                  <a:pt x="2473" y="3441"/>
                </a:lnTo>
                <a:lnTo>
                  <a:pt x="2380" y="3476"/>
                </a:lnTo>
                <a:lnTo>
                  <a:pt x="2285" y="3507"/>
                </a:lnTo>
                <a:lnTo>
                  <a:pt x="2189" y="3532"/>
                </a:lnTo>
                <a:lnTo>
                  <a:pt x="2090" y="3551"/>
                </a:lnTo>
                <a:lnTo>
                  <a:pt x="1991" y="3565"/>
                </a:lnTo>
                <a:lnTo>
                  <a:pt x="1890" y="3573"/>
                </a:lnTo>
                <a:lnTo>
                  <a:pt x="1787" y="3576"/>
                </a:lnTo>
                <a:lnTo>
                  <a:pt x="1686" y="3573"/>
                </a:lnTo>
                <a:lnTo>
                  <a:pt x="1585" y="3565"/>
                </a:lnTo>
                <a:lnTo>
                  <a:pt x="1486" y="3551"/>
                </a:lnTo>
                <a:lnTo>
                  <a:pt x="1387" y="3532"/>
                </a:lnTo>
                <a:lnTo>
                  <a:pt x="1291" y="3507"/>
                </a:lnTo>
                <a:lnTo>
                  <a:pt x="1196" y="3476"/>
                </a:lnTo>
                <a:lnTo>
                  <a:pt x="1103" y="3441"/>
                </a:lnTo>
                <a:lnTo>
                  <a:pt x="1013" y="3400"/>
                </a:lnTo>
                <a:lnTo>
                  <a:pt x="924" y="3355"/>
                </a:lnTo>
                <a:lnTo>
                  <a:pt x="839" y="3304"/>
                </a:lnTo>
                <a:lnTo>
                  <a:pt x="755" y="3248"/>
                </a:lnTo>
                <a:lnTo>
                  <a:pt x="675" y="3188"/>
                </a:lnTo>
                <a:lnTo>
                  <a:pt x="598" y="3122"/>
                </a:lnTo>
                <a:lnTo>
                  <a:pt x="523" y="3053"/>
                </a:lnTo>
                <a:lnTo>
                  <a:pt x="454" y="2978"/>
                </a:lnTo>
                <a:lnTo>
                  <a:pt x="388" y="2901"/>
                </a:lnTo>
                <a:lnTo>
                  <a:pt x="328" y="2821"/>
                </a:lnTo>
                <a:lnTo>
                  <a:pt x="272" y="2737"/>
                </a:lnTo>
                <a:lnTo>
                  <a:pt x="221" y="2652"/>
                </a:lnTo>
                <a:lnTo>
                  <a:pt x="176" y="2563"/>
                </a:lnTo>
                <a:lnTo>
                  <a:pt x="135" y="2473"/>
                </a:lnTo>
                <a:lnTo>
                  <a:pt x="100" y="2380"/>
                </a:lnTo>
                <a:lnTo>
                  <a:pt x="69" y="2285"/>
                </a:lnTo>
                <a:lnTo>
                  <a:pt x="44" y="2189"/>
                </a:lnTo>
                <a:lnTo>
                  <a:pt x="25" y="2090"/>
                </a:lnTo>
                <a:lnTo>
                  <a:pt x="11" y="1991"/>
                </a:lnTo>
                <a:lnTo>
                  <a:pt x="3" y="1890"/>
                </a:lnTo>
                <a:lnTo>
                  <a:pt x="0" y="1788"/>
                </a:lnTo>
                <a:lnTo>
                  <a:pt x="3" y="1684"/>
                </a:lnTo>
                <a:lnTo>
                  <a:pt x="12" y="1581"/>
                </a:lnTo>
                <a:lnTo>
                  <a:pt x="27" y="1479"/>
                </a:lnTo>
                <a:lnTo>
                  <a:pt x="48" y="1379"/>
                </a:lnTo>
                <a:lnTo>
                  <a:pt x="74" y="1281"/>
                </a:lnTo>
                <a:lnTo>
                  <a:pt x="105" y="1184"/>
                </a:lnTo>
                <a:lnTo>
                  <a:pt x="142" y="1089"/>
                </a:lnTo>
                <a:lnTo>
                  <a:pt x="184" y="997"/>
                </a:lnTo>
                <a:lnTo>
                  <a:pt x="232" y="908"/>
                </a:lnTo>
                <a:lnTo>
                  <a:pt x="284" y="821"/>
                </a:lnTo>
                <a:lnTo>
                  <a:pt x="341" y="737"/>
                </a:lnTo>
                <a:lnTo>
                  <a:pt x="403" y="657"/>
                </a:lnTo>
                <a:lnTo>
                  <a:pt x="470" y="580"/>
                </a:lnTo>
                <a:lnTo>
                  <a:pt x="542" y="506"/>
                </a:lnTo>
                <a:lnTo>
                  <a:pt x="618" y="437"/>
                </a:lnTo>
                <a:lnTo>
                  <a:pt x="698" y="371"/>
                </a:lnTo>
                <a:lnTo>
                  <a:pt x="781" y="310"/>
                </a:lnTo>
                <a:lnTo>
                  <a:pt x="798" y="302"/>
                </a:lnTo>
                <a:lnTo>
                  <a:pt x="814" y="300"/>
                </a:lnTo>
                <a:lnTo>
                  <a:pt x="830" y="303"/>
                </a:lnTo>
                <a:lnTo>
                  <a:pt x="844" y="311"/>
                </a:lnTo>
                <a:lnTo>
                  <a:pt x="856" y="324"/>
                </a:lnTo>
                <a:lnTo>
                  <a:pt x="864" y="339"/>
                </a:lnTo>
                <a:lnTo>
                  <a:pt x="865" y="355"/>
                </a:lnTo>
                <a:lnTo>
                  <a:pt x="863" y="372"/>
                </a:lnTo>
                <a:lnTo>
                  <a:pt x="854" y="387"/>
                </a:lnTo>
                <a:lnTo>
                  <a:pt x="842" y="399"/>
                </a:lnTo>
                <a:lnTo>
                  <a:pt x="770" y="450"/>
                </a:lnTo>
                <a:lnTo>
                  <a:pt x="702" y="504"/>
                </a:lnTo>
                <a:lnTo>
                  <a:pt x="638" y="562"/>
                </a:lnTo>
                <a:lnTo>
                  <a:pt x="963" y="887"/>
                </a:lnTo>
                <a:lnTo>
                  <a:pt x="1026" y="833"/>
                </a:lnTo>
                <a:lnTo>
                  <a:pt x="1093" y="783"/>
                </a:lnTo>
                <a:lnTo>
                  <a:pt x="1164" y="738"/>
                </a:lnTo>
                <a:lnTo>
                  <a:pt x="1238" y="697"/>
                </a:lnTo>
                <a:lnTo>
                  <a:pt x="1314" y="662"/>
                </a:lnTo>
                <a:lnTo>
                  <a:pt x="1394" y="632"/>
                </a:lnTo>
                <a:lnTo>
                  <a:pt x="1476" y="607"/>
                </a:lnTo>
                <a:lnTo>
                  <a:pt x="1560" y="587"/>
                </a:lnTo>
                <a:lnTo>
                  <a:pt x="1646" y="574"/>
                </a:lnTo>
                <a:lnTo>
                  <a:pt x="1735" y="567"/>
                </a:lnTo>
                <a:lnTo>
                  <a:pt x="1735" y="108"/>
                </a:lnTo>
                <a:lnTo>
                  <a:pt x="1636" y="114"/>
                </a:lnTo>
                <a:lnTo>
                  <a:pt x="1539" y="126"/>
                </a:lnTo>
                <a:lnTo>
                  <a:pt x="1443" y="142"/>
                </a:lnTo>
                <a:lnTo>
                  <a:pt x="1349" y="165"/>
                </a:lnTo>
                <a:lnTo>
                  <a:pt x="1256" y="193"/>
                </a:lnTo>
                <a:lnTo>
                  <a:pt x="1164" y="226"/>
                </a:lnTo>
                <a:lnTo>
                  <a:pt x="1074" y="265"/>
                </a:lnTo>
                <a:lnTo>
                  <a:pt x="1058" y="271"/>
                </a:lnTo>
                <a:lnTo>
                  <a:pt x="1041" y="270"/>
                </a:lnTo>
                <a:lnTo>
                  <a:pt x="1025" y="264"/>
                </a:lnTo>
                <a:lnTo>
                  <a:pt x="1012" y="255"/>
                </a:lnTo>
                <a:lnTo>
                  <a:pt x="1002" y="241"/>
                </a:lnTo>
                <a:lnTo>
                  <a:pt x="998" y="223"/>
                </a:lnTo>
                <a:lnTo>
                  <a:pt x="999" y="207"/>
                </a:lnTo>
                <a:lnTo>
                  <a:pt x="1005" y="192"/>
                </a:lnTo>
                <a:lnTo>
                  <a:pt x="1014" y="179"/>
                </a:lnTo>
                <a:lnTo>
                  <a:pt x="1028" y="169"/>
                </a:lnTo>
                <a:lnTo>
                  <a:pt x="1118" y="129"/>
                </a:lnTo>
                <a:lnTo>
                  <a:pt x="1210" y="95"/>
                </a:lnTo>
                <a:lnTo>
                  <a:pt x="1304" y="66"/>
                </a:lnTo>
                <a:lnTo>
                  <a:pt x="1398" y="42"/>
                </a:lnTo>
                <a:lnTo>
                  <a:pt x="1494" y="24"/>
                </a:lnTo>
                <a:lnTo>
                  <a:pt x="1591" y="11"/>
                </a:lnTo>
                <a:lnTo>
                  <a:pt x="1689" y="2"/>
                </a:lnTo>
                <a:lnTo>
                  <a:pt x="17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9" b="10709"/>
          <a:stretch>
            <a:fillRect/>
          </a:stretch>
        </p:blipFill>
        <p:spPr/>
      </p:pic>
      <p:pic>
        <p:nvPicPr>
          <p:cNvPr id="33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56" y="0"/>
            <a:ext cx="910453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6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52" y="1745562"/>
            <a:ext cx="7816753" cy="4382875"/>
          </a:xfrm>
          <a:ln w="38100"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077" y="197543"/>
            <a:ext cx="11157817" cy="660511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ИТОГОВАЯ АТТЕСТАЦИЯ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2247900"/>
            <a:ext cx="6197600" cy="34544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052" y="2711076"/>
            <a:ext cx="6028267" cy="2718373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r>
              <a:rPr lang="ru-RU" sz="2133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форма итоговой аттестации</a:t>
            </a:r>
          </a:p>
          <a:p>
            <a:r>
              <a:rPr lang="ru-RU" sz="4267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ПУБЛИЧНАЯ ЗАЩИТА</a:t>
            </a:r>
            <a:endParaRPr lang="en-US" sz="4267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133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разработанного проекта по одному из направлений развития системы воспитания и социализации обучающихся в ПОО</a:t>
            </a:r>
          </a:p>
          <a:p>
            <a:pPr algn="r"/>
            <a:endParaRPr lang="ru-RU" sz="213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56" y="0"/>
            <a:ext cx="910453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82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4442" y="448380"/>
            <a:ext cx="11157817" cy="6605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КПК «ПРОЕКТИРОВАНИЕ РАЗВИТИЯ СИСТЕМЫ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ВОСПИТАНИЯ И СОЦИАЛИЗАЦИИ ОБУЧАЮЩИХСЯ ПОО»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800" i="1" dirty="0" smtClean="0">
                <a:latin typeface="Century Gothic" panose="020B0502020202020204" pitchFamily="34" charset="0"/>
              </a:rPr>
              <a:t>7 марта – 30 апреля 2020 года </a:t>
            </a:r>
            <a:endParaRPr lang="ru-RU" sz="1800" i="1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24236" r="18188" b="13045"/>
          <a:stretch/>
        </p:blipFill>
        <p:spPr>
          <a:xfrm>
            <a:off x="171011" y="1400823"/>
            <a:ext cx="8042148" cy="4748965"/>
          </a:xfrm>
          <a:prstGeom prst="rect">
            <a:avLst/>
          </a:prstGeom>
        </p:spPr>
      </p:pic>
      <p:pic>
        <p:nvPicPr>
          <p:cNvPr id="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375" y="156448"/>
            <a:ext cx="910453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73562" y="2242962"/>
            <a:ext cx="27559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85 субъектов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320 организаций, в т.ч. 289 ПОО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000" dirty="0" smtClean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396 слушателей, 2 потока обучения 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87 разработанных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проекта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Freeform 154"/>
          <p:cNvSpPr>
            <a:spLocks noEditPoints="1"/>
          </p:cNvSpPr>
          <p:nvPr/>
        </p:nvSpPr>
        <p:spPr bwMode="auto">
          <a:xfrm>
            <a:off x="8324711" y="4173080"/>
            <a:ext cx="497339" cy="360000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61"/>
          <p:cNvSpPr>
            <a:spLocks noEditPoints="1"/>
          </p:cNvSpPr>
          <p:nvPr/>
        </p:nvSpPr>
        <p:spPr bwMode="auto">
          <a:xfrm>
            <a:off x="8376223" y="3095971"/>
            <a:ext cx="360000" cy="360000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9"/>
          <p:cNvSpPr>
            <a:spLocks noEditPoints="1"/>
          </p:cNvSpPr>
          <p:nvPr/>
        </p:nvSpPr>
        <p:spPr bwMode="auto">
          <a:xfrm>
            <a:off x="8436263" y="5117830"/>
            <a:ext cx="335651" cy="360000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343"/>
          <p:cNvSpPr>
            <a:spLocks noEditPoints="1"/>
          </p:cNvSpPr>
          <p:nvPr/>
        </p:nvSpPr>
        <p:spPr bwMode="auto">
          <a:xfrm>
            <a:off x="8411914" y="2242962"/>
            <a:ext cx="360000" cy="438321"/>
          </a:xfrm>
          <a:custGeom>
            <a:avLst/>
            <a:gdLst>
              <a:gd name="T0" fmla="*/ 64 w 128"/>
              <a:gd name="T1" fmla="*/ 0 h 176"/>
              <a:gd name="T2" fmla="*/ 0 w 128"/>
              <a:gd name="T3" fmla="*/ 64 h 176"/>
              <a:gd name="T4" fmla="*/ 64 w 128"/>
              <a:gd name="T5" fmla="*/ 176 h 176"/>
              <a:gd name="T6" fmla="*/ 128 w 128"/>
              <a:gd name="T7" fmla="*/ 64 h 176"/>
              <a:gd name="T8" fmla="*/ 64 w 128"/>
              <a:gd name="T9" fmla="*/ 0 h 176"/>
              <a:gd name="T10" fmla="*/ 64 w 128"/>
              <a:gd name="T11" fmla="*/ 164 h 176"/>
              <a:gd name="T12" fmla="*/ 8 w 128"/>
              <a:gd name="T13" fmla="*/ 64 h 176"/>
              <a:gd name="T14" fmla="*/ 64 w 128"/>
              <a:gd name="T15" fmla="*/ 8 h 176"/>
              <a:gd name="T16" fmla="*/ 120 w 128"/>
              <a:gd name="T17" fmla="*/ 64 h 176"/>
              <a:gd name="T18" fmla="*/ 64 w 128"/>
              <a:gd name="T19" fmla="*/ 164 h 176"/>
              <a:gd name="T20" fmla="*/ 64 w 128"/>
              <a:gd name="T21" fmla="*/ 32 h 176"/>
              <a:gd name="T22" fmla="*/ 32 w 128"/>
              <a:gd name="T23" fmla="*/ 64 h 176"/>
              <a:gd name="T24" fmla="*/ 64 w 128"/>
              <a:gd name="T25" fmla="*/ 96 h 176"/>
              <a:gd name="T26" fmla="*/ 96 w 128"/>
              <a:gd name="T27" fmla="*/ 64 h 176"/>
              <a:gd name="T28" fmla="*/ 64 w 128"/>
              <a:gd name="T29" fmla="*/ 32 h 176"/>
              <a:gd name="T30" fmla="*/ 64 w 128"/>
              <a:gd name="T31" fmla="*/ 88 h 176"/>
              <a:gd name="T32" fmla="*/ 40 w 128"/>
              <a:gd name="T33" fmla="*/ 64 h 176"/>
              <a:gd name="T34" fmla="*/ 64 w 128"/>
              <a:gd name="T35" fmla="*/ 40 h 176"/>
              <a:gd name="T36" fmla="*/ 88 w 128"/>
              <a:gd name="T37" fmla="*/ 64 h 176"/>
              <a:gd name="T38" fmla="*/ 64 w 128"/>
              <a:gd name="T3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99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  <a:moveTo>
                  <a:pt x="64" y="32"/>
                </a:moveTo>
                <a:cubicBezTo>
                  <a:pt x="46" y="32"/>
                  <a:pt x="32" y="46"/>
                  <a:pt x="32" y="64"/>
                </a:cubicBezTo>
                <a:cubicBezTo>
                  <a:pt x="32" y="82"/>
                  <a:pt x="46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7" y="40"/>
                  <a:pt x="88" y="51"/>
                  <a:pt x="88" y="64"/>
                </a:cubicBezTo>
                <a:cubicBezTo>
                  <a:pt x="88" y="77"/>
                  <a:pt x="77" y="88"/>
                  <a:pt x="64" y="8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ight Triangle 14"/>
          <p:cNvSpPr/>
          <p:nvPr/>
        </p:nvSpPr>
        <p:spPr bwMode="auto">
          <a:xfrm rot="16200000">
            <a:off x="10769600" y="5477831"/>
            <a:ext cx="1219200" cy="1219200"/>
          </a:xfrm>
          <a:prstGeom prst="rt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6" y="346075"/>
            <a:ext cx="4714875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56" y="0"/>
            <a:ext cx="910453" cy="105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ipkkazan.ru/images/140520nws-13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594" r="2457" b="3345"/>
          <a:stretch/>
        </p:blipFill>
        <p:spPr bwMode="auto">
          <a:xfrm>
            <a:off x="8371524" y="1213598"/>
            <a:ext cx="3554985" cy="539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373" y="3574211"/>
            <a:ext cx="4714875" cy="235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93" y="3378200"/>
            <a:ext cx="2675004" cy="297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mipkkazan.ru/images/140520nws-10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53" y="628119"/>
            <a:ext cx="2877689" cy="207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012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541F18-AB54-FA42-952E-A137B2768A29}"/>
              </a:ext>
            </a:extLst>
          </p:cNvPr>
          <p:cNvSpPr txBox="1"/>
          <p:nvPr/>
        </p:nvSpPr>
        <p:spPr>
          <a:xfrm>
            <a:off x="2369982" y="265305"/>
            <a:ext cx="7119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ПРОБЛЕМЫ И ПЕРСПЕКТИВНЫЕ ЗАДАЧИ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5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337" y="72684"/>
            <a:ext cx="692662" cy="80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384019" y="1296594"/>
            <a:ext cx="450000" cy="450000"/>
            <a:chOff x="6941834" y="1858339"/>
            <a:chExt cx="1464504" cy="1464505"/>
          </a:xfrm>
        </p:grpSpPr>
        <p:sp>
          <p:nvSpPr>
            <p:cNvPr id="27" name="Shape 64759">
              <a:extLst>
                <a:ext uri="{FF2B5EF4-FFF2-40B4-BE49-F238E27FC236}">
                  <a16:creationId xmlns:a16="http://schemas.microsoft.com/office/drawing/2014/main" xmlns="" id="{4C24CFC1-35A3-1B49-B201-789900985387}"/>
                </a:ext>
              </a:extLst>
            </p:cNvPr>
            <p:cNvSpPr/>
            <p:nvPr/>
          </p:nvSpPr>
          <p:spPr>
            <a:xfrm>
              <a:off x="6941834" y="1858339"/>
              <a:ext cx="1464504" cy="1464505"/>
            </a:xfrm>
            <a:prstGeom prst="ellipse">
              <a:avLst/>
            </a:prstGeom>
            <a:solidFill>
              <a:schemeClr val="accent6"/>
            </a:solidFill>
            <a:ln w="63500" cap="flat">
              <a:noFill/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407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C0E9503-B1AA-AF46-B914-C780DDB5CD56}"/>
                </a:ext>
              </a:extLst>
            </p:cNvPr>
            <p:cNvSpPr txBox="1"/>
            <p:nvPr/>
          </p:nvSpPr>
          <p:spPr>
            <a:xfrm>
              <a:off x="6987540" y="2039684"/>
              <a:ext cx="1373090" cy="11018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01</a:t>
              </a:r>
            </a:p>
          </p:txBody>
        </p:sp>
      </p:grp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4024313" y="1224501"/>
            <a:ext cx="7575018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Разработка и апробация примерной программы воспитания и социализации обучающихся профессиональной образовательной организации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Подготовка сборника рабочих программ воспитания и социализации обучающихся, разработанных педагогическими коллективами ПОО и прошедших апробацию в 2021 г.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Подготовка типового портфеля проектов по направлениям примерной программы воспитания и социализации обучающихся ПОО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77359" y="2451761"/>
            <a:ext cx="450000" cy="450000"/>
            <a:chOff x="-4519952" y="3801744"/>
            <a:chExt cx="900000" cy="900000"/>
          </a:xfrm>
        </p:grpSpPr>
        <p:sp>
          <p:nvSpPr>
            <p:cNvPr id="30" name="Shape 64759">
              <a:extLst>
                <a:ext uri="{FF2B5EF4-FFF2-40B4-BE49-F238E27FC236}">
                  <a16:creationId xmlns:a16="http://schemas.microsoft.com/office/drawing/2014/main" xmlns="" id="{4C24CFC1-35A3-1B49-B201-789900985387}"/>
                </a:ext>
              </a:extLst>
            </p:cNvPr>
            <p:cNvSpPr/>
            <p:nvPr/>
          </p:nvSpPr>
          <p:spPr>
            <a:xfrm>
              <a:off x="-4519952" y="3801744"/>
              <a:ext cx="900000" cy="900000"/>
            </a:xfrm>
            <a:prstGeom prst="ellipse">
              <a:avLst/>
            </a:prstGeom>
            <a:solidFill>
              <a:srgbClr val="0070C0"/>
            </a:solidFill>
            <a:ln w="63500" cap="flat">
              <a:noFill/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407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C0E9503-B1AA-AF46-B914-C780DDB5CD56}"/>
                </a:ext>
              </a:extLst>
            </p:cNvPr>
            <p:cNvSpPr txBox="1"/>
            <p:nvPr/>
          </p:nvSpPr>
          <p:spPr>
            <a:xfrm>
              <a:off x="-4494198" y="3929682"/>
              <a:ext cx="843822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0</a:t>
              </a:r>
              <a:r>
                <a:rPr lang="ru-RU" sz="16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4024313" y="2451761"/>
            <a:ext cx="7575018" cy="281615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Разработка дополнительной профессиональной программы профессиональной переподготовки педагогических и руководящих работников ПОО, ответственных за развитие системы воспитания и социализации обучающихся (в т.ч. УМК и онлайн-курс)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Реализация программы профессиональной переподготовки для заместителей директоров по воспитательной деятельности не менее 500 человек)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Разработка методических (учебно-методических) материалов для педагогических и руководящих работников по развитию системы воспитания и социализации обучающихся ПОО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Рекомендации по проведению анкетирования обучающихся по вопросам выявления потребностей студентов в развитии навыков 21 века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Анимационные ролики по этапам разработки проектов развития системы воспитания и социализации обучающихся ПОО (как выбрать идею для проекта, как сформулировать цель с использованием инструмента smart, как сформулировать результаты и показатели проекта и др.)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Анимационные ролики по применению современных воспитательных технологий в воспитательной деятельности (agile, eduscram, сторитейлинг, геймификация и др.)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Рекомендации по обновлению содержания страниц сайта учреждения СПО по вопросам воспитания и социализации обучающихся (по 7 направления)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Разработка рекомендаций по анализу и изменению подходов к управлению воспитательной деятельностью в ПОО (переход на управление портфелем проектов и программ)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37204" y="5525681"/>
            <a:ext cx="450000" cy="450000"/>
            <a:chOff x="-4519951" y="10981913"/>
            <a:chExt cx="900000" cy="900000"/>
          </a:xfrm>
        </p:grpSpPr>
        <p:sp>
          <p:nvSpPr>
            <p:cNvPr id="35" name="Shape 64759">
              <a:extLst>
                <a:ext uri="{FF2B5EF4-FFF2-40B4-BE49-F238E27FC236}">
                  <a16:creationId xmlns:a16="http://schemas.microsoft.com/office/drawing/2014/main" xmlns="" id="{4C24CFC1-35A3-1B49-B201-789900985387}"/>
                </a:ext>
              </a:extLst>
            </p:cNvPr>
            <p:cNvSpPr/>
            <p:nvPr/>
          </p:nvSpPr>
          <p:spPr>
            <a:xfrm>
              <a:off x="-4519951" y="10981913"/>
              <a:ext cx="900000" cy="900000"/>
            </a:xfrm>
            <a:prstGeom prst="ellipse">
              <a:avLst/>
            </a:prstGeom>
            <a:solidFill>
              <a:schemeClr val="accent2"/>
            </a:solidFill>
            <a:ln w="63500" cap="flat">
              <a:noFill/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407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C0E9503-B1AA-AF46-B914-C780DDB5CD56}"/>
                </a:ext>
              </a:extLst>
            </p:cNvPr>
            <p:cNvSpPr txBox="1"/>
            <p:nvPr/>
          </p:nvSpPr>
          <p:spPr>
            <a:xfrm>
              <a:off x="-4494197" y="11093359"/>
              <a:ext cx="843822" cy="67710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0</a:t>
              </a:r>
              <a:r>
                <a:rPr lang="ru-RU" sz="16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37" name="Subtitle 2">
            <a:extLst>
              <a:ext uri="{FF2B5EF4-FFF2-40B4-BE49-F238E27FC236}">
                <a16:creationId xmlns="" xmlns:a16="http://schemas.microsoft.com/office/drawing/2014/main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4024313" y="5525681"/>
            <a:ext cx="7575018" cy="9694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Организация конкурса лучших практик разработки и реализации проектов по направлениям воспитательной деятельности учреждениях СПО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Организация вебинаров по продвижению лучших практик организации воспитательной деятельности в учреждениях СПО (по каждому из 7 направлений не менее 10 практик)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latin typeface="Century Gothic" panose="020B0502020202020204" pitchFamily="34" charset="0"/>
              </a:rPr>
              <a:t>Подготовка электронного сборника материалов по организации воспитательной деятельности в условиях удалённого доступа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162" y="3161157"/>
            <a:ext cx="27249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 ходе реализации проекта были выявлены затруднения специалистов, </a:t>
            </a:r>
            <a:r>
              <a:rPr lang="ru-RU" sz="1000" b="1" dirty="0">
                <a:latin typeface="Century Gothic" panose="020B0502020202020204" pitchFamily="34" charset="0"/>
              </a:rPr>
              <a:t>ответственных за развитие системы воспитания </a:t>
            </a:r>
            <a:r>
              <a:rPr lang="ru-RU" sz="1000" b="1" dirty="0" smtClean="0">
                <a:latin typeface="Century Gothic" panose="020B0502020202020204" pitchFamily="34" charset="0"/>
              </a:rPr>
              <a:t>обучающихся</a:t>
            </a:r>
            <a:r>
              <a:rPr lang="ru-RU" sz="1000" b="1" dirty="0">
                <a:latin typeface="Century Gothic" panose="020B0502020202020204" pitchFamily="34" charset="0"/>
              </a:rPr>
              <a:t>, а именно: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большинству специалистов не ясны цели воспитательной работы;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большинство специалистов испытывают затруднения с измерением результативности ВР;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подавляющая часть специалистов реализует устаревшие воспитательные технологии при работе с обучающимися;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при осуществлении воспитательной работы имеются проблемы организационного характера, нет распределения функций, полномочий и ответственности между субъектами ВР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5306" y="1190674"/>
            <a:ext cx="2724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 большинстве субъектов </a:t>
            </a:r>
            <a:r>
              <a:rPr lang="ru-RU" sz="1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не была сформирована практика создания </a:t>
            </a:r>
            <a:r>
              <a:rPr lang="ru-RU" sz="1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управленческих команд,</a:t>
            </a: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ответственных за развитие </a:t>
            </a:r>
            <a:r>
              <a:rPr lang="ru-RU" sz="1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воспитательной системы СПО </a:t>
            </a: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регионе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5461" y="2331064"/>
            <a:ext cx="2724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Результаты курсов повышения квалификации </a:t>
            </a:r>
            <a:r>
              <a:rPr lang="ru-RU" sz="10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не были масштабированы на сеть ПОО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762912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1019</Words>
  <Application>Microsoft Office PowerPoint</Application>
  <PresentationFormat>Широкоэкранный</PresentationFormat>
  <Paragraphs>105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Helvetica Neue Light</vt:lpstr>
      <vt:lpstr>Lato Light</vt:lpstr>
      <vt:lpstr>League Spartan</vt:lpstr>
      <vt:lpstr>Mukta ExtraLight</vt:lpstr>
      <vt:lpstr>Open Sans Light</vt:lpstr>
      <vt:lpstr>Poppins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ИТОГОВАЯ АТТЕСТАЦИЯ</vt:lpstr>
      <vt:lpstr>КПК «ПРОЕКТИРОВАНИЕ РАЗВИТИЯ СИСТЕМЫ  ВОСПИТАНИЯ И СОЦИАЛИЗАЦИИ ОБУЧАЮЩИХСЯ ПОО» 7 марта – 30 апреля 2020 года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Интегративная методика развития системы воспитания и социализации обучающихся ПОО</dc:title>
  <dc:creator>Кондратьева Ольга Геннадьевна</dc:creator>
  <cp:lastModifiedBy>Васильев Роман Витальевич</cp:lastModifiedBy>
  <cp:revision>57</cp:revision>
  <cp:lastPrinted>2020-10-20T04:22:19Z</cp:lastPrinted>
  <dcterms:created xsi:type="dcterms:W3CDTF">2020-04-07T10:16:13Z</dcterms:created>
  <dcterms:modified xsi:type="dcterms:W3CDTF">2020-10-20T05:32:32Z</dcterms:modified>
</cp:coreProperties>
</file>