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5" r:id="rId1"/>
  </p:sldMasterIdLst>
  <p:notesMasterIdLst>
    <p:notesMasterId r:id="rId11"/>
  </p:notesMasterIdLst>
  <p:sldIdLst>
    <p:sldId id="3388" r:id="rId2"/>
    <p:sldId id="3390" r:id="rId3"/>
    <p:sldId id="3391" r:id="rId4"/>
    <p:sldId id="3392" r:id="rId5"/>
    <p:sldId id="3393" r:id="rId6"/>
    <p:sldId id="3394" r:id="rId7"/>
    <p:sldId id="3395" r:id="rId8"/>
    <p:sldId id="3396" r:id="rId9"/>
    <p:sldId id="3364" r:id="rId10"/>
  </p:sldIdLst>
  <p:sldSz cx="24377650" cy="13716000"/>
  <p:notesSz cx="6858000" cy="9947275"/>
  <p:custDataLst>
    <p:tags r:id="rId12"/>
  </p:custDataLst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80" userDrawn="1">
          <p15:clr>
            <a:srgbClr val="A4A3A4"/>
          </p15:clr>
        </p15:guide>
        <p15:guide id="4" pos="14398" userDrawn="1">
          <p15:clr>
            <a:srgbClr val="A4A3A4"/>
          </p15:clr>
        </p15:guide>
        <p15:guide id="5" orient="horz" pos="8160" userDrawn="1">
          <p15:clr>
            <a:srgbClr val="A4A3A4"/>
          </p15:clr>
        </p15:guide>
        <p15:guide id="6" pos="9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0066FF"/>
    <a:srgbClr val="F39744"/>
    <a:srgbClr val="001334"/>
    <a:srgbClr val="5EC8F3"/>
    <a:srgbClr val="174E68"/>
    <a:srgbClr val="F69945"/>
    <a:srgbClr val="199782"/>
    <a:srgbClr val="5EC9F4"/>
    <a:srgbClr val="F39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1" autoAdjust="0"/>
    <p:restoredTop sz="96271" autoAdjust="0"/>
  </p:normalViewPr>
  <p:slideViewPr>
    <p:cSldViewPr snapToGrid="0" snapToObjects="1">
      <p:cViewPr varScale="1">
        <p:scale>
          <a:sx n="57" d="100"/>
          <a:sy n="57" d="100"/>
        </p:scale>
        <p:origin x="720" y="60"/>
      </p:cViewPr>
      <p:guideLst>
        <p:guide orient="horz" pos="480"/>
        <p:guide pos="14398"/>
        <p:guide orient="horz" pos="8160"/>
        <p:guide pos="958"/>
      </p:guideLst>
    </p:cSldViewPr>
  </p:slideViewPr>
  <p:outlineViewPr>
    <p:cViewPr>
      <p:scale>
        <a:sx n="35" d="100"/>
        <a:sy n="35" d="100"/>
      </p:scale>
      <p:origin x="0" y="-24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PT Serif" panose="020A0603040505020204" pitchFamily="18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PT Serif" panose="020A0603040505020204" pitchFamily="18" charset="77"/>
              </a:defRPr>
            </a:lvl1pPr>
          </a:lstStyle>
          <a:p>
            <a:fld id="{EFC10EE1-B198-C942-8235-326C972CBB30}" type="datetimeFigureOut">
              <a:rPr lang="en-US" smtClean="0"/>
              <a:pPr/>
              <a:t>2/1/2021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PT Serif" panose="020A0603040505020204" pitchFamily="18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PT Serif" panose="020A0603040505020204" pitchFamily="18" charset="77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1pPr>
    <a:lvl2pPr marL="914217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2pPr>
    <a:lvl3pPr marL="1828434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3pPr>
    <a:lvl4pPr marL="2742651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4pPr>
    <a:lvl5pPr marL="3656868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38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46088" y="1243013"/>
            <a:ext cx="5964237" cy="3355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787127"/>
            <a:ext cx="5484813" cy="3915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697845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46088" y="1243013"/>
            <a:ext cx="5964237" cy="3355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787127"/>
            <a:ext cx="5484813" cy="3915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689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46088" y="1243013"/>
            <a:ext cx="5964237" cy="3355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787127"/>
            <a:ext cx="5484813" cy="3915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94128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46088" y="1243013"/>
            <a:ext cx="5964237" cy="3355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787127"/>
            <a:ext cx="5484813" cy="3915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003286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46088" y="1243013"/>
            <a:ext cx="5964237" cy="3355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787127"/>
            <a:ext cx="5484813" cy="3915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25695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8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46088" y="1243013"/>
            <a:ext cx="5964237" cy="3355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787127"/>
            <a:ext cx="5484813" cy="3915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923556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6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11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203AD769-FC64-1343-B821-6DD90E2432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2645229"/>
            <a:ext cx="24377651" cy="8425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E3DA6CA8-5423-E244-9B38-31A489CDCE6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537372" y="0"/>
            <a:ext cx="13840279" cy="13716000"/>
          </a:xfrm>
          <a:custGeom>
            <a:avLst/>
            <a:gdLst>
              <a:gd name="connsiteX0" fmla="*/ 3429000 w 13840279"/>
              <a:gd name="connsiteY0" fmla="*/ 0 h 13716000"/>
              <a:gd name="connsiteX1" fmla="*/ 13840279 w 13840279"/>
              <a:gd name="connsiteY1" fmla="*/ 0 h 13716000"/>
              <a:gd name="connsiteX2" fmla="*/ 13840279 w 13840279"/>
              <a:gd name="connsiteY2" fmla="*/ 13716000 h 13716000"/>
              <a:gd name="connsiteX3" fmla="*/ 0 w 1384027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0279" h="13716000">
                <a:moveTo>
                  <a:pt x="3429000" y="0"/>
                </a:moveTo>
                <a:lnTo>
                  <a:pt x="13840279" y="0"/>
                </a:lnTo>
                <a:lnTo>
                  <a:pt x="13840279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52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ssage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5342670-1E6B-2243-BFE4-13CC9A340BF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72927" y="4985817"/>
            <a:ext cx="5826674" cy="5827166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17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856A802A-CF0F-294B-947F-43F6F524F36D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0190594" y="4104373"/>
            <a:ext cx="3996462" cy="354478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7748F481-48E8-8C47-AD9E-878B66C75C5B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8860363" y="4104373"/>
            <a:ext cx="3996462" cy="354478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313F4662-933F-B446-AB1D-5C45CBF78B3E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4525478" y="4104373"/>
            <a:ext cx="3996462" cy="354478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="" xmlns:a16="http://schemas.microsoft.com/office/drawing/2014/main" id="{E4C7DF76-3B50-CF4E-A97F-5E12740FB56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5855709" y="4104373"/>
            <a:ext cx="3996462" cy="354478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="" xmlns:a16="http://schemas.microsoft.com/office/drawing/2014/main" id="{29CEC465-1544-7049-91D7-29D016FE7B52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520824" y="4104373"/>
            <a:ext cx="3996462" cy="354478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6285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A6295B25-9368-0043-B691-DE6DF16778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4377646" cy="13716000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07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A4DE59CD-F7EF-D045-9A01-8CB50D9E82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188825" y="0"/>
            <a:ext cx="12188825" cy="13716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8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xmlns="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95890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xmlns="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9070955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20825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xmlns="" id="{3F187603-B288-424D-8566-7CB22ABB77C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397624" y="6382108"/>
            <a:ext cx="2807336" cy="2807574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xmlns="" id="{C7F72402-C348-1242-B6F6-E7F77EDE684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172689" y="6382108"/>
            <a:ext cx="2807336" cy="2807574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7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xmlns="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95890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xmlns="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915923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675857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47797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7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xmlns="" id="{DD7B4DF9-F4CD-8348-96A3-DB7AEF40F5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2188826" y="6858000"/>
            <a:ext cx="12188824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xmlns="" id="{645B37BB-879B-C14B-BA08-07975762310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2188825" y="0"/>
            <a:ext cx="12188824" cy="685800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1E95702-1578-B744-9130-55B3B94F74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2"/>
            <a:ext cx="10058400" cy="13715999"/>
          </a:xfrm>
          <a:custGeom>
            <a:avLst/>
            <a:gdLst>
              <a:gd name="connsiteX0" fmla="*/ 0 w 10058400"/>
              <a:gd name="connsiteY0" fmla="*/ 0 h 13715999"/>
              <a:gd name="connsiteX1" fmla="*/ 10058400 w 10058400"/>
              <a:gd name="connsiteY1" fmla="*/ 0 h 13715999"/>
              <a:gd name="connsiteX2" fmla="*/ 5666812 w 10058400"/>
              <a:gd name="connsiteY2" fmla="*/ 13715999 h 13715999"/>
              <a:gd name="connsiteX3" fmla="*/ 0 w 100584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13715999">
                <a:moveTo>
                  <a:pt x="0" y="0"/>
                </a:moveTo>
                <a:lnTo>
                  <a:pt x="10058400" y="0"/>
                </a:lnTo>
                <a:lnTo>
                  <a:pt x="566681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32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CE00782E-4C24-ED44-8642-3E6127757C63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2755113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xmlns="" id="{7574E609-94B7-3248-B664-2520CD94AE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1147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xmlns="" id="{28CAB6C0-80B5-0145-BB48-171DC38978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487180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xmlns="" id="{13CDD826-7A09-0E46-924D-3E22C1ADC0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837846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4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CBDB90-54CE-7244-803E-647CA61D2CD7}"/>
              </a:ext>
            </a:extLst>
          </p:cNvPr>
          <p:cNvSpPr txBox="1"/>
          <p:nvPr userDrawn="1"/>
        </p:nvSpPr>
        <p:spPr>
          <a:xfrm>
            <a:off x="22388473" y="12611172"/>
            <a:ext cx="575800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fld id="{D93340F3-85EA-5849-99E4-E0C4FF56AC6F}" type="slidenum">
              <a:rPr lang="en-US" sz="2400" b="0" i="0" smtClean="0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algn="r"/>
              <a:t>‹#›</a:t>
            </a:fld>
            <a:endParaRPr lang="en-US" sz="2400" b="0" i="0" dirty="0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7" r:id="rId2"/>
    <p:sldLayoutId id="2147484093" r:id="rId3"/>
    <p:sldLayoutId id="2147484096" r:id="rId4"/>
    <p:sldLayoutId id="2147484098" r:id="rId5"/>
    <p:sldLayoutId id="2147484097" r:id="rId6"/>
    <p:sldLayoutId id="2147484014" r:id="rId7"/>
    <p:sldLayoutId id="2147484094" r:id="rId8"/>
    <p:sldLayoutId id="2147484095" r:id="rId9"/>
    <p:sldLayoutId id="2147484102" r:id="rId10"/>
    <p:sldLayoutId id="2147484103" r:id="rId11"/>
    <p:sldLayoutId id="2147484104" r:id="rId12"/>
    <p:sldLayoutId id="214748410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828343" rtl="0" eaLnBrk="1" latinLnBrk="0" hangingPunct="1">
        <a:lnSpc>
          <a:spcPct val="100000"/>
        </a:lnSpc>
        <a:spcBef>
          <a:spcPct val="0"/>
        </a:spcBef>
        <a:buNone/>
        <a:defRPr sz="8000" b="1" i="0" kern="1200" spc="300">
          <a:solidFill>
            <a:schemeClr val="tx1"/>
          </a:solidFill>
          <a:latin typeface="PT Serif" panose="020A0603040505020204" pitchFamily="18" charset="77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4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8490"/>
          <a:stretch>
            <a:fillRect/>
          </a:stretch>
        </p:blipFill>
        <p:spPr>
          <a:xfrm>
            <a:off x="0" y="-1"/>
            <a:ext cx="24377646" cy="13716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69A168C-9BAE-5F47-9CE2-5E4F2AD0EE39}"/>
              </a:ext>
            </a:extLst>
          </p:cNvPr>
          <p:cNvSpPr/>
          <p:nvPr/>
        </p:nvSpPr>
        <p:spPr>
          <a:xfrm>
            <a:off x="0" y="-1"/>
            <a:ext cx="24377650" cy="13716000"/>
          </a:xfrm>
          <a:prstGeom prst="rect">
            <a:avLst/>
          </a:prstGeom>
          <a:solidFill>
            <a:schemeClr val="tx1">
              <a:lumMod val="5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chemeClr val="bg1"/>
                </a:solidFill>
                <a:ea typeface="Source Sans Pro" panose="020B0503030403020204" pitchFamily="34" charset="0"/>
                <a:cs typeface="Mukta" panose="020B0000000000000000" pitchFamily="34" charset="77"/>
              </a:rPr>
              <a:t>О ТЕМАТИКЕ КУРСОВ КАФЕДРЫ </a:t>
            </a:r>
          </a:p>
          <a:p>
            <a:pPr algn="ctr"/>
            <a:r>
              <a:rPr lang="ru-RU" sz="8000" b="1" dirty="0" smtClean="0">
                <a:solidFill>
                  <a:schemeClr val="bg1"/>
                </a:solidFill>
                <a:ea typeface="Source Sans Pro" panose="020B0503030403020204" pitchFamily="34" charset="0"/>
                <a:cs typeface="Mukta" panose="020B0000000000000000" pitchFamily="34" charset="77"/>
              </a:rPr>
              <a:t>РАЗВИТИЯ ВОСПИТАТЕЛЬНЫХ СИСТЕМ </a:t>
            </a:r>
            <a:endParaRPr lang="en-US" sz="8000" b="1" dirty="0">
              <a:solidFill>
                <a:schemeClr val="bg1"/>
              </a:solidFill>
              <a:ea typeface="Source Sans Pro" panose="020B0503030403020204" pitchFamily="34" charset="0"/>
              <a:cs typeface="Mukta" panose="020B0000000000000000" pitchFamily="34" charset="77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xmlns="" id="{FBE69680-E96C-EA4C-AB95-423018BE629B}"/>
              </a:ext>
            </a:extLst>
          </p:cNvPr>
          <p:cNvSpPr/>
          <p:nvPr/>
        </p:nvSpPr>
        <p:spPr>
          <a:xfrm>
            <a:off x="1373194" y="2363879"/>
            <a:ext cx="4833257" cy="4833257"/>
          </a:xfrm>
          <a:prstGeom prst="halfFrame">
            <a:avLst>
              <a:gd name="adj1" fmla="val 3484"/>
              <a:gd name="adj2" fmla="val 31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oto Sans ExtraLight" panose="020B0302040504020204" pitchFamily="34" charset="0"/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xmlns="" id="{53A1B986-4B82-924B-9E4B-1ED0E389F8EC}"/>
              </a:ext>
            </a:extLst>
          </p:cNvPr>
          <p:cNvSpPr/>
          <p:nvPr/>
        </p:nvSpPr>
        <p:spPr>
          <a:xfrm rot="10800000">
            <a:off x="17721091" y="6492489"/>
            <a:ext cx="4833257" cy="4833257"/>
          </a:xfrm>
          <a:prstGeom prst="halfFrame">
            <a:avLst>
              <a:gd name="adj1" fmla="val 3484"/>
              <a:gd name="adj2" fmla="val 31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oto Sans ExtraLight" panose="020B030204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277" y="253696"/>
            <a:ext cx="4745746" cy="719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969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B4C2244-8C15-CC41-A750-1F606BAA391B}"/>
              </a:ext>
            </a:extLst>
          </p:cNvPr>
          <p:cNvSpPr/>
          <p:nvPr/>
        </p:nvSpPr>
        <p:spPr>
          <a:xfrm>
            <a:off x="1520825" y="3454316"/>
            <a:ext cx="21336000" cy="8172314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59821F-6D88-0D49-B048-717EDF97EA60}"/>
              </a:ext>
            </a:extLst>
          </p:cNvPr>
          <p:cNvSpPr txBox="1"/>
          <p:nvPr/>
        </p:nvSpPr>
        <p:spPr>
          <a:xfrm>
            <a:off x="9625263" y="5775741"/>
            <a:ext cx="11197390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Воспитание </a:t>
            </a:r>
          </a:p>
          <a:p>
            <a:pPr algn="ctr"/>
            <a:r>
              <a:rPr lang="ru-RU" sz="5400" b="1" dirty="0" smtClean="0">
                <a:solidFill>
                  <a:schemeClr val="tx2"/>
                </a:solidFill>
              </a:rPr>
              <a:t>детей и молодежи – </a:t>
            </a:r>
          </a:p>
          <a:p>
            <a:pPr algn="ctr"/>
            <a:r>
              <a:rPr lang="ru-RU" sz="5400" b="1" dirty="0" smtClean="0">
                <a:solidFill>
                  <a:schemeClr val="tx2"/>
                </a:solidFill>
              </a:rPr>
              <a:t>стратегический </a:t>
            </a:r>
          </a:p>
          <a:p>
            <a:pPr algn="ctr"/>
            <a:r>
              <a:rPr lang="ru-RU" sz="5400" b="1" dirty="0" smtClean="0">
                <a:solidFill>
                  <a:schemeClr val="tx2"/>
                </a:solidFill>
              </a:rPr>
              <a:t>общенациональный </a:t>
            </a:r>
            <a:r>
              <a:rPr lang="ru-RU" sz="5400" b="1" dirty="0">
                <a:solidFill>
                  <a:schemeClr val="tx2"/>
                </a:solidFill>
              </a:rPr>
              <a:t>приоритет</a:t>
            </a:r>
            <a:endParaRPr lang="en-US" sz="5400" b="1" dirty="0">
              <a:solidFill>
                <a:schemeClr val="tx2"/>
              </a:solidFill>
              <a:latin typeface="animat" panose="02000503000000000000" pitchFamily="50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19" name="Shape 2901">
            <a:extLst>
              <a:ext uri="{FF2B5EF4-FFF2-40B4-BE49-F238E27FC236}">
                <a16:creationId xmlns:a16="http://schemas.microsoft.com/office/drawing/2014/main" xmlns="" id="{C2BA7E64-B822-EE41-942D-4B7E00E9F2F7}"/>
              </a:ext>
            </a:extLst>
          </p:cNvPr>
          <p:cNvSpPr/>
          <p:nvPr/>
        </p:nvSpPr>
        <p:spPr>
          <a:xfrm>
            <a:off x="2466499" y="7540473"/>
            <a:ext cx="358928" cy="717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+mj-lt"/>
              <a:ea typeface="Noto Sans ExtraLight" panose="020B0302040504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20" name="Shape 2902">
            <a:extLst>
              <a:ext uri="{FF2B5EF4-FFF2-40B4-BE49-F238E27FC236}">
                <a16:creationId xmlns:a16="http://schemas.microsoft.com/office/drawing/2014/main" xmlns="" id="{8EFEECE0-6E00-9C45-AC92-51FD4BA459BA}"/>
              </a:ext>
            </a:extLst>
          </p:cNvPr>
          <p:cNvSpPr/>
          <p:nvPr/>
        </p:nvSpPr>
        <p:spPr>
          <a:xfrm>
            <a:off x="21552223" y="7540473"/>
            <a:ext cx="358928" cy="717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+mj-lt"/>
              <a:ea typeface="Noto Sans ExtraLight" panose="020B0302040504020204" pitchFamily="34" charset="0"/>
              <a:cs typeface="Noto Sans ExtraLight" panose="020B030204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247164"/>
            <a:ext cx="4745746" cy="719329"/>
          </a:xfrm>
          <a:prstGeom prst="rect">
            <a:avLst/>
          </a:prstGeom>
        </p:spPr>
      </p:pic>
      <p:pic>
        <p:nvPicPr>
          <p:cNvPr id="4" name="Рисунок 3"/>
          <p:cNvPicPr>
            <a:picLocks noGrp="1" noChangeAspect="1"/>
          </p:cNvPicPr>
          <p:nvPr>
            <p:ph type="pic" sz="quarter" idx="2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r="166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3137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611948C-8F92-2447-9C47-E2B63D2EBED7}"/>
              </a:ext>
            </a:extLst>
          </p:cNvPr>
          <p:cNvSpPr txBox="1"/>
          <p:nvPr/>
        </p:nvSpPr>
        <p:spPr>
          <a:xfrm>
            <a:off x="1017940" y="4617371"/>
            <a:ext cx="659155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6600" b="1" dirty="0">
                <a:latin typeface="+mj-lt"/>
              </a:rPr>
              <a:t>7</a:t>
            </a:r>
            <a:endParaRPr lang="en-US" sz="66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5128" y="4535298"/>
            <a:ext cx="7689926" cy="12721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087636">
              <a:lnSpc>
                <a:spcPts val="4000"/>
              </a:lnSpc>
              <a:spcBef>
                <a:spcPts val="1200"/>
              </a:spcBef>
            </a:pPr>
            <a:r>
              <a:rPr lang="ru-RU" sz="4800" b="1" dirty="0" smtClean="0">
                <a:solidFill>
                  <a:srgbClr val="001334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 </a:t>
            </a:r>
            <a:r>
              <a:rPr lang="ru-RU" b="1" dirty="0" smtClean="0">
                <a:solidFill>
                  <a:srgbClr val="001334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дополнительных </a:t>
            </a:r>
          </a:p>
          <a:p>
            <a:pPr defTabSz="1087636">
              <a:lnSpc>
                <a:spcPts val="4000"/>
              </a:lnSpc>
              <a:spcBef>
                <a:spcPts val="1200"/>
              </a:spcBef>
            </a:pPr>
            <a:r>
              <a:rPr lang="ru-RU" b="1" dirty="0" smtClean="0">
                <a:solidFill>
                  <a:srgbClr val="001334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профессиональных программ </a:t>
            </a:r>
          </a:p>
        </p:txBody>
      </p:sp>
      <p:sp useBgFill="1">
        <p:nvSpPr>
          <p:cNvPr id="9" name="Oval 31">
            <a:extLst>
              <a:ext uri="{FF2B5EF4-FFF2-40B4-BE49-F238E27FC236}">
                <a16:creationId xmlns="" xmlns:a16="http://schemas.microsoft.com/office/drawing/2014/main" id="{3E00BA49-1E68-574E-BA1A-917D03967456}"/>
              </a:ext>
            </a:extLst>
          </p:cNvPr>
          <p:cNvSpPr/>
          <p:nvPr/>
        </p:nvSpPr>
        <p:spPr>
          <a:xfrm>
            <a:off x="2674899" y="6245586"/>
            <a:ext cx="1600200" cy="16002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1334"/>
                </a:solidFill>
              </a:rPr>
              <a:t>2</a:t>
            </a:r>
            <a:r>
              <a:rPr lang="ru-RU" dirty="0" smtClean="0">
                <a:solidFill>
                  <a:srgbClr val="001334"/>
                </a:solidFill>
              </a:rPr>
              <a:t> </a:t>
            </a:r>
            <a:endParaRPr lang="en-US" dirty="0">
              <a:solidFill>
                <a:srgbClr val="00133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3A01B88-EFD5-BF4C-956F-3C451CF44D4F}"/>
              </a:ext>
            </a:extLst>
          </p:cNvPr>
          <p:cNvSpPr txBox="1"/>
          <p:nvPr/>
        </p:nvSpPr>
        <p:spPr>
          <a:xfrm>
            <a:off x="1951146" y="7976453"/>
            <a:ext cx="2970685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b" anchorCtr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a typeface="Source Sans Pro" panose="020B0503030403020204" pitchFamily="34" charset="0"/>
                <a:cs typeface="League Spartan" charset="0"/>
              </a:rPr>
              <a:t>обновленных</a:t>
            </a:r>
            <a:endParaRPr lang="en-US" sz="3200" b="1" dirty="0">
              <a:solidFill>
                <a:schemeClr val="tx2"/>
              </a:solidFill>
              <a:ea typeface="Source Sans Pro" panose="020B0503030403020204" pitchFamily="34" charset="0"/>
              <a:cs typeface="League Spartan" charset="0"/>
            </a:endParaRPr>
          </a:p>
        </p:txBody>
      </p:sp>
      <p:sp useBgFill="1">
        <p:nvSpPr>
          <p:cNvPr id="11" name="Oval 31">
            <a:extLst>
              <a:ext uri="{FF2B5EF4-FFF2-40B4-BE49-F238E27FC236}">
                <a16:creationId xmlns="" xmlns:a16="http://schemas.microsoft.com/office/drawing/2014/main" id="{3E00BA49-1E68-574E-BA1A-917D03967456}"/>
              </a:ext>
            </a:extLst>
          </p:cNvPr>
          <p:cNvSpPr/>
          <p:nvPr/>
        </p:nvSpPr>
        <p:spPr>
          <a:xfrm>
            <a:off x="6087170" y="6214965"/>
            <a:ext cx="1600200" cy="1600200"/>
          </a:xfrm>
          <a:prstGeom prst="ellips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1334"/>
                </a:solidFill>
              </a:rPr>
              <a:t>5</a:t>
            </a:r>
            <a:r>
              <a:rPr lang="ru-RU" b="1" dirty="0" smtClean="0">
                <a:solidFill>
                  <a:srgbClr val="001334"/>
                </a:solidFill>
              </a:rPr>
              <a:t> </a:t>
            </a:r>
            <a:endParaRPr lang="en-US" b="1" dirty="0">
              <a:solidFill>
                <a:srgbClr val="00133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3A01B88-EFD5-BF4C-956F-3C451CF44D4F}"/>
              </a:ext>
            </a:extLst>
          </p:cNvPr>
          <p:cNvSpPr txBox="1"/>
          <p:nvPr/>
        </p:nvSpPr>
        <p:spPr>
          <a:xfrm>
            <a:off x="6228316" y="7961368"/>
            <a:ext cx="1459054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a typeface="Source Sans Pro" panose="020B0503030403020204" pitchFamily="34" charset="0"/>
                <a:cs typeface="League Spartan" charset="0"/>
              </a:rPr>
              <a:t>новых</a:t>
            </a:r>
            <a:endParaRPr lang="en-US" sz="3200" b="1" dirty="0">
              <a:solidFill>
                <a:schemeClr val="tx2"/>
              </a:solidFill>
              <a:ea typeface="Source Sans Pro" panose="020B0503030403020204" pitchFamily="34" charset="0"/>
              <a:cs typeface="League Spartan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11948C-8F92-2447-9C47-E2B63D2EBED7}"/>
              </a:ext>
            </a:extLst>
          </p:cNvPr>
          <p:cNvSpPr txBox="1"/>
          <p:nvPr/>
        </p:nvSpPr>
        <p:spPr>
          <a:xfrm>
            <a:off x="7687370" y="6474923"/>
            <a:ext cx="1861407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66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72%</a:t>
            </a:r>
            <a:endParaRPr lang="en-US" sz="66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6157" y="9973956"/>
            <a:ext cx="3084499" cy="60529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087636">
              <a:lnSpc>
                <a:spcPts val="4000"/>
              </a:lnSpc>
              <a:spcBef>
                <a:spcPts val="1200"/>
              </a:spcBef>
            </a:pPr>
            <a:r>
              <a:rPr lang="ru-RU" b="1" dirty="0" smtClean="0">
                <a:solidFill>
                  <a:srgbClr val="001334"/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слушателей</a:t>
            </a:r>
            <a:endParaRPr lang="en-US" b="1" dirty="0">
              <a:solidFill>
                <a:srgbClr val="001334"/>
              </a:solidFill>
              <a:latin typeface="+mj-lt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44FFC1C-D77F-024A-829A-285A4780165E}"/>
              </a:ext>
            </a:extLst>
          </p:cNvPr>
          <p:cNvSpPr txBox="1"/>
          <p:nvPr/>
        </p:nvSpPr>
        <p:spPr>
          <a:xfrm>
            <a:off x="671258" y="9722605"/>
            <a:ext cx="1608133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6600" b="1" dirty="0" smtClean="0">
                <a:latin typeface="+mj-lt"/>
              </a:rPr>
              <a:t>750</a:t>
            </a:r>
            <a:endParaRPr lang="en-US" sz="6600" b="1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35AFA79-FE80-5C49-BAC6-4760ECDCB4B3}"/>
              </a:ext>
            </a:extLst>
          </p:cNvPr>
          <p:cNvSpPr txBox="1"/>
          <p:nvPr/>
        </p:nvSpPr>
        <p:spPr>
          <a:xfrm>
            <a:off x="671258" y="1581122"/>
            <a:ext cx="7221849" cy="14465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Кафедра развития </a:t>
            </a:r>
          </a:p>
          <a:p>
            <a:r>
              <a:rPr lang="ru-RU" sz="4400" b="1" dirty="0" smtClean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воспитательных систем</a:t>
            </a:r>
            <a:endParaRPr lang="en-US" sz="4400" b="1" dirty="0">
              <a:solidFill>
                <a:schemeClr val="tx2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6822137-C803-E941-9545-A4D9DE42ED6A}"/>
              </a:ext>
            </a:extLst>
          </p:cNvPr>
          <p:cNvSpPr txBox="1"/>
          <p:nvPr/>
        </p:nvSpPr>
        <p:spPr>
          <a:xfrm>
            <a:off x="671258" y="612112"/>
            <a:ext cx="9026830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  <a:latin typeface="+mj-lt"/>
                <a:ea typeface="Noto Sans Medium" panose="020B0502040504020204" pitchFamily="34" charset="0"/>
                <a:cs typeface="Noto Sans Medium" panose="020B0502040504020204" pitchFamily="34" charset="0"/>
              </a:rPr>
              <a:t>План-график ДПП ПК на 2021 г.</a:t>
            </a:r>
            <a:endParaRPr lang="en-US" sz="4400" b="1" dirty="0">
              <a:solidFill>
                <a:schemeClr val="accent2"/>
              </a:solidFill>
              <a:latin typeface="+mj-lt"/>
              <a:ea typeface="Noto Sans Medium" panose="020B0502040504020204" pitchFamily="34" charset="0"/>
              <a:cs typeface="Noto Sans Medium" panose="020B0502040504020204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7" b="169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45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="" xmlns:a16="http://schemas.microsoft.com/office/drawing/2014/main" id="{223522DD-D54B-BF4B-B0E2-E6A5D4D90DB1}"/>
              </a:ext>
            </a:extLst>
          </p:cNvPr>
          <p:cNvSpPr/>
          <p:nvPr/>
        </p:nvSpPr>
        <p:spPr>
          <a:xfrm>
            <a:off x="1352815" y="2883890"/>
            <a:ext cx="5166698" cy="2000860"/>
          </a:xfrm>
          <a:prstGeom prst="parallelogram">
            <a:avLst/>
          </a:prstGeom>
          <a:solidFill>
            <a:schemeClr val="bg2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воспитания </a:t>
            </a:r>
            <a:r>
              <a:rPr lang="ru-RU" dirty="0">
                <a:latin typeface="+mj-lt"/>
              </a:rPr>
              <a:t>и календарного плана </a:t>
            </a:r>
            <a:r>
              <a:rPr lang="ru-RU" dirty="0" smtClean="0">
                <a:latin typeface="+mj-lt"/>
              </a:rPr>
              <a:t>ной</a:t>
            </a:r>
            <a:endParaRPr lang="en-US" dirty="0">
              <a:latin typeface="+mj-lt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="" xmlns:a16="http://schemas.microsoft.com/office/drawing/2014/main" id="{1D7EAD8E-AB0F-A64B-A41B-76CDE33EE1E9}"/>
              </a:ext>
            </a:extLst>
          </p:cNvPr>
          <p:cNvSpPr txBox="1">
            <a:spLocks/>
          </p:cNvSpPr>
          <p:nvPr/>
        </p:nvSpPr>
        <p:spPr>
          <a:xfrm>
            <a:off x="6873771" y="9601099"/>
            <a:ext cx="10021406" cy="14219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434"/>
            <a:r>
              <a:rPr lang="ru-RU" sz="36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пециалисты, занимающиеся отдыхом и оздоровлением детей и подростков</a:t>
            </a:r>
            <a:endParaRPr lang="en-US" sz="3600" b="1" dirty="0">
              <a:solidFill>
                <a:schemeClr val="tx1"/>
              </a:solidFill>
              <a:latin typeface="+mj-lt"/>
              <a:ea typeface="Source Sans Pro Light" panose="020B04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695" y="247164"/>
            <a:ext cx="4953507" cy="7795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28718" y="3035018"/>
            <a:ext cx="101372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руководящие </a:t>
            </a:r>
            <a:r>
              <a:rPr lang="ru-RU" b="1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работники  </a:t>
            </a:r>
            <a:endParaRPr lang="ru-RU" b="1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профессиональных образовательных организаций</a:t>
            </a:r>
          </a:p>
          <a:p>
            <a:pPr algn="ctr"/>
            <a:endParaRPr lang="ru-RU" b="1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5" name="Group 15">
            <a:extLst>
              <a:ext uri="{FF2B5EF4-FFF2-40B4-BE49-F238E27FC236}">
                <a16:creationId xmlns="" xmlns:a16="http://schemas.microsoft.com/office/drawing/2014/main" id="{8549115F-6BE5-F94E-89D2-47146D2BE2D5}"/>
              </a:ext>
            </a:extLst>
          </p:cNvPr>
          <p:cNvGrpSpPr/>
          <p:nvPr/>
        </p:nvGrpSpPr>
        <p:grpSpPr>
          <a:xfrm>
            <a:off x="17221743" y="2094298"/>
            <a:ext cx="6208648" cy="10369416"/>
            <a:chOff x="1882736" y="5503863"/>
            <a:chExt cx="6362700" cy="12666663"/>
          </a:xfrm>
          <a:solidFill>
            <a:srgbClr val="002060"/>
          </a:solidFill>
        </p:grpSpPr>
        <p:sp>
          <p:nvSpPr>
            <p:cNvPr id="26" name="Freeform 16">
              <a:extLst>
                <a:ext uri="{FF2B5EF4-FFF2-40B4-BE49-F238E27FC236}">
                  <a16:creationId xmlns="" xmlns:a16="http://schemas.microsoft.com/office/drawing/2014/main" id="{C0A7D80D-3AD1-BF4B-8C91-1E9867025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2736" y="5503863"/>
              <a:ext cx="6362700" cy="12666663"/>
            </a:xfrm>
            <a:custGeom>
              <a:avLst/>
              <a:gdLst>
                <a:gd name="T0" fmla="*/ 1435 w 1440"/>
                <a:gd name="T1" fmla="*/ 659 h 2868"/>
                <a:gd name="T2" fmla="*/ 1429 w 1440"/>
                <a:gd name="T3" fmla="*/ 659 h 2868"/>
                <a:gd name="T4" fmla="*/ 1429 w 1440"/>
                <a:gd name="T5" fmla="*/ 221 h 2868"/>
                <a:gd name="T6" fmla="*/ 1209 w 1440"/>
                <a:gd name="T7" fmla="*/ 0 h 2868"/>
                <a:gd name="T8" fmla="*/ 232 w 1440"/>
                <a:gd name="T9" fmla="*/ 0 h 2868"/>
                <a:gd name="T10" fmla="*/ 11 w 1440"/>
                <a:gd name="T11" fmla="*/ 221 h 2868"/>
                <a:gd name="T12" fmla="*/ 11 w 1440"/>
                <a:gd name="T13" fmla="*/ 387 h 2868"/>
                <a:gd name="T14" fmla="*/ 4 w 1440"/>
                <a:gd name="T15" fmla="*/ 387 h 2868"/>
                <a:gd name="T16" fmla="*/ 0 w 1440"/>
                <a:gd name="T17" fmla="*/ 392 h 2868"/>
                <a:gd name="T18" fmla="*/ 0 w 1440"/>
                <a:gd name="T19" fmla="*/ 498 h 2868"/>
                <a:gd name="T20" fmla="*/ 4 w 1440"/>
                <a:gd name="T21" fmla="*/ 502 h 2868"/>
                <a:gd name="T22" fmla="*/ 11 w 1440"/>
                <a:gd name="T23" fmla="*/ 502 h 2868"/>
                <a:gd name="T24" fmla="*/ 11 w 1440"/>
                <a:gd name="T25" fmla="*/ 593 h 2868"/>
                <a:gd name="T26" fmla="*/ 4 w 1440"/>
                <a:gd name="T27" fmla="*/ 593 h 2868"/>
                <a:gd name="T28" fmla="*/ 0 w 1440"/>
                <a:gd name="T29" fmla="*/ 597 h 2868"/>
                <a:gd name="T30" fmla="*/ 0 w 1440"/>
                <a:gd name="T31" fmla="*/ 798 h 2868"/>
                <a:gd name="T32" fmla="*/ 4 w 1440"/>
                <a:gd name="T33" fmla="*/ 802 h 2868"/>
                <a:gd name="T34" fmla="*/ 11 w 1440"/>
                <a:gd name="T35" fmla="*/ 802 h 2868"/>
                <a:gd name="T36" fmla="*/ 11 w 1440"/>
                <a:gd name="T37" fmla="*/ 855 h 2868"/>
                <a:gd name="T38" fmla="*/ 4 w 1440"/>
                <a:gd name="T39" fmla="*/ 855 h 2868"/>
                <a:gd name="T40" fmla="*/ 0 w 1440"/>
                <a:gd name="T41" fmla="*/ 860 h 2868"/>
                <a:gd name="T42" fmla="*/ 0 w 1440"/>
                <a:gd name="T43" fmla="*/ 1061 h 2868"/>
                <a:gd name="T44" fmla="*/ 4 w 1440"/>
                <a:gd name="T45" fmla="*/ 1065 h 2868"/>
                <a:gd name="T46" fmla="*/ 11 w 1440"/>
                <a:gd name="T47" fmla="*/ 1065 h 2868"/>
                <a:gd name="T48" fmla="*/ 11 w 1440"/>
                <a:gd name="T49" fmla="*/ 2647 h 2868"/>
                <a:gd name="T50" fmla="*/ 232 w 1440"/>
                <a:gd name="T51" fmla="*/ 2868 h 2868"/>
                <a:gd name="T52" fmla="*/ 1209 w 1440"/>
                <a:gd name="T53" fmla="*/ 2868 h 2868"/>
                <a:gd name="T54" fmla="*/ 1429 w 1440"/>
                <a:gd name="T55" fmla="*/ 2647 h 2868"/>
                <a:gd name="T56" fmla="*/ 1429 w 1440"/>
                <a:gd name="T57" fmla="*/ 1001 h 2868"/>
                <a:gd name="T58" fmla="*/ 1435 w 1440"/>
                <a:gd name="T59" fmla="*/ 1001 h 2868"/>
                <a:gd name="T60" fmla="*/ 1440 w 1440"/>
                <a:gd name="T61" fmla="*/ 996 h 2868"/>
                <a:gd name="T62" fmla="*/ 1440 w 1440"/>
                <a:gd name="T63" fmla="*/ 664 h 2868"/>
                <a:gd name="T64" fmla="*/ 1435 w 1440"/>
                <a:gd name="T65" fmla="*/ 659 h 2868"/>
                <a:gd name="T66" fmla="*/ 1372 w 1440"/>
                <a:gd name="T67" fmla="*/ 2673 h 2868"/>
                <a:gd name="T68" fmla="*/ 1245 w 1440"/>
                <a:gd name="T69" fmla="*/ 2796 h 2868"/>
                <a:gd name="T70" fmla="*/ 203 w 1440"/>
                <a:gd name="T71" fmla="*/ 2796 h 2868"/>
                <a:gd name="T72" fmla="*/ 76 w 1440"/>
                <a:gd name="T73" fmla="*/ 2673 h 2868"/>
                <a:gd name="T74" fmla="*/ 76 w 1440"/>
                <a:gd name="T75" fmla="*/ 189 h 2868"/>
                <a:gd name="T76" fmla="*/ 203 w 1440"/>
                <a:gd name="T77" fmla="*/ 66 h 2868"/>
                <a:gd name="T78" fmla="*/ 342 w 1440"/>
                <a:gd name="T79" fmla="*/ 66 h 2868"/>
                <a:gd name="T80" fmla="*/ 342 w 1440"/>
                <a:gd name="T81" fmla="*/ 66 h 2868"/>
                <a:gd name="T82" fmla="*/ 343 w 1440"/>
                <a:gd name="T83" fmla="*/ 66 h 2868"/>
                <a:gd name="T84" fmla="*/ 357 w 1440"/>
                <a:gd name="T85" fmla="*/ 79 h 2868"/>
                <a:gd name="T86" fmla="*/ 357 w 1440"/>
                <a:gd name="T87" fmla="*/ 80 h 2868"/>
                <a:gd name="T88" fmla="*/ 375 w 1440"/>
                <a:gd name="T89" fmla="*/ 90 h 2868"/>
                <a:gd name="T90" fmla="*/ 387 w 1440"/>
                <a:gd name="T91" fmla="*/ 131 h 2868"/>
                <a:gd name="T92" fmla="*/ 382 w 1440"/>
                <a:gd name="T93" fmla="*/ 144 h 2868"/>
                <a:gd name="T94" fmla="*/ 440 w 1440"/>
                <a:gd name="T95" fmla="*/ 166 h 2868"/>
                <a:gd name="T96" fmla="*/ 1008 w 1440"/>
                <a:gd name="T97" fmla="*/ 166 h 2868"/>
                <a:gd name="T98" fmla="*/ 1044 w 1440"/>
                <a:gd name="T99" fmla="*/ 158 h 2868"/>
                <a:gd name="T100" fmla="*/ 1044 w 1440"/>
                <a:gd name="T101" fmla="*/ 139 h 2868"/>
                <a:gd name="T102" fmla="*/ 1068 w 1440"/>
                <a:gd name="T103" fmla="*/ 88 h 2868"/>
                <a:gd name="T104" fmla="*/ 1092 w 1440"/>
                <a:gd name="T105" fmla="*/ 74 h 2868"/>
                <a:gd name="T106" fmla="*/ 1105 w 1440"/>
                <a:gd name="T107" fmla="*/ 66 h 2868"/>
                <a:gd name="T108" fmla="*/ 1106 w 1440"/>
                <a:gd name="T109" fmla="*/ 66 h 2868"/>
                <a:gd name="T110" fmla="*/ 1106 w 1440"/>
                <a:gd name="T111" fmla="*/ 66 h 2868"/>
                <a:gd name="T112" fmla="*/ 1245 w 1440"/>
                <a:gd name="T113" fmla="*/ 66 h 2868"/>
                <a:gd name="T114" fmla="*/ 1372 w 1440"/>
                <a:gd name="T115" fmla="*/ 189 h 2868"/>
                <a:gd name="T116" fmla="*/ 1372 w 1440"/>
                <a:gd name="T117" fmla="*/ 2673 h 2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40" h="2868">
                  <a:moveTo>
                    <a:pt x="1435" y="659"/>
                  </a:moveTo>
                  <a:cubicBezTo>
                    <a:pt x="1429" y="659"/>
                    <a:pt x="1429" y="659"/>
                    <a:pt x="1429" y="659"/>
                  </a:cubicBezTo>
                  <a:cubicBezTo>
                    <a:pt x="1429" y="221"/>
                    <a:pt x="1429" y="221"/>
                    <a:pt x="1429" y="221"/>
                  </a:cubicBezTo>
                  <a:cubicBezTo>
                    <a:pt x="1429" y="99"/>
                    <a:pt x="1331" y="0"/>
                    <a:pt x="1209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110" y="0"/>
                    <a:pt x="11" y="99"/>
                    <a:pt x="11" y="221"/>
                  </a:cubicBezTo>
                  <a:cubicBezTo>
                    <a:pt x="11" y="387"/>
                    <a:pt x="11" y="387"/>
                    <a:pt x="11" y="387"/>
                  </a:cubicBezTo>
                  <a:cubicBezTo>
                    <a:pt x="4" y="387"/>
                    <a:pt x="4" y="387"/>
                    <a:pt x="4" y="387"/>
                  </a:cubicBezTo>
                  <a:cubicBezTo>
                    <a:pt x="2" y="387"/>
                    <a:pt x="0" y="389"/>
                    <a:pt x="0" y="392"/>
                  </a:cubicBezTo>
                  <a:cubicBezTo>
                    <a:pt x="0" y="498"/>
                    <a:pt x="0" y="498"/>
                    <a:pt x="0" y="498"/>
                  </a:cubicBezTo>
                  <a:cubicBezTo>
                    <a:pt x="0" y="500"/>
                    <a:pt x="2" y="502"/>
                    <a:pt x="4" y="502"/>
                  </a:cubicBezTo>
                  <a:cubicBezTo>
                    <a:pt x="11" y="502"/>
                    <a:pt x="11" y="502"/>
                    <a:pt x="11" y="502"/>
                  </a:cubicBezTo>
                  <a:cubicBezTo>
                    <a:pt x="11" y="593"/>
                    <a:pt x="11" y="593"/>
                    <a:pt x="11" y="593"/>
                  </a:cubicBezTo>
                  <a:cubicBezTo>
                    <a:pt x="4" y="593"/>
                    <a:pt x="4" y="593"/>
                    <a:pt x="4" y="593"/>
                  </a:cubicBezTo>
                  <a:cubicBezTo>
                    <a:pt x="2" y="593"/>
                    <a:pt x="0" y="595"/>
                    <a:pt x="0" y="597"/>
                  </a:cubicBezTo>
                  <a:cubicBezTo>
                    <a:pt x="0" y="798"/>
                    <a:pt x="0" y="798"/>
                    <a:pt x="0" y="798"/>
                  </a:cubicBezTo>
                  <a:cubicBezTo>
                    <a:pt x="0" y="801"/>
                    <a:pt x="2" y="802"/>
                    <a:pt x="4" y="802"/>
                  </a:cubicBezTo>
                  <a:cubicBezTo>
                    <a:pt x="11" y="802"/>
                    <a:pt x="11" y="802"/>
                    <a:pt x="11" y="802"/>
                  </a:cubicBezTo>
                  <a:cubicBezTo>
                    <a:pt x="11" y="855"/>
                    <a:pt x="11" y="855"/>
                    <a:pt x="11" y="855"/>
                  </a:cubicBezTo>
                  <a:cubicBezTo>
                    <a:pt x="4" y="855"/>
                    <a:pt x="4" y="855"/>
                    <a:pt x="4" y="855"/>
                  </a:cubicBezTo>
                  <a:cubicBezTo>
                    <a:pt x="2" y="855"/>
                    <a:pt x="0" y="857"/>
                    <a:pt x="0" y="860"/>
                  </a:cubicBezTo>
                  <a:cubicBezTo>
                    <a:pt x="0" y="1061"/>
                    <a:pt x="0" y="1061"/>
                    <a:pt x="0" y="1061"/>
                  </a:cubicBezTo>
                  <a:cubicBezTo>
                    <a:pt x="0" y="1063"/>
                    <a:pt x="2" y="1065"/>
                    <a:pt x="4" y="1065"/>
                  </a:cubicBezTo>
                  <a:cubicBezTo>
                    <a:pt x="11" y="1065"/>
                    <a:pt x="11" y="1065"/>
                    <a:pt x="11" y="1065"/>
                  </a:cubicBezTo>
                  <a:cubicBezTo>
                    <a:pt x="11" y="2647"/>
                    <a:pt x="11" y="2647"/>
                    <a:pt x="11" y="2647"/>
                  </a:cubicBezTo>
                  <a:cubicBezTo>
                    <a:pt x="11" y="2769"/>
                    <a:pt x="110" y="2868"/>
                    <a:pt x="232" y="2868"/>
                  </a:cubicBezTo>
                  <a:cubicBezTo>
                    <a:pt x="1209" y="2868"/>
                    <a:pt x="1209" y="2868"/>
                    <a:pt x="1209" y="2868"/>
                  </a:cubicBezTo>
                  <a:cubicBezTo>
                    <a:pt x="1331" y="2868"/>
                    <a:pt x="1429" y="2769"/>
                    <a:pt x="1429" y="2647"/>
                  </a:cubicBezTo>
                  <a:cubicBezTo>
                    <a:pt x="1429" y="1001"/>
                    <a:pt x="1429" y="1001"/>
                    <a:pt x="1429" y="1001"/>
                  </a:cubicBezTo>
                  <a:cubicBezTo>
                    <a:pt x="1435" y="1001"/>
                    <a:pt x="1435" y="1001"/>
                    <a:pt x="1435" y="1001"/>
                  </a:cubicBezTo>
                  <a:cubicBezTo>
                    <a:pt x="1438" y="1001"/>
                    <a:pt x="1440" y="999"/>
                    <a:pt x="1440" y="996"/>
                  </a:cubicBezTo>
                  <a:cubicBezTo>
                    <a:pt x="1440" y="664"/>
                    <a:pt x="1440" y="664"/>
                    <a:pt x="1440" y="664"/>
                  </a:cubicBezTo>
                  <a:cubicBezTo>
                    <a:pt x="1440" y="661"/>
                    <a:pt x="1438" y="659"/>
                    <a:pt x="1435" y="659"/>
                  </a:cubicBezTo>
                  <a:close/>
                  <a:moveTo>
                    <a:pt x="1372" y="2673"/>
                  </a:moveTo>
                  <a:cubicBezTo>
                    <a:pt x="1372" y="2741"/>
                    <a:pt x="1315" y="2796"/>
                    <a:pt x="1245" y="2796"/>
                  </a:cubicBezTo>
                  <a:cubicBezTo>
                    <a:pt x="203" y="2796"/>
                    <a:pt x="203" y="2796"/>
                    <a:pt x="203" y="2796"/>
                  </a:cubicBezTo>
                  <a:cubicBezTo>
                    <a:pt x="133" y="2796"/>
                    <a:pt x="76" y="2741"/>
                    <a:pt x="76" y="2673"/>
                  </a:cubicBezTo>
                  <a:cubicBezTo>
                    <a:pt x="76" y="189"/>
                    <a:pt x="76" y="189"/>
                    <a:pt x="76" y="189"/>
                  </a:cubicBezTo>
                  <a:cubicBezTo>
                    <a:pt x="76" y="121"/>
                    <a:pt x="133" y="66"/>
                    <a:pt x="203" y="66"/>
                  </a:cubicBezTo>
                  <a:cubicBezTo>
                    <a:pt x="342" y="66"/>
                    <a:pt x="342" y="66"/>
                    <a:pt x="342" y="66"/>
                  </a:cubicBezTo>
                  <a:cubicBezTo>
                    <a:pt x="342" y="66"/>
                    <a:pt x="342" y="66"/>
                    <a:pt x="342" y="66"/>
                  </a:cubicBezTo>
                  <a:cubicBezTo>
                    <a:pt x="342" y="66"/>
                    <a:pt x="343" y="66"/>
                    <a:pt x="343" y="66"/>
                  </a:cubicBezTo>
                  <a:cubicBezTo>
                    <a:pt x="351" y="66"/>
                    <a:pt x="357" y="72"/>
                    <a:pt x="357" y="79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4" y="80"/>
                    <a:pt x="371" y="84"/>
                    <a:pt x="375" y="90"/>
                  </a:cubicBezTo>
                  <a:cubicBezTo>
                    <a:pt x="383" y="102"/>
                    <a:pt x="387" y="117"/>
                    <a:pt x="387" y="131"/>
                  </a:cubicBezTo>
                  <a:cubicBezTo>
                    <a:pt x="387" y="136"/>
                    <a:pt x="385" y="140"/>
                    <a:pt x="382" y="144"/>
                  </a:cubicBezTo>
                  <a:cubicBezTo>
                    <a:pt x="397" y="158"/>
                    <a:pt x="418" y="166"/>
                    <a:pt x="440" y="166"/>
                  </a:cubicBezTo>
                  <a:cubicBezTo>
                    <a:pt x="1008" y="166"/>
                    <a:pt x="1008" y="166"/>
                    <a:pt x="1008" y="166"/>
                  </a:cubicBezTo>
                  <a:cubicBezTo>
                    <a:pt x="1021" y="166"/>
                    <a:pt x="1033" y="164"/>
                    <a:pt x="1044" y="158"/>
                  </a:cubicBezTo>
                  <a:cubicBezTo>
                    <a:pt x="1041" y="153"/>
                    <a:pt x="1040" y="146"/>
                    <a:pt x="1044" y="139"/>
                  </a:cubicBezTo>
                  <a:cubicBezTo>
                    <a:pt x="1053" y="122"/>
                    <a:pt x="1061" y="105"/>
                    <a:pt x="1068" y="88"/>
                  </a:cubicBezTo>
                  <a:cubicBezTo>
                    <a:pt x="1072" y="78"/>
                    <a:pt x="1081" y="71"/>
                    <a:pt x="1092" y="74"/>
                  </a:cubicBezTo>
                  <a:cubicBezTo>
                    <a:pt x="1094" y="69"/>
                    <a:pt x="1099" y="66"/>
                    <a:pt x="1105" y="66"/>
                  </a:cubicBezTo>
                  <a:cubicBezTo>
                    <a:pt x="1105" y="66"/>
                    <a:pt x="1106" y="66"/>
                    <a:pt x="1106" y="66"/>
                  </a:cubicBezTo>
                  <a:cubicBezTo>
                    <a:pt x="1106" y="66"/>
                    <a:pt x="1106" y="66"/>
                    <a:pt x="1106" y="66"/>
                  </a:cubicBezTo>
                  <a:cubicBezTo>
                    <a:pt x="1245" y="66"/>
                    <a:pt x="1245" y="66"/>
                    <a:pt x="1245" y="66"/>
                  </a:cubicBezTo>
                  <a:cubicBezTo>
                    <a:pt x="1315" y="66"/>
                    <a:pt x="1372" y="121"/>
                    <a:pt x="1372" y="189"/>
                  </a:cubicBezTo>
                  <a:lnTo>
                    <a:pt x="1372" y="26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+mj-lt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="" xmlns:a16="http://schemas.microsoft.com/office/drawing/2014/main" id="{AE54CFE0-D518-0A40-8606-62B11F4C67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8311" y="5610225"/>
              <a:ext cx="6053138" cy="12449175"/>
            </a:xfrm>
            <a:custGeom>
              <a:avLst/>
              <a:gdLst>
                <a:gd name="T0" fmla="*/ 1171 w 1370"/>
                <a:gd name="T1" fmla="*/ 0 h 2819"/>
                <a:gd name="T2" fmla="*/ 199 w 1370"/>
                <a:gd name="T3" fmla="*/ 0 h 2819"/>
                <a:gd name="T4" fmla="*/ 0 w 1370"/>
                <a:gd name="T5" fmla="*/ 199 h 2819"/>
                <a:gd name="T6" fmla="*/ 0 w 1370"/>
                <a:gd name="T7" fmla="*/ 2621 h 2819"/>
                <a:gd name="T8" fmla="*/ 199 w 1370"/>
                <a:gd name="T9" fmla="*/ 2819 h 2819"/>
                <a:gd name="T10" fmla="*/ 1171 w 1370"/>
                <a:gd name="T11" fmla="*/ 2819 h 2819"/>
                <a:gd name="T12" fmla="*/ 1370 w 1370"/>
                <a:gd name="T13" fmla="*/ 2621 h 2819"/>
                <a:gd name="T14" fmla="*/ 1370 w 1370"/>
                <a:gd name="T15" fmla="*/ 199 h 2819"/>
                <a:gd name="T16" fmla="*/ 1171 w 1370"/>
                <a:gd name="T17" fmla="*/ 0 h 2819"/>
                <a:gd name="T18" fmla="*/ 1306 w 1370"/>
                <a:gd name="T19" fmla="*/ 2633 h 2819"/>
                <a:gd name="T20" fmla="*/ 1185 w 1370"/>
                <a:gd name="T21" fmla="*/ 2754 h 2819"/>
                <a:gd name="T22" fmla="*/ 186 w 1370"/>
                <a:gd name="T23" fmla="*/ 2754 h 2819"/>
                <a:gd name="T24" fmla="*/ 64 w 1370"/>
                <a:gd name="T25" fmla="*/ 2633 h 2819"/>
                <a:gd name="T26" fmla="*/ 64 w 1370"/>
                <a:gd name="T27" fmla="*/ 187 h 2819"/>
                <a:gd name="T28" fmla="*/ 186 w 1370"/>
                <a:gd name="T29" fmla="*/ 65 h 2819"/>
                <a:gd name="T30" fmla="*/ 319 w 1370"/>
                <a:gd name="T31" fmla="*/ 65 h 2819"/>
                <a:gd name="T32" fmla="*/ 319 w 1370"/>
                <a:gd name="T33" fmla="*/ 65 h 2819"/>
                <a:gd name="T34" fmla="*/ 320 w 1370"/>
                <a:gd name="T35" fmla="*/ 65 h 2819"/>
                <a:gd name="T36" fmla="*/ 334 w 1370"/>
                <a:gd name="T37" fmla="*/ 79 h 2819"/>
                <a:gd name="T38" fmla="*/ 334 w 1370"/>
                <a:gd name="T39" fmla="*/ 79 h 2819"/>
                <a:gd name="T40" fmla="*/ 334 w 1370"/>
                <a:gd name="T41" fmla="*/ 80 h 2819"/>
                <a:gd name="T42" fmla="*/ 334 w 1370"/>
                <a:gd name="T43" fmla="*/ 85 h 2819"/>
                <a:gd name="T44" fmla="*/ 413 w 1370"/>
                <a:gd name="T45" fmla="*/ 165 h 2819"/>
                <a:gd name="T46" fmla="*/ 957 w 1370"/>
                <a:gd name="T47" fmla="*/ 165 h 2819"/>
                <a:gd name="T48" fmla="*/ 1037 w 1370"/>
                <a:gd name="T49" fmla="*/ 85 h 2819"/>
                <a:gd name="T50" fmla="*/ 1037 w 1370"/>
                <a:gd name="T51" fmla="*/ 80 h 2819"/>
                <a:gd name="T52" fmla="*/ 1037 w 1370"/>
                <a:gd name="T53" fmla="*/ 79 h 2819"/>
                <a:gd name="T54" fmla="*/ 1050 w 1370"/>
                <a:gd name="T55" fmla="*/ 65 h 2819"/>
                <a:gd name="T56" fmla="*/ 1051 w 1370"/>
                <a:gd name="T57" fmla="*/ 65 h 2819"/>
                <a:gd name="T58" fmla="*/ 1051 w 1370"/>
                <a:gd name="T59" fmla="*/ 65 h 2819"/>
                <a:gd name="T60" fmla="*/ 1185 w 1370"/>
                <a:gd name="T61" fmla="*/ 65 h 2819"/>
                <a:gd name="T62" fmla="*/ 1306 w 1370"/>
                <a:gd name="T63" fmla="*/ 187 h 2819"/>
                <a:gd name="T64" fmla="*/ 1306 w 1370"/>
                <a:gd name="T65" fmla="*/ 2633 h 2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70" h="2819">
                  <a:moveTo>
                    <a:pt x="1171" y="0"/>
                  </a:moveTo>
                  <a:cubicBezTo>
                    <a:pt x="199" y="0"/>
                    <a:pt x="199" y="0"/>
                    <a:pt x="199" y="0"/>
                  </a:cubicBezTo>
                  <a:cubicBezTo>
                    <a:pt x="89" y="0"/>
                    <a:pt x="0" y="89"/>
                    <a:pt x="0" y="199"/>
                  </a:cubicBezTo>
                  <a:cubicBezTo>
                    <a:pt x="0" y="2621"/>
                    <a:pt x="0" y="2621"/>
                    <a:pt x="0" y="2621"/>
                  </a:cubicBezTo>
                  <a:cubicBezTo>
                    <a:pt x="0" y="2730"/>
                    <a:pt x="89" y="2819"/>
                    <a:pt x="199" y="2819"/>
                  </a:cubicBezTo>
                  <a:cubicBezTo>
                    <a:pt x="1171" y="2819"/>
                    <a:pt x="1171" y="2819"/>
                    <a:pt x="1171" y="2819"/>
                  </a:cubicBezTo>
                  <a:cubicBezTo>
                    <a:pt x="1281" y="2819"/>
                    <a:pt x="1370" y="2730"/>
                    <a:pt x="1370" y="2621"/>
                  </a:cubicBezTo>
                  <a:cubicBezTo>
                    <a:pt x="1370" y="199"/>
                    <a:pt x="1370" y="199"/>
                    <a:pt x="1370" y="199"/>
                  </a:cubicBezTo>
                  <a:cubicBezTo>
                    <a:pt x="1370" y="89"/>
                    <a:pt x="1281" y="0"/>
                    <a:pt x="1171" y="0"/>
                  </a:cubicBezTo>
                  <a:close/>
                  <a:moveTo>
                    <a:pt x="1306" y="2633"/>
                  </a:moveTo>
                  <a:cubicBezTo>
                    <a:pt x="1306" y="2700"/>
                    <a:pt x="1252" y="2754"/>
                    <a:pt x="1185" y="2754"/>
                  </a:cubicBezTo>
                  <a:cubicBezTo>
                    <a:pt x="186" y="2754"/>
                    <a:pt x="186" y="2754"/>
                    <a:pt x="186" y="2754"/>
                  </a:cubicBezTo>
                  <a:cubicBezTo>
                    <a:pt x="119" y="2754"/>
                    <a:pt x="64" y="2700"/>
                    <a:pt x="64" y="2633"/>
                  </a:cubicBezTo>
                  <a:cubicBezTo>
                    <a:pt x="64" y="187"/>
                    <a:pt x="64" y="187"/>
                    <a:pt x="64" y="187"/>
                  </a:cubicBezTo>
                  <a:cubicBezTo>
                    <a:pt x="64" y="120"/>
                    <a:pt x="119" y="65"/>
                    <a:pt x="186" y="65"/>
                  </a:cubicBezTo>
                  <a:cubicBezTo>
                    <a:pt x="319" y="65"/>
                    <a:pt x="319" y="65"/>
                    <a:pt x="319" y="65"/>
                  </a:cubicBezTo>
                  <a:cubicBezTo>
                    <a:pt x="319" y="65"/>
                    <a:pt x="319" y="65"/>
                    <a:pt x="319" y="65"/>
                  </a:cubicBezTo>
                  <a:cubicBezTo>
                    <a:pt x="320" y="65"/>
                    <a:pt x="320" y="65"/>
                    <a:pt x="320" y="65"/>
                  </a:cubicBezTo>
                  <a:cubicBezTo>
                    <a:pt x="328" y="65"/>
                    <a:pt x="334" y="71"/>
                    <a:pt x="334" y="79"/>
                  </a:cubicBezTo>
                  <a:cubicBezTo>
                    <a:pt x="334" y="79"/>
                    <a:pt x="334" y="79"/>
                    <a:pt x="334" y="79"/>
                  </a:cubicBezTo>
                  <a:cubicBezTo>
                    <a:pt x="334" y="80"/>
                    <a:pt x="334" y="80"/>
                    <a:pt x="334" y="80"/>
                  </a:cubicBezTo>
                  <a:cubicBezTo>
                    <a:pt x="334" y="85"/>
                    <a:pt x="334" y="85"/>
                    <a:pt x="334" y="85"/>
                  </a:cubicBezTo>
                  <a:cubicBezTo>
                    <a:pt x="334" y="129"/>
                    <a:pt x="369" y="165"/>
                    <a:pt x="413" y="165"/>
                  </a:cubicBezTo>
                  <a:cubicBezTo>
                    <a:pt x="957" y="165"/>
                    <a:pt x="957" y="165"/>
                    <a:pt x="957" y="165"/>
                  </a:cubicBezTo>
                  <a:cubicBezTo>
                    <a:pt x="1001" y="165"/>
                    <a:pt x="1037" y="129"/>
                    <a:pt x="1037" y="85"/>
                  </a:cubicBezTo>
                  <a:cubicBezTo>
                    <a:pt x="1037" y="80"/>
                    <a:pt x="1037" y="80"/>
                    <a:pt x="1037" y="80"/>
                  </a:cubicBezTo>
                  <a:cubicBezTo>
                    <a:pt x="1037" y="79"/>
                    <a:pt x="1037" y="79"/>
                    <a:pt x="1037" y="79"/>
                  </a:cubicBezTo>
                  <a:cubicBezTo>
                    <a:pt x="1037" y="71"/>
                    <a:pt x="1043" y="65"/>
                    <a:pt x="1050" y="65"/>
                  </a:cubicBezTo>
                  <a:cubicBezTo>
                    <a:pt x="1050" y="65"/>
                    <a:pt x="1051" y="65"/>
                    <a:pt x="1051" y="65"/>
                  </a:cubicBezTo>
                  <a:cubicBezTo>
                    <a:pt x="1051" y="65"/>
                    <a:pt x="1051" y="65"/>
                    <a:pt x="1051" y="65"/>
                  </a:cubicBezTo>
                  <a:cubicBezTo>
                    <a:pt x="1185" y="65"/>
                    <a:pt x="1185" y="65"/>
                    <a:pt x="1185" y="65"/>
                  </a:cubicBezTo>
                  <a:cubicBezTo>
                    <a:pt x="1252" y="65"/>
                    <a:pt x="1306" y="120"/>
                    <a:pt x="1306" y="187"/>
                  </a:cubicBezTo>
                  <a:lnTo>
                    <a:pt x="1306" y="26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+mj-lt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="" xmlns:a16="http://schemas.microsoft.com/office/drawing/2014/main" id="{4278F5EB-F812-AC47-B4DF-46C6E6141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2411" y="5932488"/>
              <a:ext cx="1511300" cy="193675"/>
            </a:xfrm>
            <a:custGeom>
              <a:avLst/>
              <a:gdLst>
                <a:gd name="T0" fmla="*/ 13 w 342"/>
                <a:gd name="T1" fmla="*/ 9 h 44"/>
                <a:gd name="T2" fmla="*/ 0 w 342"/>
                <a:gd name="T3" fmla="*/ 22 h 44"/>
                <a:gd name="T4" fmla="*/ 13 w 342"/>
                <a:gd name="T5" fmla="*/ 35 h 44"/>
                <a:gd name="T6" fmla="*/ 26 w 342"/>
                <a:gd name="T7" fmla="*/ 22 h 44"/>
                <a:gd name="T8" fmla="*/ 13 w 342"/>
                <a:gd name="T9" fmla="*/ 9 h 44"/>
                <a:gd name="T10" fmla="*/ 234 w 342"/>
                <a:gd name="T11" fmla="*/ 13 h 44"/>
                <a:gd name="T12" fmla="*/ 86 w 342"/>
                <a:gd name="T13" fmla="*/ 13 h 44"/>
                <a:gd name="T14" fmla="*/ 77 w 342"/>
                <a:gd name="T15" fmla="*/ 22 h 44"/>
                <a:gd name="T16" fmla="*/ 86 w 342"/>
                <a:gd name="T17" fmla="*/ 31 h 44"/>
                <a:gd name="T18" fmla="*/ 234 w 342"/>
                <a:gd name="T19" fmla="*/ 31 h 44"/>
                <a:gd name="T20" fmla="*/ 243 w 342"/>
                <a:gd name="T21" fmla="*/ 22 h 44"/>
                <a:gd name="T22" fmla="*/ 234 w 342"/>
                <a:gd name="T23" fmla="*/ 13 h 44"/>
                <a:gd name="T24" fmla="*/ 320 w 342"/>
                <a:gd name="T25" fmla="*/ 0 h 44"/>
                <a:gd name="T26" fmla="*/ 298 w 342"/>
                <a:gd name="T27" fmla="*/ 22 h 44"/>
                <a:gd name="T28" fmla="*/ 320 w 342"/>
                <a:gd name="T29" fmla="*/ 44 h 44"/>
                <a:gd name="T30" fmla="*/ 342 w 342"/>
                <a:gd name="T31" fmla="*/ 22 h 44"/>
                <a:gd name="T32" fmla="*/ 320 w 342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2" h="44">
                  <a:moveTo>
                    <a:pt x="13" y="9"/>
                  </a:moveTo>
                  <a:cubicBezTo>
                    <a:pt x="6" y="9"/>
                    <a:pt x="0" y="15"/>
                    <a:pt x="0" y="22"/>
                  </a:cubicBezTo>
                  <a:cubicBezTo>
                    <a:pt x="0" y="30"/>
                    <a:pt x="6" y="35"/>
                    <a:pt x="13" y="35"/>
                  </a:cubicBezTo>
                  <a:cubicBezTo>
                    <a:pt x="20" y="35"/>
                    <a:pt x="26" y="30"/>
                    <a:pt x="26" y="22"/>
                  </a:cubicBezTo>
                  <a:cubicBezTo>
                    <a:pt x="26" y="15"/>
                    <a:pt x="20" y="9"/>
                    <a:pt x="13" y="9"/>
                  </a:cubicBezTo>
                  <a:close/>
                  <a:moveTo>
                    <a:pt x="234" y="13"/>
                  </a:moveTo>
                  <a:cubicBezTo>
                    <a:pt x="86" y="13"/>
                    <a:pt x="86" y="13"/>
                    <a:pt x="86" y="13"/>
                  </a:cubicBezTo>
                  <a:cubicBezTo>
                    <a:pt x="81" y="13"/>
                    <a:pt x="77" y="17"/>
                    <a:pt x="77" y="22"/>
                  </a:cubicBezTo>
                  <a:cubicBezTo>
                    <a:pt x="77" y="27"/>
                    <a:pt x="81" y="31"/>
                    <a:pt x="86" y="31"/>
                  </a:cubicBezTo>
                  <a:cubicBezTo>
                    <a:pt x="234" y="31"/>
                    <a:pt x="234" y="31"/>
                    <a:pt x="234" y="31"/>
                  </a:cubicBezTo>
                  <a:cubicBezTo>
                    <a:pt x="239" y="31"/>
                    <a:pt x="243" y="27"/>
                    <a:pt x="243" y="22"/>
                  </a:cubicBezTo>
                  <a:cubicBezTo>
                    <a:pt x="243" y="17"/>
                    <a:pt x="239" y="13"/>
                    <a:pt x="234" y="13"/>
                  </a:cubicBezTo>
                  <a:close/>
                  <a:moveTo>
                    <a:pt x="320" y="0"/>
                  </a:moveTo>
                  <a:cubicBezTo>
                    <a:pt x="308" y="0"/>
                    <a:pt x="298" y="10"/>
                    <a:pt x="298" y="22"/>
                  </a:cubicBezTo>
                  <a:cubicBezTo>
                    <a:pt x="298" y="34"/>
                    <a:pt x="308" y="44"/>
                    <a:pt x="320" y="44"/>
                  </a:cubicBezTo>
                  <a:cubicBezTo>
                    <a:pt x="332" y="44"/>
                    <a:pt x="342" y="34"/>
                    <a:pt x="342" y="22"/>
                  </a:cubicBezTo>
                  <a:cubicBezTo>
                    <a:pt x="342" y="10"/>
                    <a:pt x="332" y="0"/>
                    <a:pt x="3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+mj-lt"/>
              </a:endParaRPr>
            </a:p>
          </p:txBody>
        </p:sp>
        <p:sp>
          <p:nvSpPr>
            <p:cNvPr id="35" name="Rectangle 19">
              <a:extLst>
                <a:ext uri="{FF2B5EF4-FFF2-40B4-BE49-F238E27FC236}">
                  <a16:creationId xmlns="" xmlns:a16="http://schemas.microsoft.com/office/drawing/2014/main" id="{CF065E2E-BA39-5B43-BD60-57C5B6318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948" y="6723063"/>
              <a:ext cx="106363" cy="968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+mj-lt"/>
              </a:endParaRPr>
            </a:p>
          </p:txBody>
        </p:sp>
        <p:sp>
          <p:nvSpPr>
            <p:cNvPr id="36" name="Rectangle 20">
              <a:extLst>
                <a:ext uri="{FF2B5EF4-FFF2-40B4-BE49-F238E27FC236}">
                  <a16:creationId xmlns="" xmlns:a16="http://schemas.microsoft.com/office/drawing/2014/main" id="{4ECAEB4E-DA44-154F-98E3-F30467CD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448" y="6723063"/>
              <a:ext cx="106363" cy="968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+mj-lt"/>
              </a:endParaRPr>
            </a:p>
          </p:txBody>
        </p:sp>
        <p:sp>
          <p:nvSpPr>
            <p:cNvPr id="37" name="Rectangle 21">
              <a:extLst>
                <a:ext uri="{FF2B5EF4-FFF2-40B4-BE49-F238E27FC236}">
                  <a16:creationId xmlns="" xmlns:a16="http://schemas.microsoft.com/office/drawing/2014/main" id="{ECCFAFDC-CCEA-154A-B445-C8AC0F2A6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948" y="16862425"/>
              <a:ext cx="106363" cy="984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+mj-lt"/>
              </a:endParaRPr>
            </a:p>
          </p:txBody>
        </p:sp>
        <p:sp>
          <p:nvSpPr>
            <p:cNvPr id="38" name="Rectangle 22">
              <a:extLst>
                <a:ext uri="{FF2B5EF4-FFF2-40B4-BE49-F238E27FC236}">
                  <a16:creationId xmlns="" xmlns:a16="http://schemas.microsoft.com/office/drawing/2014/main" id="{CD5F8BDA-ED79-7142-994A-1B38C9421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448" y="16862425"/>
              <a:ext cx="106363" cy="984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04" tIns="45702" rIns="91404" bIns="45702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+mj-lt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7579140" y="4628456"/>
            <a:ext cx="5432468" cy="568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000"/>
              </a:lnSpc>
              <a:spcBef>
                <a:spcPts val="120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Категории слушателей дополнительных профессиональных программ повышения квалификации</a:t>
            </a:r>
          </a:p>
          <a:p>
            <a:pPr lvl="0" algn="ctr">
              <a:lnSpc>
                <a:spcPts val="4000"/>
              </a:lnSpc>
              <a:spcBef>
                <a:spcPts val="1200"/>
              </a:spcBef>
            </a:pPr>
            <a:endParaRPr lang="ru-RU" sz="3200" b="1" i="1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pPr lvl="0" algn="ctr">
              <a:lnSpc>
                <a:spcPts val="4000"/>
              </a:lnSpc>
              <a:spcBef>
                <a:spcPts val="1200"/>
              </a:spcBef>
            </a:pPr>
            <a:endParaRPr lang="ru-RU" sz="3200" b="1" i="1" dirty="0" smtClean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pPr lvl="0" algn="ctr">
              <a:lnSpc>
                <a:spcPts val="4000"/>
              </a:lnSpc>
              <a:spcBef>
                <a:spcPts val="1200"/>
              </a:spcBef>
            </a:pPr>
            <a:endParaRPr lang="ru-RU" sz="3200" b="1" i="1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9658" y="2925926"/>
            <a:ext cx="41228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абочая программа </a:t>
            </a:r>
            <a:r>
              <a:rPr lang="ru-RU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воспитания </a:t>
            </a:r>
            <a:r>
              <a:rPr lang="ru-RU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ПОО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2" name="Parallelogram 18">
            <a:extLst>
              <a:ext uri="{FF2B5EF4-FFF2-40B4-BE49-F238E27FC236}">
                <a16:creationId xmlns="" xmlns:a16="http://schemas.microsoft.com/office/drawing/2014/main" id="{0FAA45DC-9910-1043-87C9-74405566262B}"/>
              </a:ext>
            </a:extLst>
          </p:cNvPr>
          <p:cNvSpPr/>
          <p:nvPr/>
        </p:nvSpPr>
        <p:spPr>
          <a:xfrm>
            <a:off x="833352" y="8935892"/>
            <a:ext cx="5686161" cy="2684608"/>
          </a:xfrm>
          <a:prstGeom prst="parallelogram">
            <a:avLst>
              <a:gd name="adj" fmla="val 20712"/>
            </a:avLst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Организация 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отдыха </a:t>
            </a: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детей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 их </a:t>
            </a: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оздоровление</a:t>
            </a:r>
            <a:r>
              <a:rPr lang="ru-RU" sz="3200" dirty="0">
                <a:latin typeface="+mj-lt"/>
              </a:rPr>
              <a:t/>
            </a:r>
            <a:br>
              <a:rPr lang="ru-RU" sz="3200" dirty="0">
                <a:latin typeface="+mj-lt"/>
              </a:rPr>
            </a:b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 smtClean="0">
                <a:latin typeface="+mj-lt"/>
              </a:rPr>
              <a:t>их </a:t>
            </a:r>
            <a:r>
              <a:rPr lang="ru-RU" dirty="0">
                <a:latin typeface="+mj-lt"/>
              </a:rPr>
              <a:t>оздоровления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30" name="Parallelogram 19">
            <a:extLst>
              <a:ext uri="{FF2B5EF4-FFF2-40B4-BE49-F238E27FC236}">
                <a16:creationId xmlns="" xmlns:a16="http://schemas.microsoft.com/office/drawing/2014/main" id="{223522DD-D54B-BF4B-B0E2-E6A5D4D90DB1}"/>
              </a:ext>
            </a:extLst>
          </p:cNvPr>
          <p:cNvSpPr/>
          <p:nvPr/>
        </p:nvSpPr>
        <p:spPr>
          <a:xfrm>
            <a:off x="908809" y="5610042"/>
            <a:ext cx="5610704" cy="2620446"/>
          </a:xfrm>
          <a:prstGeom prst="parallelogram">
            <a:avLst>
              <a:gd name="adj" fmla="val 26604"/>
            </a:avLst>
          </a:prstGeom>
          <a:solidFill>
            <a:schemeClr val="bg2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Цифровая среда  воспитательной деятельности </a:t>
            </a:r>
          </a:p>
          <a:p>
            <a:pPr algn="ctr"/>
            <a:endParaRPr lang="en-US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671321" y="5766103"/>
            <a:ext cx="101372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педагогические </a:t>
            </a:r>
            <a:r>
              <a:rPr lang="ru-RU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работники  </a:t>
            </a:r>
          </a:p>
          <a:p>
            <a:pPr algn="ctr"/>
            <a:r>
              <a:rPr lang="ru-RU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профессиональных образовательных организаций</a:t>
            </a:r>
          </a:p>
          <a:p>
            <a:pPr algn="ctr"/>
            <a:endParaRPr lang="ru-RU" b="1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49857" y="435766"/>
            <a:ext cx="16476193" cy="76944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400" b="1" cap="all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ПРИОРИТЕТНЫЕ НАПРАВЛЕНИЯ </a:t>
            </a:r>
            <a:endParaRPr lang="ru-RU" sz="4400" b="1" dirty="0">
              <a:solidFill>
                <a:srgbClr val="F6CF7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79870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9857" y="2924261"/>
            <a:ext cx="3498765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3974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Разработка комплекта локальных нормативных документов организации отдыха детей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и их оздоровления, </a:t>
            </a:r>
            <a:r>
              <a:rPr lang="ru-RU" sz="3200" b="1" dirty="0" smtClean="0">
                <a:solidFill>
                  <a:srgbClr val="F39744"/>
                </a:solidFill>
                <a:latin typeface="+mj-lt"/>
                <a:cs typeface="Times New Roman" panose="02020603050405020304" pitchFamily="18" charset="0"/>
              </a:rPr>
              <a:t>72 часа</a:t>
            </a:r>
            <a:endParaRPr lang="ru-RU" sz="3200" b="1" dirty="0">
              <a:solidFill>
                <a:srgbClr val="F39744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21587" y="2915066"/>
            <a:ext cx="3421129" cy="50783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3974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Управление деятельностью организаций отдыха </a:t>
            </a:r>
            <a:r>
              <a:rPr lang="ru-RU" sz="32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детей</a:t>
            </a: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и их </a:t>
            </a:r>
            <a:r>
              <a:rPr lang="ru-RU" sz="32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оздоровления, </a:t>
            </a:r>
            <a:r>
              <a:rPr lang="ru-RU" sz="3200" b="1" dirty="0" smtClean="0">
                <a:solidFill>
                  <a:srgbClr val="F39744"/>
                </a:solidFill>
                <a:latin typeface="+mj-lt"/>
                <a:ea typeface="Times New Roman" panose="02020603050405020304" pitchFamily="18" charset="0"/>
              </a:rPr>
              <a:t>72 часа</a:t>
            </a:r>
          </a:p>
          <a:p>
            <a:pPr algn="ctr"/>
            <a:endParaRPr lang="ru-RU" sz="3200" b="1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ru-RU" sz="3200" b="1" dirty="0" smtClean="0">
              <a:solidFill>
                <a:srgbClr val="000000"/>
              </a:solidFill>
              <a:latin typeface="+mj-lt"/>
            </a:endParaRPr>
          </a:p>
          <a:p>
            <a:pPr algn="ctr"/>
            <a:endParaRPr lang="ru-RU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38950" y="2924261"/>
            <a:ext cx="3832750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3974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Проектирование </a:t>
            </a:r>
            <a:r>
              <a:rPr lang="ru-RU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программы отдыха детей </a:t>
            </a:r>
            <a:endParaRPr lang="ru-RU" sz="3200" b="1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их </a:t>
            </a:r>
            <a:r>
              <a:rPr lang="ru-RU" sz="32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оздоровления, </a:t>
            </a:r>
          </a:p>
          <a:p>
            <a:pPr algn="ctr"/>
            <a:r>
              <a:rPr lang="ru-RU" sz="3200" b="1" dirty="0" smtClean="0">
                <a:solidFill>
                  <a:srgbClr val="F39744"/>
                </a:solidFill>
                <a:latin typeface="+mj-lt"/>
                <a:ea typeface="Times New Roman" panose="02020603050405020304" pitchFamily="18" charset="0"/>
              </a:rPr>
              <a:t>72 часа</a:t>
            </a:r>
          </a:p>
          <a:p>
            <a:pPr algn="ctr"/>
            <a:endParaRPr lang="ru-RU" sz="3200" b="1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ru-RU" sz="3200" b="1" dirty="0" smtClean="0">
              <a:solidFill>
                <a:srgbClr val="000000"/>
              </a:solidFill>
              <a:latin typeface="+mj-lt"/>
            </a:endParaRPr>
          </a:p>
          <a:p>
            <a:pPr algn="ctr"/>
            <a:endParaRPr lang="ru-RU" sz="3200" b="1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ru-RU" sz="3200" b="1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882156" y="2954085"/>
            <a:ext cx="4060515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3974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Организационно-педагогическое обеспечение воспитательного процесса в организациях отдыха детей и их </a:t>
            </a:r>
            <a:r>
              <a:rPr lang="ru-RU" sz="32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оздоровления, </a:t>
            </a:r>
          </a:p>
          <a:p>
            <a:pPr algn="ctr"/>
            <a:r>
              <a:rPr lang="ru-RU" sz="3200" b="1" dirty="0" smtClean="0">
                <a:solidFill>
                  <a:srgbClr val="F39744"/>
                </a:solidFill>
                <a:latin typeface="+mj-lt"/>
                <a:ea typeface="Times New Roman" panose="02020603050405020304" pitchFamily="18" charset="0"/>
              </a:rPr>
              <a:t>72 часа</a:t>
            </a:r>
          </a:p>
          <a:p>
            <a:pPr algn="ctr"/>
            <a:endParaRPr lang="ru-RU" sz="3200" b="1" dirty="0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8A11370-CC8C-424C-9705-5F071A31EDE1}"/>
              </a:ext>
            </a:extLst>
          </p:cNvPr>
          <p:cNvSpPr txBox="1"/>
          <p:nvPr/>
        </p:nvSpPr>
        <p:spPr>
          <a:xfrm>
            <a:off x="18435732" y="2967919"/>
            <a:ext cx="4032873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39744"/>
            </a:solidFill>
          </a:ln>
        </p:spPr>
        <p:txBody>
          <a:bodyPr wrap="square" rtlCol="0" anchor="b" anchorCtr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Применение </a:t>
            </a:r>
            <a:r>
              <a:rPr lang="ru-RU" sz="32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цифровых образовательных технологий в организации отдыха детей и их </a:t>
            </a:r>
            <a:r>
              <a:rPr lang="ru-RU" sz="3200" b="1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оздоровления, </a:t>
            </a:r>
            <a:r>
              <a:rPr lang="ru-RU" sz="3200" b="1" dirty="0" smtClean="0">
                <a:solidFill>
                  <a:srgbClr val="F39744"/>
                </a:solidFill>
                <a:latin typeface="+mj-lt"/>
                <a:cs typeface="Times New Roman" panose="02020603050405020304" pitchFamily="18" charset="0"/>
              </a:rPr>
              <a:t>72 часа</a:t>
            </a:r>
          </a:p>
          <a:p>
            <a:pPr algn="ctr"/>
            <a:endParaRPr lang="ru-RU" sz="3200" b="1" dirty="0">
              <a:solidFill>
                <a:schemeClr val="accent1"/>
              </a:solidFill>
              <a:latin typeface="+mj-lt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chemeClr val="accent1"/>
              </a:solidFill>
              <a:latin typeface="+mj-lt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49857" y="435766"/>
            <a:ext cx="16476193" cy="144655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400" b="1" cap="all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ОРГАНИЗАЦИЯ ОТДЫХА и оздоровления </a:t>
            </a:r>
          </a:p>
          <a:p>
            <a:r>
              <a:rPr lang="ru-RU" sz="4400" b="1" cap="all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ДЕТЕЙ (ПОДРОСТКОВ)</a:t>
            </a:r>
            <a:endParaRPr lang="ru-RU" sz="4400" b="1" dirty="0">
              <a:solidFill>
                <a:srgbClr val="F6CF71"/>
              </a:solidFill>
              <a:latin typeface="+mj-lt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296" y="396411"/>
            <a:ext cx="4745746" cy="719329"/>
          </a:xfrm>
          <a:prstGeom prst="rect">
            <a:avLst/>
          </a:prstGeom>
        </p:spPr>
      </p:pic>
      <p:sp useBgFill="1">
        <p:nvSpPr>
          <p:cNvPr id="31" name="Rectangle 45">
            <a:extLst>
              <a:ext uri="{FF2B5EF4-FFF2-40B4-BE49-F238E27FC236}">
                <a16:creationId xmlns="" xmlns:a16="http://schemas.microsoft.com/office/drawing/2014/main" id="{46B31870-2D4D-024E-84CA-525DDBCD983F}"/>
              </a:ext>
            </a:extLst>
          </p:cNvPr>
          <p:cNvSpPr/>
          <p:nvPr/>
        </p:nvSpPr>
        <p:spPr>
          <a:xfrm>
            <a:off x="1449857" y="8144780"/>
            <a:ext cx="3498765" cy="733487"/>
          </a:xfrm>
          <a:prstGeom prst="rect">
            <a:avLst/>
          </a:prstGeom>
          <a:ln w="3175">
            <a:solidFill>
              <a:srgbClr val="F39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1334"/>
                </a:solidFill>
                <a:latin typeface="+mj-lt"/>
              </a:rPr>
              <a:t>февраль </a:t>
            </a:r>
          </a:p>
          <a:p>
            <a:pPr algn="ctr"/>
            <a:r>
              <a:rPr lang="ru-RU" sz="2400" b="1" dirty="0" smtClean="0">
                <a:solidFill>
                  <a:srgbClr val="001334"/>
                </a:solidFill>
                <a:latin typeface="+mj-lt"/>
              </a:rPr>
              <a:t>(1 группа)</a:t>
            </a:r>
            <a:endParaRPr lang="en-US" sz="2400" b="1" dirty="0">
              <a:solidFill>
                <a:srgbClr val="001334"/>
              </a:solidFill>
              <a:latin typeface="+mj-lt"/>
            </a:endParaRPr>
          </a:p>
        </p:txBody>
      </p:sp>
      <p:sp useBgFill="1">
        <p:nvSpPr>
          <p:cNvPr id="33" name="Rectangle 45">
            <a:extLst>
              <a:ext uri="{FF2B5EF4-FFF2-40B4-BE49-F238E27FC236}">
                <a16:creationId xmlns="" xmlns:a16="http://schemas.microsoft.com/office/drawing/2014/main" id="{46B31870-2D4D-024E-84CA-525DDBCD983F}"/>
              </a:ext>
            </a:extLst>
          </p:cNvPr>
          <p:cNvSpPr/>
          <p:nvPr/>
        </p:nvSpPr>
        <p:spPr>
          <a:xfrm>
            <a:off x="5321586" y="8144780"/>
            <a:ext cx="3421129" cy="704305"/>
          </a:xfrm>
          <a:prstGeom prst="rect">
            <a:avLst/>
          </a:prstGeom>
          <a:ln w="3175">
            <a:solidFill>
              <a:srgbClr val="F39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rgbClr val="001334"/>
                </a:solidFill>
                <a:latin typeface="+mj-lt"/>
              </a:rPr>
              <a:t>февраль </a:t>
            </a:r>
            <a:r>
              <a:rPr lang="ru-RU" sz="2400" b="1" dirty="0">
                <a:solidFill>
                  <a:srgbClr val="001334"/>
                </a:solidFill>
              </a:rPr>
              <a:t> – </a:t>
            </a:r>
            <a:r>
              <a:rPr lang="ru-RU" sz="2400" b="1" dirty="0" smtClean="0">
                <a:solidFill>
                  <a:srgbClr val="001334"/>
                </a:solidFill>
                <a:latin typeface="+mj-lt"/>
              </a:rPr>
              <a:t>апрель</a:t>
            </a:r>
          </a:p>
          <a:p>
            <a:pPr algn="ctr"/>
            <a:r>
              <a:rPr lang="ru-RU" sz="2400" b="1" dirty="0" smtClean="0">
                <a:solidFill>
                  <a:srgbClr val="001334"/>
                </a:solidFill>
                <a:latin typeface="+mj-lt"/>
              </a:rPr>
              <a:t>(6 групп)</a:t>
            </a:r>
          </a:p>
          <a:p>
            <a:pPr algn="ctr"/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sp useBgFill="1">
        <p:nvSpPr>
          <p:cNvPr id="35" name="Rectangle 45">
            <a:extLst>
              <a:ext uri="{FF2B5EF4-FFF2-40B4-BE49-F238E27FC236}">
                <a16:creationId xmlns="" xmlns:a16="http://schemas.microsoft.com/office/drawing/2014/main" id="{46B31870-2D4D-024E-84CA-525DDBCD983F}"/>
              </a:ext>
            </a:extLst>
          </p:cNvPr>
          <p:cNvSpPr/>
          <p:nvPr/>
        </p:nvSpPr>
        <p:spPr>
          <a:xfrm>
            <a:off x="9338950" y="8137532"/>
            <a:ext cx="3832750" cy="759069"/>
          </a:xfrm>
          <a:prstGeom prst="rect">
            <a:avLst/>
          </a:prstGeom>
          <a:ln w="3175">
            <a:solidFill>
              <a:srgbClr val="F39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rgbClr val="001334"/>
                </a:solidFill>
                <a:latin typeface="+mj-lt"/>
              </a:rPr>
              <a:t>сентябрь – октябрь</a:t>
            </a:r>
          </a:p>
          <a:p>
            <a:pPr algn="ctr"/>
            <a:r>
              <a:rPr lang="ru-RU" sz="2400" b="1" dirty="0" smtClean="0">
                <a:solidFill>
                  <a:srgbClr val="001334"/>
                </a:solidFill>
                <a:latin typeface="+mj-lt"/>
              </a:rPr>
              <a:t>(3 группы)</a:t>
            </a:r>
          </a:p>
          <a:p>
            <a:pPr algn="ctr"/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sp useBgFill="1">
        <p:nvSpPr>
          <p:cNvPr id="45" name="Rectangle 45">
            <a:extLst>
              <a:ext uri="{FF2B5EF4-FFF2-40B4-BE49-F238E27FC236}">
                <a16:creationId xmlns="" xmlns:a16="http://schemas.microsoft.com/office/drawing/2014/main" id="{46B31870-2D4D-024E-84CA-525DDBCD983F}"/>
              </a:ext>
            </a:extLst>
          </p:cNvPr>
          <p:cNvSpPr/>
          <p:nvPr/>
        </p:nvSpPr>
        <p:spPr>
          <a:xfrm>
            <a:off x="18435733" y="8176857"/>
            <a:ext cx="4032873" cy="716330"/>
          </a:xfrm>
          <a:prstGeom prst="rect">
            <a:avLst/>
          </a:prstGeom>
          <a:ln w="3175">
            <a:solidFill>
              <a:srgbClr val="F39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1334"/>
                </a:solidFill>
                <a:latin typeface="+mj-lt"/>
              </a:rPr>
              <a:t>сентябрь – декабрь </a:t>
            </a:r>
          </a:p>
          <a:p>
            <a:pPr algn="ctr"/>
            <a:r>
              <a:rPr lang="ru-RU" sz="2400" b="1" dirty="0" smtClean="0">
                <a:solidFill>
                  <a:srgbClr val="001334"/>
                </a:solidFill>
                <a:latin typeface="+mj-lt"/>
              </a:rPr>
              <a:t>(3 группы)</a:t>
            </a:r>
            <a:endParaRPr lang="en-US" sz="2400" b="1" dirty="0">
              <a:solidFill>
                <a:srgbClr val="001334"/>
              </a:solidFill>
              <a:latin typeface="+mj-lt"/>
            </a:endParaRPr>
          </a:p>
        </p:txBody>
      </p:sp>
      <p:sp useBgFill="1">
        <p:nvSpPr>
          <p:cNvPr id="46" name="Rectangle 45">
            <a:extLst>
              <a:ext uri="{FF2B5EF4-FFF2-40B4-BE49-F238E27FC236}">
                <a16:creationId xmlns="" xmlns:a16="http://schemas.microsoft.com/office/drawing/2014/main" id="{46B31870-2D4D-024E-84CA-525DDBCD983F}"/>
              </a:ext>
            </a:extLst>
          </p:cNvPr>
          <p:cNvSpPr/>
          <p:nvPr/>
        </p:nvSpPr>
        <p:spPr>
          <a:xfrm>
            <a:off x="13882155" y="8154039"/>
            <a:ext cx="4060515" cy="765839"/>
          </a:xfrm>
          <a:prstGeom prst="rect">
            <a:avLst/>
          </a:prstGeom>
          <a:ln w="3175">
            <a:solidFill>
              <a:srgbClr val="F39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1334"/>
                </a:solidFill>
                <a:latin typeface="+mj-lt"/>
              </a:rPr>
              <a:t>февраль </a:t>
            </a:r>
            <a:r>
              <a:rPr lang="ru-RU" sz="2400" b="1" dirty="0">
                <a:solidFill>
                  <a:srgbClr val="001334"/>
                </a:solidFill>
              </a:rPr>
              <a:t> – </a:t>
            </a:r>
            <a:r>
              <a:rPr lang="ru-RU" sz="2400" b="1" dirty="0" smtClean="0">
                <a:solidFill>
                  <a:srgbClr val="001334"/>
                </a:solidFill>
                <a:latin typeface="+mj-lt"/>
              </a:rPr>
              <a:t> март</a:t>
            </a:r>
            <a:endParaRPr lang="en-US" sz="2400" b="1" dirty="0">
              <a:solidFill>
                <a:srgbClr val="001334"/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rgbClr val="001334"/>
                </a:solidFill>
                <a:latin typeface="+mj-lt"/>
              </a:rPr>
              <a:t> (9 групп)</a:t>
            </a:r>
            <a:endParaRPr lang="en-US" sz="2400" b="1" dirty="0">
              <a:solidFill>
                <a:srgbClr val="001334"/>
              </a:solidFill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3694460" y="9585488"/>
            <a:ext cx="8774146" cy="175432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ВОСПИТАТЕЛИ </a:t>
            </a:r>
          </a:p>
          <a:p>
            <a:pPr algn="ctr"/>
            <a:r>
              <a:rPr lang="ru-RU" b="1" cap="all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ОРГАНИЗАЦИЙ ОТДЫХА </a:t>
            </a:r>
          </a:p>
          <a:p>
            <a:pPr algn="ctr"/>
            <a:r>
              <a:rPr lang="ru-RU" b="1" cap="all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ДЕТЕЙ И ИХ ОЗДОРОВЛЕНИЯ</a:t>
            </a:r>
            <a:endParaRPr lang="ru-RU" b="1" dirty="0">
              <a:solidFill>
                <a:srgbClr val="F6CF71"/>
              </a:solidFill>
              <a:latin typeface="+mj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79110" y="9585488"/>
            <a:ext cx="7992590" cy="175432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РУКОВОДИТЕЛИ </a:t>
            </a:r>
          </a:p>
          <a:p>
            <a:pPr algn="ctr"/>
            <a:r>
              <a:rPr lang="ru-RU" b="1" cap="all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ОРГАНИЗАЦИЙ ОТДЫХА </a:t>
            </a:r>
          </a:p>
          <a:p>
            <a:pPr algn="ctr"/>
            <a:r>
              <a:rPr lang="ru-RU" b="1" cap="all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ДЕТЕЙ И ИХ ОЗДОРОВЛЕНИЯ</a:t>
            </a:r>
            <a:endParaRPr lang="ru-RU" b="1" dirty="0">
              <a:solidFill>
                <a:srgbClr val="F6CF71"/>
              </a:solidFill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183157" y="9575256"/>
            <a:ext cx="4138430" cy="1200329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ПРЕДСТАВИТЕЛИ МОУО</a:t>
            </a:r>
            <a:endParaRPr lang="ru-RU" b="1" dirty="0">
              <a:solidFill>
                <a:srgbClr val="F6CF7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5309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541635" y="1764992"/>
            <a:ext cx="5219700" cy="7848302"/>
          </a:xfrm>
          <a:prstGeom prst="rect">
            <a:avLst/>
          </a:prstGeom>
          <a:solidFill>
            <a:srgbClr val="F7F7F7"/>
          </a:solidFill>
          <a:ln w="38100">
            <a:solidFill>
              <a:srgbClr val="F3974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</a:rPr>
              <a:t>ДПП ПК </a:t>
            </a:r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«Проектирование </a:t>
            </a:r>
            <a:r>
              <a:rPr lang="ru-RU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рабочей программы воспитания и календарного плана воспитательной работы профессиональной образовательной </a:t>
            </a:r>
            <a:r>
              <a:rPr lang="ru-RU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организации», </a:t>
            </a:r>
          </a:p>
          <a:p>
            <a:pPr algn="ctr"/>
            <a:r>
              <a:rPr lang="ru-RU" b="1" dirty="0" smtClean="0">
                <a:solidFill>
                  <a:srgbClr val="F39744"/>
                </a:solidFill>
                <a:latin typeface="+mj-lt"/>
                <a:ea typeface="Times New Roman" panose="02020603050405020304" pitchFamily="18" charset="0"/>
              </a:rPr>
              <a:t>84 часа </a:t>
            </a:r>
          </a:p>
          <a:p>
            <a:pPr algn="ctr"/>
            <a:r>
              <a:rPr lang="ru-RU" b="1" dirty="0" smtClean="0">
                <a:solidFill>
                  <a:srgbClr val="F39744"/>
                </a:solidFill>
                <a:latin typeface="+mj-lt"/>
                <a:ea typeface="Times New Roman" panose="02020603050405020304" pitchFamily="18" charset="0"/>
              </a:rPr>
              <a:t>(2 группы слушателей, </a:t>
            </a:r>
          </a:p>
          <a:p>
            <a:pPr algn="ctr"/>
            <a:r>
              <a:rPr lang="ru-RU" b="1" dirty="0" smtClean="0">
                <a:solidFill>
                  <a:srgbClr val="F39744"/>
                </a:solidFill>
                <a:latin typeface="+mj-lt"/>
                <a:ea typeface="Times New Roman" panose="02020603050405020304" pitchFamily="18" charset="0"/>
              </a:rPr>
              <a:t>апрель-май)</a:t>
            </a:r>
            <a:endParaRPr lang="ru-RU" b="1" dirty="0">
              <a:solidFill>
                <a:srgbClr val="F39744"/>
              </a:solidFill>
              <a:latin typeface="+mj-lt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296" y="396411"/>
            <a:ext cx="4745746" cy="71932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449857" y="435766"/>
            <a:ext cx="16476193" cy="76944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400" b="1" cap="all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РАЗВИТИЕ СИСТЕМ ВОСПИТАНИЯ ОБУЧАЮЩИХСЯ СПО</a:t>
            </a:r>
            <a:endParaRPr lang="ru-RU" sz="4400" b="1" dirty="0">
              <a:solidFill>
                <a:srgbClr val="F6CF71"/>
              </a:solidFill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082270" y="10173079"/>
            <a:ext cx="4138430" cy="175432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ЗАМЕСТИТЕЛИ РУКОВОДИТЕЛЕЙ ПОО</a:t>
            </a:r>
            <a:endParaRPr lang="ru-RU" b="1" dirty="0">
              <a:solidFill>
                <a:srgbClr val="F6CF71"/>
              </a:solidFill>
              <a:latin typeface="+mj-lt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705853" y="1486401"/>
            <a:ext cx="7379367" cy="763604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  <a:cs typeface="Arial" panose="020B0604020202020204" pitchFamily="34" charset="0"/>
              </a:rPr>
              <a:t>Федеральный закон </a:t>
            </a:r>
            <a:endParaRPr lang="ru-RU" sz="32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от </a:t>
            </a:r>
            <a:r>
              <a:rPr lang="ru-RU" sz="3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31.07.2020 </a:t>
            </a:r>
            <a:r>
              <a:rPr lang="ru-RU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№ </a:t>
            </a:r>
            <a:r>
              <a:rPr lang="ru-RU" sz="3200" b="1" dirty="0">
                <a:solidFill>
                  <a:srgbClr val="000000"/>
                </a:solidFill>
                <a:cs typeface="Arial" panose="020B0604020202020204" pitchFamily="34" charset="0"/>
              </a:rPr>
              <a:t>304-ФЗ </a:t>
            </a:r>
          </a:p>
          <a:p>
            <a:pPr algn="ctr"/>
            <a:r>
              <a:rPr lang="ru-RU" sz="3200" b="1" dirty="0">
                <a:solidFill>
                  <a:srgbClr val="000000"/>
                </a:solidFill>
                <a:cs typeface="Arial" panose="020B0604020202020204" pitchFamily="34" charset="0"/>
              </a:rPr>
              <a:t>«О внесении </a:t>
            </a:r>
            <a:r>
              <a:rPr lang="ru-RU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изменений</a:t>
            </a: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cs typeface="Arial" panose="020B0604020202020204" pitchFamily="34" charset="0"/>
              </a:rPr>
              <a:t>в Федеральный закон "Об образовании в Российской Федерации" по вопросам </a:t>
            </a:r>
            <a:r>
              <a:rPr lang="ru-RU" sz="3200" b="1" dirty="0">
                <a:solidFill>
                  <a:schemeClr val="tx2"/>
                </a:solidFill>
                <a:cs typeface="Arial" panose="020B0604020202020204" pitchFamily="34" charset="0"/>
              </a:rPr>
              <a:t>воспитания обучающихся»</a:t>
            </a:r>
          </a:p>
        </p:txBody>
      </p:sp>
      <p:sp>
        <p:nvSpPr>
          <p:cNvPr id="4" name="Пятиугольник 3"/>
          <p:cNvSpPr/>
          <p:nvPr/>
        </p:nvSpPr>
        <p:spPr>
          <a:xfrm rot="10800000">
            <a:off x="15055180" y="1577570"/>
            <a:ext cx="8831514" cy="3914274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747957" y="1764992"/>
            <a:ext cx="58874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cs typeface="Arial" panose="020B0604020202020204" pitchFamily="34" charset="0"/>
              </a:rPr>
              <a:t>Указ Президента РФ </a:t>
            </a:r>
            <a:endParaRPr lang="ru-RU" sz="32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от </a:t>
            </a:r>
            <a:r>
              <a:rPr lang="ru-RU" sz="3200" b="1" dirty="0">
                <a:solidFill>
                  <a:srgbClr val="C00000"/>
                </a:solidFill>
                <a:cs typeface="Arial" panose="020B0604020202020204" pitchFamily="34" charset="0"/>
              </a:rPr>
              <a:t>7.05.2018</a:t>
            </a:r>
            <a:r>
              <a:rPr lang="ru-RU" sz="3200" b="1" dirty="0">
                <a:solidFill>
                  <a:srgbClr val="000000"/>
                </a:solidFill>
                <a:cs typeface="Arial" panose="020B0604020202020204" pitchFamily="34" charset="0"/>
              </a:rPr>
              <a:t> №204 </a:t>
            </a:r>
            <a:endParaRPr lang="ru-RU" sz="32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«</a:t>
            </a:r>
            <a:r>
              <a:rPr lang="ru-RU" sz="3200" b="1" dirty="0">
                <a:solidFill>
                  <a:srgbClr val="000000"/>
                </a:solidFill>
                <a:cs typeface="Arial" panose="020B0604020202020204" pitchFamily="34" charset="0"/>
              </a:rPr>
              <a:t>О национальных целях и стратегических задачах развития Российской Федерации на перио</a:t>
            </a:r>
            <a:r>
              <a:rPr lang="ru-RU" sz="2800" b="1" dirty="0">
                <a:solidFill>
                  <a:srgbClr val="000000"/>
                </a:solidFill>
                <a:cs typeface="Arial" panose="020B0604020202020204" pitchFamily="34" charset="0"/>
              </a:rPr>
              <a:t>д </a:t>
            </a:r>
            <a:endParaRPr lang="ru-RU" sz="28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до </a:t>
            </a:r>
            <a:r>
              <a:rPr lang="ru-RU" sz="3200" b="1" dirty="0">
                <a:solidFill>
                  <a:srgbClr val="000000"/>
                </a:solidFill>
                <a:cs typeface="Arial" panose="020B0604020202020204" pitchFamily="34" charset="0"/>
              </a:rPr>
              <a:t>2024 года»</a:t>
            </a:r>
            <a:endParaRPr lang="ru-RU" sz="32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10800000">
            <a:off x="13956345" y="5679266"/>
            <a:ext cx="9930349" cy="6494085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53613" y="5679267"/>
            <a:ext cx="57062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cs typeface="Arial" panose="020B0604020202020204" pitchFamily="34" charset="0"/>
              </a:rPr>
              <a:t>Приказ </a:t>
            </a:r>
            <a:r>
              <a:rPr lang="ru-RU" sz="3200" b="1" dirty="0" err="1">
                <a:solidFill>
                  <a:srgbClr val="000000"/>
                </a:solidFill>
                <a:cs typeface="Arial" panose="020B0604020202020204" pitchFamily="34" charset="0"/>
              </a:rPr>
              <a:t>Минобрнауки</a:t>
            </a:r>
            <a:r>
              <a:rPr lang="ru-RU" sz="3200" b="1" dirty="0">
                <a:solidFill>
                  <a:srgbClr val="000000"/>
                </a:solidFill>
                <a:cs typeface="Arial" panose="020B0604020202020204" pitchFamily="34" charset="0"/>
              </a:rPr>
              <a:t> России </a:t>
            </a:r>
            <a:endParaRPr lang="ru-RU" sz="32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от </a:t>
            </a:r>
            <a:r>
              <a:rPr lang="ru-RU" sz="3200" b="1" dirty="0">
                <a:solidFill>
                  <a:srgbClr val="C00000"/>
                </a:solidFill>
                <a:cs typeface="Arial" panose="020B0604020202020204" pitchFamily="34" charset="0"/>
              </a:rPr>
              <a:t>14.06.2013</a:t>
            </a:r>
            <a:r>
              <a:rPr lang="ru-RU" sz="3200" b="1" dirty="0">
                <a:solidFill>
                  <a:srgbClr val="000000"/>
                </a:solidFill>
                <a:cs typeface="Arial" panose="020B0604020202020204" pitchFamily="34" charset="0"/>
              </a:rPr>
              <a:t> № 464 </a:t>
            </a:r>
          </a:p>
          <a:p>
            <a:pPr algn="ctr"/>
            <a:r>
              <a:rPr lang="ru-RU" sz="3200" b="1" dirty="0">
                <a:solidFill>
                  <a:srgbClr val="000000"/>
                </a:solidFill>
                <a:cs typeface="Arial" panose="020B0604020202020204" pitchFamily="34" charset="0"/>
              </a:rPr>
              <a:t>(ред. от 28.08.2020) </a:t>
            </a:r>
          </a:p>
          <a:p>
            <a:pPr algn="ctr"/>
            <a:r>
              <a:rPr lang="ru-RU" sz="3200" b="1" dirty="0">
                <a:solidFill>
                  <a:srgbClr val="000000"/>
                </a:solidFill>
                <a:cs typeface="Arial" panose="020B0604020202020204" pitchFamily="34" charset="0"/>
              </a:rPr>
              <a:t>«Об утверждении Порядка организации и осуществления образовательной деятельности по образовательным программам среднего профессионального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8669900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Freeform 82">
            <a:extLst>
              <a:ext uri="{FF2B5EF4-FFF2-40B4-BE49-F238E27FC236}">
                <a16:creationId xmlns="" xmlns:a16="http://schemas.microsoft.com/office/drawing/2014/main" id="{49BB2EF5-A4AE-DC4A-883D-4B99E99AC2A6}"/>
              </a:ext>
            </a:extLst>
          </p:cNvPr>
          <p:cNvSpPr/>
          <p:nvPr/>
        </p:nvSpPr>
        <p:spPr>
          <a:xfrm>
            <a:off x="14821971" y="9218525"/>
            <a:ext cx="6129509" cy="4154593"/>
          </a:xfrm>
          <a:custGeom>
            <a:avLst/>
            <a:gdLst>
              <a:gd name="connsiteX0" fmla="*/ 2478505 w 4957010"/>
              <a:gd name="connsiteY0" fmla="*/ 0 h 3359872"/>
              <a:gd name="connsiteX1" fmla="*/ 2532830 w 4957010"/>
              <a:gd name="connsiteY1" fmla="*/ 49374 h 3359872"/>
              <a:gd name="connsiteX2" fmla="*/ 4247147 w 4957010"/>
              <a:gd name="connsiteY2" fmla="*/ 664798 h 3359872"/>
              <a:gd name="connsiteX3" fmla="*/ 4790298 w 4957010"/>
              <a:gd name="connsiteY3" fmla="*/ 610044 h 3359872"/>
              <a:gd name="connsiteX4" fmla="*/ 4935772 w 4957010"/>
              <a:gd name="connsiteY4" fmla="*/ 572639 h 3359872"/>
              <a:gd name="connsiteX5" fmla="*/ 4944214 w 4957010"/>
              <a:gd name="connsiteY5" fmla="*/ 627954 h 3359872"/>
              <a:gd name="connsiteX6" fmla="*/ 4957010 w 4957010"/>
              <a:gd name="connsiteY6" fmla="*/ 881367 h 3359872"/>
              <a:gd name="connsiteX7" fmla="*/ 2478505 w 4957010"/>
              <a:gd name="connsiteY7" fmla="*/ 3359872 h 3359872"/>
              <a:gd name="connsiteX8" fmla="*/ 0 w 4957010"/>
              <a:gd name="connsiteY8" fmla="*/ 881367 h 3359872"/>
              <a:gd name="connsiteX9" fmla="*/ 12796 w 4957010"/>
              <a:gd name="connsiteY9" fmla="*/ 627954 h 3359872"/>
              <a:gd name="connsiteX10" fmla="*/ 21238 w 4957010"/>
              <a:gd name="connsiteY10" fmla="*/ 572639 h 3359872"/>
              <a:gd name="connsiteX11" fmla="*/ 166712 w 4957010"/>
              <a:gd name="connsiteY11" fmla="*/ 610044 h 3359872"/>
              <a:gd name="connsiteX12" fmla="*/ 709863 w 4957010"/>
              <a:gd name="connsiteY12" fmla="*/ 664798 h 3359872"/>
              <a:gd name="connsiteX13" fmla="*/ 2424180 w 4957010"/>
              <a:gd name="connsiteY13" fmla="*/ 49374 h 3359872"/>
              <a:gd name="connsiteX14" fmla="*/ 2478505 w 4957010"/>
              <a:gd name="connsiteY14" fmla="*/ 0 h 335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57010" h="3359872">
                <a:moveTo>
                  <a:pt x="2478505" y="0"/>
                </a:moveTo>
                <a:lnTo>
                  <a:pt x="2532830" y="49374"/>
                </a:lnTo>
                <a:cubicBezTo>
                  <a:pt x="2998697" y="433842"/>
                  <a:pt x="3595951" y="664798"/>
                  <a:pt x="4247147" y="664798"/>
                </a:cubicBezTo>
                <a:cubicBezTo>
                  <a:pt x="4433203" y="664798"/>
                  <a:pt x="4614856" y="645944"/>
                  <a:pt x="4790298" y="610044"/>
                </a:cubicBezTo>
                <a:lnTo>
                  <a:pt x="4935772" y="572639"/>
                </a:lnTo>
                <a:lnTo>
                  <a:pt x="4944214" y="627954"/>
                </a:lnTo>
                <a:cubicBezTo>
                  <a:pt x="4952675" y="711274"/>
                  <a:pt x="4957010" y="795814"/>
                  <a:pt x="4957010" y="881367"/>
                </a:cubicBezTo>
                <a:cubicBezTo>
                  <a:pt x="4957010" y="2250208"/>
                  <a:pt x="3847346" y="3359872"/>
                  <a:pt x="2478505" y="3359872"/>
                </a:cubicBezTo>
                <a:cubicBezTo>
                  <a:pt x="1109664" y="3359872"/>
                  <a:pt x="0" y="2250208"/>
                  <a:pt x="0" y="881367"/>
                </a:cubicBezTo>
                <a:cubicBezTo>
                  <a:pt x="0" y="795814"/>
                  <a:pt x="4335" y="711274"/>
                  <a:pt x="12796" y="627954"/>
                </a:cubicBezTo>
                <a:lnTo>
                  <a:pt x="21238" y="572639"/>
                </a:lnTo>
                <a:lnTo>
                  <a:pt x="166712" y="610044"/>
                </a:lnTo>
                <a:cubicBezTo>
                  <a:pt x="342154" y="645944"/>
                  <a:pt x="523807" y="664798"/>
                  <a:pt x="709863" y="664798"/>
                </a:cubicBezTo>
                <a:cubicBezTo>
                  <a:pt x="1361059" y="664798"/>
                  <a:pt x="1958313" y="433842"/>
                  <a:pt x="2424180" y="49374"/>
                </a:cubicBezTo>
                <a:lnTo>
                  <a:pt x="2478505" y="0"/>
                </a:lnTo>
                <a:close/>
              </a:path>
            </a:pathLst>
          </a:custGeom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+mj-lt"/>
              </a:rPr>
              <a:t>РАБОЧАЯ ПРОГРАММА ВОСПИТАНИЯ</a:t>
            </a:r>
            <a:br>
              <a:rPr lang="ru-RU">
                <a:latin typeface="+mj-lt"/>
              </a:rPr>
            </a:br>
            <a:r>
              <a:rPr lang="ru-RU">
                <a:latin typeface="+mj-lt"/>
              </a:rPr>
              <a:t>И КАЛЕНДАРНЫЙ ПЛАВН ВОСПЕИТАТЕЛЬНОЙ ДЕЯТЕЛЬНОСТИ</a:t>
            </a:r>
            <a:endParaRPr lang="ru-RU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C8D64D7-6DA9-0E46-B3AB-C043E51C57B2}"/>
              </a:ext>
            </a:extLst>
          </p:cNvPr>
          <p:cNvSpPr txBox="1"/>
          <p:nvPr/>
        </p:nvSpPr>
        <p:spPr>
          <a:xfrm>
            <a:off x="788269" y="247164"/>
            <a:ext cx="17562611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400" b="1" dirty="0">
                <a:solidFill>
                  <a:schemeClr val="accent2"/>
                </a:solidFill>
                <a:latin typeface="+mj-lt"/>
                <a:ea typeface="Source Sans Pro Light" panose="020B0403030403020204" pitchFamily="34" charset="0"/>
              </a:rPr>
              <a:t>ДПП ПК «Проектирование рабочей программы воспитания </a:t>
            </a:r>
            <a:r>
              <a:rPr lang="ru-RU" sz="4400" b="1" dirty="0" smtClean="0">
                <a:solidFill>
                  <a:schemeClr val="accent2"/>
                </a:solidFill>
                <a:latin typeface="+mj-lt"/>
                <a:ea typeface="Source Sans Pro Light" panose="020B0403030403020204" pitchFamily="34" charset="0"/>
              </a:rPr>
              <a:t>и </a:t>
            </a:r>
            <a:r>
              <a:rPr lang="ru-RU" sz="4400" b="1" dirty="0">
                <a:solidFill>
                  <a:schemeClr val="accent2"/>
                </a:solidFill>
                <a:latin typeface="+mj-lt"/>
                <a:ea typeface="Source Sans Pro Light" panose="020B0403030403020204" pitchFamily="34" charset="0"/>
              </a:rPr>
              <a:t>календарного плана воспитательной работы </a:t>
            </a:r>
            <a:r>
              <a:rPr lang="ru-RU" sz="4400" b="1" dirty="0" smtClean="0">
                <a:solidFill>
                  <a:schemeClr val="accent2"/>
                </a:solidFill>
                <a:latin typeface="+mj-lt"/>
                <a:ea typeface="Source Sans Pro Light" panose="020B0403030403020204" pitchFamily="34" charset="0"/>
              </a:rPr>
              <a:t>профессиональной </a:t>
            </a:r>
            <a:r>
              <a:rPr lang="ru-RU" sz="4400" b="1" dirty="0">
                <a:solidFill>
                  <a:schemeClr val="accent2"/>
                </a:solidFill>
                <a:latin typeface="+mj-lt"/>
                <a:ea typeface="Source Sans Pro Light" panose="020B0403030403020204" pitchFamily="34" charset="0"/>
              </a:rPr>
              <a:t>образовательной организации»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1E5C58E-91D1-6D4B-A2A6-8F15E0A8FD90}"/>
              </a:ext>
            </a:extLst>
          </p:cNvPr>
          <p:cNvSpPr txBox="1"/>
          <p:nvPr/>
        </p:nvSpPr>
        <p:spPr>
          <a:xfrm>
            <a:off x="789500" y="3081614"/>
            <a:ext cx="11549312" cy="674030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Сроки реализации:</a:t>
            </a:r>
            <a:r>
              <a:rPr lang="ru-RU" b="1" dirty="0" smtClean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19.04 </a:t>
            </a:r>
            <a:r>
              <a:rPr lang="ru-RU" b="1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- </a:t>
            </a:r>
            <a:r>
              <a:rPr lang="ru-RU" b="1" dirty="0" smtClean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30.04; 26.04 </a:t>
            </a:r>
            <a:r>
              <a:rPr lang="ru-RU" b="1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- </a:t>
            </a:r>
            <a:r>
              <a:rPr lang="ru-RU" b="1" dirty="0" smtClean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11.05; </a:t>
            </a: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Объем </a:t>
            </a:r>
            <a:r>
              <a:rPr lang="ru-RU" b="1" dirty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часов: </a:t>
            </a:r>
            <a:r>
              <a:rPr lang="ru-RU" b="1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84 часа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Категория слушателей: </a:t>
            </a:r>
            <a:r>
              <a:rPr lang="ru-RU" b="1" dirty="0" smtClean="0">
                <a:ea typeface="Source Sans Pro" panose="020B0503030403020204" pitchFamily="34" charset="0"/>
                <a:cs typeface="Lato" panose="020F0502020204030203" pitchFamily="34" charset="0"/>
              </a:rPr>
              <a:t>руководители и заместители руководителей по УВР профессиональных </a:t>
            </a:r>
            <a:r>
              <a:rPr lang="ru-RU" b="1" dirty="0">
                <a:ea typeface="Source Sans Pro" panose="020B0503030403020204" pitchFamily="34" charset="0"/>
                <a:cs typeface="Lato" panose="020F0502020204030203" pitchFamily="34" charset="0"/>
              </a:rPr>
              <a:t>образовательных </a:t>
            </a:r>
            <a:r>
              <a:rPr lang="ru-RU" b="1" dirty="0" smtClean="0">
                <a:ea typeface="Source Sans Pro" panose="020B0503030403020204" pitchFamily="34" charset="0"/>
                <a:cs typeface="Lato" panose="020F0502020204030203" pitchFamily="34" charset="0"/>
              </a:rPr>
              <a:t>организаций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Кол-во </a:t>
            </a:r>
            <a:r>
              <a:rPr lang="ru-RU" b="1" dirty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слушателей: </a:t>
            </a:r>
            <a:r>
              <a:rPr lang="ru-RU" b="1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75 чел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Форма обучения: </a:t>
            </a:r>
            <a:r>
              <a:rPr lang="ru-RU" b="1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очно-заочная (с ДОТ)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247164"/>
            <a:ext cx="4745746" cy="719329"/>
          </a:xfrm>
          <a:prstGeom prst="rect">
            <a:avLst/>
          </a:prstGeom>
        </p:spPr>
      </p:pic>
      <p:sp useBgFill="1">
        <p:nvSpPr>
          <p:cNvPr id="10" name="Freeform 92">
            <a:extLst>
              <a:ext uri="{FF2B5EF4-FFF2-40B4-BE49-F238E27FC236}">
                <a16:creationId xmlns="" xmlns:a16="http://schemas.microsoft.com/office/drawing/2014/main" id="{42C4435C-4C53-1C4D-B180-495695B03B5F}"/>
              </a:ext>
            </a:extLst>
          </p:cNvPr>
          <p:cNvSpPr/>
          <p:nvPr/>
        </p:nvSpPr>
        <p:spPr>
          <a:xfrm>
            <a:off x="12602133" y="3962897"/>
            <a:ext cx="5055684" cy="5936177"/>
          </a:xfrm>
          <a:custGeom>
            <a:avLst/>
            <a:gdLst>
              <a:gd name="connsiteX0" fmla="*/ 2478505 w 4088595"/>
              <a:gd name="connsiteY0" fmla="*/ 0 h 4800661"/>
              <a:gd name="connsiteX1" fmla="*/ 4055065 w 4088595"/>
              <a:gd name="connsiteY1" fmla="*/ 565970 h 4800661"/>
              <a:gd name="connsiteX2" fmla="*/ 4088595 w 4088595"/>
              <a:gd name="connsiteY2" fmla="*/ 596444 h 4800661"/>
              <a:gd name="connsiteX3" fmla="*/ 3936139 w 4088595"/>
              <a:gd name="connsiteY3" fmla="*/ 764188 h 4800661"/>
              <a:gd name="connsiteX4" fmla="*/ 3320715 w 4088595"/>
              <a:gd name="connsiteY4" fmla="*/ 2478505 h 4800661"/>
              <a:gd name="connsiteX5" fmla="*/ 3334629 w 4088595"/>
              <a:gd name="connsiteY5" fmla="*/ 2754061 h 4800661"/>
              <a:gd name="connsiteX6" fmla="*/ 3349493 w 4088595"/>
              <a:gd name="connsiteY6" fmla="*/ 2851456 h 4800661"/>
              <a:gd name="connsiteX7" fmla="*/ 3198103 w 4088595"/>
              <a:gd name="connsiteY7" fmla="*/ 2906866 h 4800661"/>
              <a:gd name="connsiteX8" fmla="*/ 1673238 w 4088595"/>
              <a:gd name="connsiteY8" fmla="*/ 4588716 h 4800661"/>
              <a:gd name="connsiteX9" fmla="*/ 1618741 w 4088595"/>
              <a:gd name="connsiteY9" fmla="*/ 4800661 h 4800661"/>
              <a:gd name="connsiteX10" fmla="*/ 1513759 w 4088595"/>
              <a:gd name="connsiteY10" fmla="*/ 4762237 h 4800661"/>
              <a:gd name="connsiteX11" fmla="*/ 0 w 4088595"/>
              <a:gd name="connsiteY11" fmla="*/ 2478505 h 4800661"/>
              <a:gd name="connsiteX12" fmla="*/ 2478505 w 4088595"/>
              <a:gd name="connsiteY12" fmla="*/ 0 h 480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88595" h="4800661">
                <a:moveTo>
                  <a:pt x="2478505" y="0"/>
                </a:moveTo>
                <a:cubicBezTo>
                  <a:pt x="3077373" y="0"/>
                  <a:pt x="3626633" y="212396"/>
                  <a:pt x="4055065" y="565970"/>
                </a:cubicBezTo>
                <a:lnTo>
                  <a:pt x="4088595" y="596444"/>
                </a:lnTo>
                <a:lnTo>
                  <a:pt x="3936139" y="764188"/>
                </a:lnTo>
                <a:cubicBezTo>
                  <a:pt x="3551671" y="1230055"/>
                  <a:pt x="3320715" y="1827309"/>
                  <a:pt x="3320715" y="2478505"/>
                </a:cubicBezTo>
                <a:cubicBezTo>
                  <a:pt x="3320715" y="2571533"/>
                  <a:pt x="3325428" y="2663460"/>
                  <a:pt x="3334629" y="2754061"/>
                </a:cubicBezTo>
                <a:lnTo>
                  <a:pt x="3349493" y="2851456"/>
                </a:lnTo>
                <a:lnTo>
                  <a:pt x="3198103" y="2906866"/>
                </a:lnTo>
                <a:cubicBezTo>
                  <a:pt x="2472626" y="3213717"/>
                  <a:pt x="1909473" y="3829199"/>
                  <a:pt x="1673238" y="4588716"/>
                </a:cubicBezTo>
                <a:lnTo>
                  <a:pt x="1618741" y="4800661"/>
                </a:lnTo>
                <a:lnTo>
                  <a:pt x="1513759" y="4762237"/>
                </a:lnTo>
                <a:cubicBezTo>
                  <a:pt x="624186" y="4385980"/>
                  <a:pt x="0" y="3505136"/>
                  <a:pt x="0" y="2478505"/>
                </a:cubicBezTo>
                <a:cubicBezTo>
                  <a:pt x="0" y="1109664"/>
                  <a:pt x="1109664" y="0"/>
                  <a:pt x="2478505" y="0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/>
              <a:t>Нормативно-правовое и информационное обеспечение</a:t>
            </a:r>
            <a:endParaRPr lang="ru-RU"/>
          </a:p>
        </p:txBody>
      </p:sp>
      <p:sp useBgFill="1">
        <p:nvSpPr>
          <p:cNvPr id="12" name="Freeform 91">
            <a:extLst>
              <a:ext uri="{FF2B5EF4-FFF2-40B4-BE49-F238E27FC236}">
                <a16:creationId xmlns="" xmlns:a16="http://schemas.microsoft.com/office/drawing/2014/main" id="{9B698096-1E65-334A-81EF-DBFC4D5FB84F}"/>
              </a:ext>
            </a:extLst>
          </p:cNvPr>
          <p:cNvSpPr/>
          <p:nvPr/>
        </p:nvSpPr>
        <p:spPr>
          <a:xfrm>
            <a:off x="17971527" y="3947401"/>
            <a:ext cx="5055684" cy="5936177"/>
          </a:xfrm>
          <a:custGeom>
            <a:avLst/>
            <a:gdLst>
              <a:gd name="connsiteX0" fmla="*/ 1610090 w 4088595"/>
              <a:gd name="connsiteY0" fmla="*/ 0 h 4800661"/>
              <a:gd name="connsiteX1" fmla="*/ 4088595 w 4088595"/>
              <a:gd name="connsiteY1" fmla="*/ 2478505 h 4800661"/>
              <a:gd name="connsiteX2" fmla="*/ 2574836 w 4088595"/>
              <a:gd name="connsiteY2" fmla="*/ 4762237 h 4800661"/>
              <a:gd name="connsiteX3" fmla="*/ 2469854 w 4088595"/>
              <a:gd name="connsiteY3" fmla="*/ 4800661 h 4800661"/>
              <a:gd name="connsiteX4" fmla="*/ 2415357 w 4088595"/>
              <a:gd name="connsiteY4" fmla="*/ 4588716 h 4800661"/>
              <a:gd name="connsiteX5" fmla="*/ 890492 w 4088595"/>
              <a:gd name="connsiteY5" fmla="*/ 2906866 h 4800661"/>
              <a:gd name="connsiteX6" fmla="*/ 739102 w 4088595"/>
              <a:gd name="connsiteY6" fmla="*/ 2851456 h 4800661"/>
              <a:gd name="connsiteX7" fmla="*/ 753966 w 4088595"/>
              <a:gd name="connsiteY7" fmla="*/ 2754061 h 4800661"/>
              <a:gd name="connsiteX8" fmla="*/ 767880 w 4088595"/>
              <a:gd name="connsiteY8" fmla="*/ 2478505 h 4800661"/>
              <a:gd name="connsiteX9" fmla="*/ 152456 w 4088595"/>
              <a:gd name="connsiteY9" fmla="*/ 764188 h 4800661"/>
              <a:gd name="connsiteX10" fmla="*/ 0 w 4088595"/>
              <a:gd name="connsiteY10" fmla="*/ 596444 h 4800661"/>
              <a:gd name="connsiteX11" fmla="*/ 33530 w 4088595"/>
              <a:gd name="connsiteY11" fmla="*/ 565970 h 4800661"/>
              <a:gd name="connsiteX12" fmla="*/ 1610090 w 4088595"/>
              <a:gd name="connsiteY12" fmla="*/ 0 h 480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88595" h="4800661">
                <a:moveTo>
                  <a:pt x="1610090" y="0"/>
                </a:moveTo>
                <a:cubicBezTo>
                  <a:pt x="2978931" y="0"/>
                  <a:pt x="4088595" y="1109664"/>
                  <a:pt x="4088595" y="2478505"/>
                </a:cubicBezTo>
                <a:cubicBezTo>
                  <a:pt x="4088595" y="3505136"/>
                  <a:pt x="3464409" y="4385980"/>
                  <a:pt x="2574836" y="4762237"/>
                </a:cubicBezTo>
                <a:lnTo>
                  <a:pt x="2469854" y="4800661"/>
                </a:lnTo>
                <a:lnTo>
                  <a:pt x="2415357" y="4588716"/>
                </a:lnTo>
                <a:cubicBezTo>
                  <a:pt x="2179122" y="3829199"/>
                  <a:pt x="1615969" y="3213717"/>
                  <a:pt x="890492" y="2906866"/>
                </a:cubicBezTo>
                <a:lnTo>
                  <a:pt x="739102" y="2851456"/>
                </a:lnTo>
                <a:lnTo>
                  <a:pt x="753966" y="2754061"/>
                </a:lnTo>
                <a:cubicBezTo>
                  <a:pt x="763167" y="2663460"/>
                  <a:pt x="767880" y="2571533"/>
                  <a:pt x="767880" y="2478505"/>
                </a:cubicBezTo>
                <a:cubicBezTo>
                  <a:pt x="767880" y="1827309"/>
                  <a:pt x="536924" y="1230055"/>
                  <a:pt x="152456" y="764188"/>
                </a:cubicBezTo>
                <a:lnTo>
                  <a:pt x="0" y="596444"/>
                </a:lnTo>
                <a:lnTo>
                  <a:pt x="33530" y="565970"/>
                </a:lnTo>
                <a:cubicBezTo>
                  <a:pt x="461962" y="212396"/>
                  <a:pt x="1011222" y="0"/>
                  <a:pt x="1610090" y="0"/>
                </a:cubicBezTo>
                <a:close/>
              </a:path>
            </a:pathLst>
          </a:cu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95776" y="3081614"/>
            <a:ext cx="32656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Содержание</a:t>
            </a:r>
            <a:endParaRPr lang="en-US" b="1" dirty="0">
              <a:solidFill>
                <a:schemeClr val="tx2"/>
              </a:solidFill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sp>
        <p:nvSpPr>
          <p:cNvPr id="15" name="Freeform 199">
            <a:extLst>
              <a:ext uri="{FF2B5EF4-FFF2-40B4-BE49-F238E27FC236}">
                <a16:creationId xmlns="" xmlns:a16="http://schemas.microsoft.com/office/drawing/2014/main" id="{67046899-486C-B947-9077-25E4FA4BC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2572" y="6077465"/>
            <a:ext cx="928308" cy="925624"/>
          </a:xfrm>
          <a:custGeom>
            <a:avLst/>
            <a:gdLst>
              <a:gd name="T0" fmla="*/ 2147483646 w 844"/>
              <a:gd name="T1" fmla="*/ 2147483646 h 836"/>
              <a:gd name="T2" fmla="*/ 2147483646 w 844"/>
              <a:gd name="T3" fmla="*/ 2147483646 h 836"/>
              <a:gd name="T4" fmla="*/ 2147483646 w 844"/>
              <a:gd name="T5" fmla="*/ 2147483646 h 836"/>
              <a:gd name="T6" fmla="*/ 2147483646 w 844"/>
              <a:gd name="T7" fmla="*/ 2147483646 h 836"/>
              <a:gd name="T8" fmla="*/ 2147483646 w 844"/>
              <a:gd name="T9" fmla="*/ 2147483646 h 836"/>
              <a:gd name="T10" fmla="*/ 2147483646 w 844"/>
              <a:gd name="T11" fmla="*/ 2147483646 h 836"/>
              <a:gd name="T12" fmla="*/ 2147483646 w 844"/>
              <a:gd name="T13" fmla="*/ 2147483646 h 836"/>
              <a:gd name="T14" fmla="*/ 2147483646 w 844"/>
              <a:gd name="T15" fmla="*/ 2147483646 h 836"/>
              <a:gd name="T16" fmla="*/ 2147483646 w 844"/>
              <a:gd name="T17" fmla="*/ 2147483646 h 836"/>
              <a:gd name="T18" fmla="*/ 2147483646 w 844"/>
              <a:gd name="T19" fmla="*/ 2147483646 h 836"/>
              <a:gd name="T20" fmla="*/ 2147483646 w 844"/>
              <a:gd name="T21" fmla="*/ 2147483646 h 836"/>
              <a:gd name="T22" fmla="*/ 2147483646 w 844"/>
              <a:gd name="T23" fmla="*/ 2147483646 h 836"/>
              <a:gd name="T24" fmla="*/ 2147483646 w 844"/>
              <a:gd name="T25" fmla="*/ 2147483646 h 836"/>
              <a:gd name="T26" fmla="*/ 2147483646 w 844"/>
              <a:gd name="T27" fmla="*/ 2147483646 h 836"/>
              <a:gd name="T28" fmla="*/ 2147483646 w 844"/>
              <a:gd name="T29" fmla="*/ 2147483646 h 836"/>
              <a:gd name="T30" fmla="*/ 2147483646 w 844"/>
              <a:gd name="T31" fmla="*/ 2147483646 h 836"/>
              <a:gd name="T32" fmla="*/ 2147483646 w 844"/>
              <a:gd name="T33" fmla="*/ 2147483646 h 836"/>
              <a:gd name="T34" fmla="*/ 2147483646 w 844"/>
              <a:gd name="T35" fmla="*/ 2147483646 h 836"/>
              <a:gd name="T36" fmla="*/ 2147483646 w 844"/>
              <a:gd name="T37" fmla="*/ 2147483646 h 836"/>
              <a:gd name="T38" fmla="*/ 2147483646 w 844"/>
              <a:gd name="T39" fmla="*/ 2147483646 h 836"/>
              <a:gd name="T40" fmla="*/ 2147483646 w 844"/>
              <a:gd name="T41" fmla="*/ 2147483646 h 836"/>
              <a:gd name="T42" fmla="*/ 2147483646 w 844"/>
              <a:gd name="T43" fmla="*/ 2147483646 h 836"/>
              <a:gd name="T44" fmla="*/ 2147483646 w 844"/>
              <a:gd name="T45" fmla="*/ 2147483646 h 836"/>
              <a:gd name="T46" fmla="*/ 2147483646 w 844"/>
              <a:gd name="T47" fmla="*/ 2147483646 h 836"/>
              <a:gd name="T48" fmla="*/ 2147483646 w 844"/>
              <a:gd name="T49" fmla="*/ 2147483646 h 836"/>
              <a:gd name="T50" fmla="*/ 2147483646 w 844"/>
              <a:gd name="T51" fmla="*/ 2147483646 h 836"/>
              <a:gd name="T52" fmla="*/ 2147483646 w 844"/>
              <a:gd name="T53" fmla="*/ 2147483646 h 836"/>
              <a:gd name="T54" fmla="*/ 2147483646 w 844"/>
              <a:gd name="T55" fmla="*/ 2147483646 h 836"/>
              <a:gd name="T56" fmla="*/ 2147483646 w 844"/>
              <a:gd name="T57" fmla="*/ 2147483646 h 836"/>
              <a:gd name="T58" fmla="*/ 2147483646 w 844"/>
              <a:gd name="T59" fmla="*/ 2147483646 h 836"/>
              <a:gd name="T60" fmla="*/ 2147483646 w 844"/>
              <a:gd name="T61" fmla="*/ 2147483646 h 836"/>
              <a:gd name="T62" fmla="*/ 2147483646 w 844"/>
              <a:gd name="T63" fmla="*/ 2147483646 h 836"/>
              <a:gd name="T64" fmla="*/ 2147483646 w 844"/>
              <a:gd name="T65" fmla="*/ 2147483646 h 836"/>
              <a:gd name="T66" fmla="*/ 2147483646 w 844"/>
              <a:gd name="T67" fmla="*/ 2147483646 h 836"/>
              <a:gd name="T68" fmla="*/ 2147483646 w 844"/>
              <a:gd name="T69" fmla="*/ 2147483646 h 836"/>
              <a:gd name="T70" fmla="*/ 2147483646 w 844"/>
              <a:gd name="T71" fmla="*/ 2147483646 h 836"/>
              <a:gd name="T72" fmla="*/ 2147483646 w 844"/>
              <a:gd name="T73" fmla="*/ 2147483646 h 836"/>
              <a:gd name="T74" fmla="*/ 2147483646 w 844"/>
              <a:gd name="T75" fmla="*/ 2147483646 h 836"/>
              <a:gd name="T76" fmla="*/ 2147483646 w 844"/>
              <a:gd name="T77" fmla="*/ 2147483646 h 836"/>
              <a:gd name="T78" fmla="*/ 2147483646 w 844"/>
              <a:gd name="T79" fmla="*/ 2147483646 h 836"/>
              <a:gd name="T80" fmla="*/ 2147483646 w 844"/>
              <a:gd name="T81" fmla="*/ 2147483646 h 836"/>
              <a:gd name="T82" fmla="*/ 2147483646 w 844"/>
              <a:gd name="T83" fmla="*/ 2147483646 h 836"/>
              <a:gd name="T84" fmla="*/ 2147483646 w 844"/>
              <a:gd name="T85" fmla="*/ 2147483646 h 836"/>
              <a:gd name="T86" fmla="*/ 2147483646 w 844"/>
              <a:gd name="T87" fmla="*/ 2147483646 h 836"/>
              <a:gd name="T88" fmla="*/ 2147483646 w 844"/>
              <a:gd name="T89" fmla="*/ 2147483646 h 836"/>
              <a:gd name="T90" fmla="*/ 2147483646 w 844"/>
              <a:gd name="T91" fmla="*/ 2147483646 h 836"/>
              <a:gd name="T92" fmla="*/ 2147483646 w 844"/>
              <a:gd name="T93" fmla="*/ 2147483646 h 836"/>
              <a:gd name="T94" fmla="*/ 2147483646 w 844"/>
              <a:gd name="T95" fmla="*/ 2147483646 h 8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44" h="836">
                <a:moveTo>
                  <a:pt x="791" y="791"/>
                </a:moveTo>
                <a:lnTo>
                  <a:pt x="791" y="791"/>
                </a:lnTo>
                <a:cubicBezTo>
                  <a:pt x="779" y="803"/>
                  <a:pt x="763" y="809"/>
                  <a:pt x="747" y="809"/>
                </a:cubicBezTo>
                <a:cubicBezTo>
                  <a:pt x="730" y="809"/>
                  <a:pt x="714" y="803"/>
                  <a:pt x="702" y="791"/>
                </a:cubicBezTo>
                <a:lnTo>
                  <a:pt x="458" y="546"/>
                </a:lnTo>
                <a:lnTo>
                  <a:pt x="547" y="456"/>
                </a:lnTo>
                <a:lnTo>
                  <a:pt x="791" y="701"/>
                </a:lnTo>
                <a:cubicBezTo>
                  <a:pt x="816" y="726"/>
                  <a:pt x="816" y="767"/>
                  <a:pt x="791" y="791"/>
                </a:cubicBezTo>
                <a:close/>
                <a:moveTo>
                  <a:pt x="239" y="729"/>
                </a:moveTo>
                <a:lnTo>
                  <a:pt x="186" y="677"/>
                </a:lnTo>
                <a:lnTo>
                  <a:pt x="697" y="166"/>
                </a:lnTo>
                <a:lnTo>
                  <a:pt x="750" y="219"/>
                </a:lnTo>
                <a:lnTo>
                  <a:pt x="239" y="729"/>
                </a:lnTo>
                <a:close/>
                <a:moveTo>
                  <a:pt x="168" y="800"/>
                </a:moveTo>
                <a:lnTo>
                  <a:pt x="168" y="800"/>
                </a:lnTo>
                <a:cubicBezTo>
                  <a:pt x="155" y="812"/>
                  <a:pt x="135" y="812"/>
                  <a:pt x="123" y="800"/>
                </a:cubicBezTo>
                <a:lnTo>
                  <a:pt x="46" y="723"/>
                </a:lnTo>
                <a:cubicBezTo>
                  <a:pt x="40" y="717"/>
                  <a:pt x="37" y="709"/>
                  <a:pt x="37" y="701"/>
                </a:cubicBezTo>
                <a:cubicBezTo>
                  <a:pt x="37" y="693"/>
                  <a:pt x="40" y="684"/>
                  <a:pt x="46" y="678"/>
                </a:cubicBezTo>
                <a:lnTo>
                  <a:pt x="99" y="625"/>
                </a:lnTo>
                <a:lnTo>
                  <a:pt x="221" y="747"/>
                </a:lnTo>
                <a:lnTo>
                  <a:pt x="168" y="800"/>
                </a:lnTo>
                <a:close/>
                <a:moveTo>
                  <a:pt x="628" y="96"/>
                </a:moveTo>
                <a:lnTo>
                  <a:pt x="680" y="149"/>
                </a:lnTo>
                <a:lnTo>
                  <a:pt x="169" y="659"/>
                </a:lnTo>
                <a:lnTo>
                  <a:pt x="117" y="607"/>
                </a:lnTo>
                <a:lnTo>
                  <a:pt x="628" y="96"/>
                </a:lnTo>
                <a:close/>
                <a:moveTo>
                  <a:pt x="223" y="310"/>
                </a:moveTo>
                <a:lnTo>
                  <a:pt x="223" y="310"/>
                </a:lnTo>
                <a:cubicBezTo>
                  <a:pt x="221" y="307"/>
                  <a:pt x="217" y="305"/>
                  <a:pt x="214" y="305"/>
                </a:cubicBezTo>
                <a:cubicBezTo>
                  <a:pt x="211" y="305"/>
                  <a:pt x="208" y="307"/>
                  <a:pt x="205" y="310"/>
                </a:cubicBezTo>
                <a:lnTo>
                  <a:pt x="178" y="336"/>
                </a:lnTo>
                <a:cubicBezTo>
                  <a:pt x="161" y="354"/>
                  <a:pt x="138" y="363"/>
                  <a:pt x="114" y="363"/>
                </a:cubicBezTo>
                <a:cubicBezTo>
                  <a:pt x="93" y="363"/>
                  <a:pt x="74" y="356"/>
                  <a:pt x="58" y="344"/>
                </a:cubicBezTo>
                <a:lnTo>
                  <a:pt x="246" y="155"/>
                </a:lnTo>
                <a:cubicBezTo>
                  <a:pt x="251" y="150"/>
                  <a:pt x="251" y="143"/>
                  <a:pt x="246" y="138"/>
                </a:cubicBezTo>
                <a:lnTo>
                  <a:pt x="148" y="39"/>
                </a:lnTo>
                <a:cubicBezTo>
                  <a:pt x="192" y="30"/>
                  <a:pt x="239" y="44"/>
                  <a:pt x="272" y="77"/>
                </a:cubicBezTo>
                <a:cubicBezTo>
                  <a:pt x="306" y="111"/>
                  <a:pt x="320" y="159"/>
                  <a:pt x="309" y="206"/>
                </a:cubicBezTo>
                <a:cubicBezTo>
                  <a:pt x="308" y="208"/>
                  <a:pt x="308" y="209"/>
                  <a:pt x="308" y="211"/>
                </a:cubicBezTo>
                <a:cubicBezTo>
                  <a:pt x="308" y="214"/>
                  <a:pt x="309" y="217"/>
                  <a:pt x="312" y="220"/>
                </a:cubicBezTo>
                <a:lnTo>
                  <a:pt x="390" y="299"/>
                </a:lnTo>
                <a:lnTo>
                  <a:pt x="301" y="388"/>
                </a:lnTo>
                <a:lnTo>
                  <a:pt x="223" y="310"/>
                </a:lnTo>
                <a:close/>
                <a:moveTo>
                  <a:pt x="39" y="148"/>
                </a:moveTo>
                <a:lnTo>
                  <a:pt x="128" y="238"/>
                </a:lnTo>
                <a:lnTo>
                  <a:pt x="85" y="281"/>
                </a:lnTo>
                <a:cubicBezTo>
                  <a:pt x="82" y="279"/>
                  <a:pt x="80" y="276"/>
                  <a:pt x="77" y="273"/>
                </a:cubicBezTo>
                <a:cubicBezTo>
                  <a:pt x="44" y="240"/>
                  <a:pt x="30" y="193"/>
                  <a:pt x="39" y="148"/>
                </a:cubicBezTo>
                <a:close/>
                <a:moveTo>
                  <a:pt x="761" y="194"/>
                </a:moveTo>
                <a:lnTo>
                  <a:pt x="652" y="85"/>
                </a:lnTo>
                <a:lnTo>
                  <a:pt x="804" y="42"/>
                </a:lnTo>
                <a:lnTo>
                  <a:pt x="761" y="194"/>
                </a:lnTo>
                <a:close/>
                <a:moveTo>
                  <a:pt x="809" y="684"/>
                </a:moveTo>
                <a:lnTo>
                  <a:pt x="565" y="439"/>
                </a:lnTo>
                <a:lnTo>
                  <a:pt x="776" y="227"/>
                </a:lnTo>
                <a:cubicBezTo>
                  <a:pt x="777" y="226"/>
                  <a:pt x="779" y="224"/>
                  <a:pt x="779" y="221"/>
                </a:cubicBezTo>
                <a:lnTo>
                  <a:pt x="834" y="27"/>
                </a:lnTo>
                <a:cubicBezTo>
                  <a:pt x="835" y="23"/>
                  <a:pt x="834" y="18"/>
                  <a:pt x="831" y="15"/>
                </a:cubicBezTo>
                <a:cubicBezTo>
                  <a:pt x="828" y="12"/>
                  <a:pt x="823" y="11"/>
                  <a:pt x="819" y="12"/>
                </a:cubicBezTo>
                <a:lnTo>
                  <a:pt x="624" y="67"/>
                </a:lnTo>
                <a:cubicBezTo>
                  <a:pt x="622" y="68"/>
                  <a:pt x="620" y="69"/>
                  <a:pt x="619" y="70"/>
                </a:cubicBezTo>
                <a:lnTo>
                  <a:pt x="408" y="281"/>
                </a:lnTo>
                <a:lnTo>
                  <a:pt x="334" y="207"/>
                </a:lnTo>
                <a:cubicBezTo>
                  <a:pt x="345" y="153"/>
                  <a:pt x="329" y="98"/>
                  <a:pt x="290" y="59"/>
                </a:cubicBezTo>
                <a:cubicBezTo>
                  <a:pt x="246" y="15"/>
                  <a:pt x="179" y="0"/>
                  <a:pt x="120" y="21"/>
                </a:cubicBezTo>
                <a:cubicBezTo>
                  <a:pt x="115" y="22"/>
                  <a:pt x="112" y="26"/>
                  <a:pt x="112" y="30"/>
                </a:cubicBezTo>
                <a:cubicBezTo>
                  <a:pt x="111" y="34"/>
                  <a:pt x="112" y="39"/>
                  <a:pt x="115" y="42"/>
                </a:cubicBezTo>
                <a:lnTo>
                  <a:pt x="219" y="146"/>
                </a:lnTo>
                <a:lnTo>
                  <a:pt x="146" y="220"/>
                </a:lnTo>
                <a:lnTo>
                  <a:pt x="41" y="115"/>
                </a:lnTo>
                <a:cubicBezTo>
                  <a:pt x="39" y="112"/>
                  <a:pt x="34" y="111"/>
                  <a:pt x="30" y="112"/>
                </a:cubicBezTo>
                <a:cubicBezTo>
                  <a:pt x="26" y="113"/>
                  <a:pt x="23" y="116"/>
                  <a:pt x="21" y="120"/>
                </a:cubicBezTo>
                <a:cubicBezTo>
                  <a:pt x="0" y="179"/>
                  <a:pt x="15" y="247"/>
                  <a:pt x="59" y="291"/>
                </a:cubicBezTo>
                <a:cubicBezTo>
                  <a:pt x="62" y="294"/>
                  <a:pt x="65" y="296"/>
                  <a:pt x="68" y="298"/>
                </a:cubicBezTo>
                <a:lnTo>
                  <a:pt x="31" y="336"/>
                </a:lnTo>
                <a:cubicBezTo>
                  <a:pt x="26" y="341"/>
                  <a:pt x="26" y="349"/>
                  <a:pt x="31" y="354"/>
                </a:cubicBezTo>
                <a:cubicBezTo>
                  <a:pt x="52" y="376"/>
                  <a:pt x="82" y="388"/>
                  <a:pt x="114" y="388"/>
                </a:cubicBezTo>
                <a:cubicBezTo>
                  <a:pt x="145" y="388"/>
                  <a:pt x="174" y="376"/>
                  <a:pt x="196" y="354"/>
                </a:cubicBezTo>
                <a:lnTo>
                  <a:pt x="214" y="336"/>
                </a:lnTo>
                <a:lnTo>
                  <a:pt x="283" y="405"/>
                </a:lnTo>
                <a:lnTo>
                  <a:pt x="99" y="590"/>
                </a:lnTo>
                <a:lnTo>
                  <a:pt x="92" y="583"/>
                </a:lnTo>
                <a:cubicBezTo>
                  <a:pt x="87" y="577"/>
                  <a:pt x="79" y="577"/>
                  <a:pt x="74" y="583"/>
                </a:cubicBezTo>
                <a:cubicBezTo>
                  <a:pt x="69" y="587"/>
                  <a:pt x="69" y="595"/>
                  <a:pt x="74" y="600"/>
                </a:cubicBezTo>
                <a:lnTo>
                  <a:pt x="81" y="607"/>
                </a:lnTo>
                <a:lnTo>
                  <a:pt x="28" y="661"/>
                </a:lnTo>
                <a:cubicBezTo>
                  <a:pt x="17" y="671"/>
                  <a:pt x="11" y="686"/>
                  <a:pt x="11" y="701"/>
                </a:cubicBezTo>
                <a:cubicBezTo>
                  <a:pt x="11" y="716"/>
                  <a:pt x="17" y="730"/>
                  <a:pt x="28" y="741"/>
                </a:cubicBezTo>
                <a:lnTo>
                  <a:pt x="105" y="818"/>
                </a:lnTo>
                <a:cubicBezTo>
                  <a:pt x="117" y="829"/>
                  <a:pt x="131" y="835"/>
                  <a:pt x="145" y="835"/>
                </a:cubicBezTo>
                <a:cubicBezTo>
                  <a:pt x="160" y="835"/>
                  <a:pt x="174" y="829"/>
                  <a:pt x="185" y="818"/>
                </a:cubicBezTo>
                <a:lnTo>
                  <a:pt x="239" y="765"/>
                </a:lnTo>
                <a:lnTo>
                  <a:pt x="245" y="771"/>
                </a:lnTo>
                <a:cubicBezTo>
                  <a:pt x="248" y="774"/>
                  <a:pt x="251" y="775"/>
                  <a:pt x="254" y="775"/>
                </a:cubicBezTo>
                <a:cubicBezTo>
                  <a:pt x="258" y="775"/>
                  <a:pt x="261" y="774"/>
                  <a:pt x="263" y="771"/>
                </a:cubicBezTo>
                <a:cubicBezTo>
                  <a:pt x="267" y="766"/>
                  <a:pt x="267" y="758"/>
                  <a:pt x="263" y="754"/>
                </a:cubicBezTo>
                <a:lnTo>
                  <a:pt x="256" y="747"/>
                </a:lnTo>
                <a:lnTo>
                  <a:pt x="440" y="563"/>
                </a:lnTo>
                <a:lnTo>
                  <a:pt x="685" y="809"/>
                </a:lnTo>
                <a:cubicBezTo>
                  <a:pt x="701" y="825"/>
                  <a:pt x="723" y="835"/>
                  <a:pt x="747" y="835"/>
                </a:cubicBezTo>
                <a:cubicBezTo>
                  <a:pt x="770" y="835"/>
                  <a:pt x="792" y="825"/>
                  <a:pt x="809" y="809"/>
                </a:cubicBezTo>
                <a:cubicBezTo>
                  <a:pt x="843" y="774"/>
                  <a:pt x="843" y="718"/>
                  <a:pt x="809" y="6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16" name="Freeform 89">
            <a:extLst>
              <a:ext uri="{FF2B5EF4-FFF2-40B4-BE49-F238E27FC236}">
                <a16:creationId xmlns="" xmlns:a16="http://schemas.microsoft.com/office/drawing/2014/main" id="{70CE8498-CA75-8740-941F-C4E3E0E37BB7}"/>
              </a:ext>
            </a:extLst>
          </p:cNvPr>
          <p:cNvSpPr/>
          <p:nvPr/>
        </p:nvSpPr>
        <p:spPr>
          <a:xfrm>
            <a:off x="17008957" y="4889316"/>
            <a:ext cx="1755538" cy="2526991"/>
          </a:xfrm>
          <a:custGeom>
            <a:avLst/>
            <a:gdLst>
              <a:gd name="connsiteX0" fmla="*/ 709863 w 1419726"/>
              <a:gd name="connsiteY0" fmla="*/ 0 h 2043610"/>
              <a:gd name="connsiteX1" fmla="*/ 853756 w 1419726"/>
              <a:gd name="connsiteY1" fmla="*/ 158322 h 2043610"/>
              <a:gd name="connsiteX2" fmla="*/ 1419726 w 1419726"/>
              <a:gd name="connsiteY2" fmla="*/ 1734882 h 2043610"/>
              <a:gd name="connsiteX3" fmla="*/ 1406930 w 1419726"/>
              <a:gd name="connsiteY3" fmla="*/ 1988295 h 2043610"/>
              <a:gd name="connsiteX4" fmla="*/ 1398488 w 1419726"/>
              <a:gd name="connsiteY4" fmla="*/ 2043610 h 2043610"/>
              <a:gd name="connsiteX5" fmla="*/ 1253014 w 1419726"/>
              <a:gd name="connsiteY5" fmla="*/ 2006205 h 2043610"/>
              <a:gd name="connsiteX6" fmla="*/ 709863 w 1419726"/>
              <a:gd name="connsiteY6" fmla="*/ 1951451 h 2043610"/>
              <a:gd name="connsiteX7" fmla="*/ 166712 w 1419726"/>
              <a:gd name="connsiteY7" fmla="*/ 2006205 h 2043610"/>
              <a:gd name="connsiteX8" fmla="*/ 21238 w 1419726"/>
              <a:gd name="connsiteY8" fmla="*/ 2043610 h 2043610"/>
              <a:gd name="connsiteX9" fmla="*/ 12796 w 1419726"/>
              <a:gd name="connsiteY9" fmla="*/ 1988295 h 2043610"/>
              <a:gd name="connsiteX10" fmla="*/ 0 w 1419726"/>
              <a:gd name="connsiteY10" fmla="*/ 1734882 h 2043610"/>
              <a:gd name="connsiteX11" fmla="*/ 565970 w 1419726"/>
              <a:gd name="connsiteY11" fmla="*/ 158322 h 2043610"/>
              <a:gd name="connsiteX12" fmla="*/ 709863 w 1419726"/>
              <a:gd name="connsiteY12" fmla="*/ 0 h 204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9726" h="2043610">
                <a:moveTo>
                  <a:pt x="709863" y="0"/>
                </a:moveTo>
                <a:lnTo>
                  <a:pt x="853756" y="158322"/>
                </a:lnTo>
                <a:cubicBezTo>
                  <a:pt x="1207329" y="586754"/>
                  <a:pt x="1419726" y="1136014"/>
                  <a:pt x="1419726" y="1734882"/>
                </a:cubicBezTo>
                <a:cubicBezTo>
                  <a:pt x="1419726" y="1820434"/>
                  <a:pt x="1415391" y="1904974"/>
                  <a:pt x="1406930" y="1988295"/>
                </a:cubicBezTo>
                <a:lnTo>
                  <a:pt x="1398488" y="2043610"/>
                </a:lnTo>
                <a:lnTo>
                  <a:pt x="1253014" y="2006205"/>
                </a:lnTo>
                <a:cubicBezTo>
                  <a:pt x="1077572" y="1970304"/>
                  <a:pt x="895919" y="1951451"/>
                  <a:pt x="709863" y="1951451"/>
                </a:cubicBezTo>
                <a:cubicBezTo>
                  <a:pt x="523807" y="1951451"/>
                  <a:pt x="342154" y="1970304"/>
                  <a:pt x="166712" y="2006205"/>
                </a:cubicBezTo>
                <a:lnTo>
                  <a:pt x="21238" y="2043610"/>
                </a:lnTo>
                <a:lnTo>
                  <a:pt x="12796" y="1988295"/>
                </a:lnTo>
                <a:cubicBezTo>
                  <a:pt x="4335" y="1904974"/>
                  <a:pt x="0" y="1820434"/>
                  <a:pt x="0" y="1734882"/>
                </a:cubicBezTo>
                <a:cubicBezTo>
                  <a:pt x="0" y="1136014"/>
                  <a:pt x="212397" y="586754"/>
                  <a:pt x="565970" y="158322"/>
                </a:cubicBezTo>
                <a:lnTo>
                  <a:pt x="709863" y="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Freeform 85">
            <a:extLst>
              <a:ext uri="{FF2B5EF4-FFF2-40B4-BE49-F238E27FC236}">
                <a16:creationId xmlns="" xmlns:a16="http://schemas.microsoft.com/office/drawing/2014/main" id="{7E68D384-FE84-1842-BC7E-8F24DCF2FC87}"/>
              </a:ext>
            </a:extLst>
          </p:cNvPr>
          <p:cNvSpPr/>
          <p:nvPr/>
        </p:nvSpPr>
        <p:spPr>
          <a:xfrm>
            <a:off x="14932840" y="7575591"/>
            <a:ext cx="2798940" cy="2335833"/>
          </a:xfrm>
          <a:custGeom>
            <a:avLst/>
            <a:gdLst>
              <a:gd name="connsiteX0" fmla="*/ 1562326 w 2263538"/>
              <a:gd name="connsiteY0" fmla="*/ 0 h 1889018"/>
              <a:gd name="connsiteX1" fmla="*/ 1616823 w 2263538"/>
              <a:gd name="connsiteY1" fmla="*/ 211945 h 1889018"/>
              <a:gd name="connsiteX2" fmla="*/ 2111082 w 2263538"/>
              <a:gd name="connsiteY2" fmla="*/ 1124830 h 1889018"/>
              <a:gd name="connsiteX3" fmla="*/ 2263538 w 2263538"/>
              <a:gd name="connsiteY3" fmla="*/ 1292574 h 1889018"/>
              <a:gd name="connsiteX4" fmla="*/ 2230008 w 2263538"/>
              <a:gd name="connsiteY4" fmla="*/ 1323048 h 1889018"/>
              <a:gd name="connsiteX5" fmla="*/ 653448 w 2263538"/>
              <a:gd name="connsiteY5" fmla="*/ 1889018 h 1889018"/>
              <a:gd name="connsiteX6" fmla="*/ 153943 w 2263538"/>
              <a:gd name="connsiteY6" fmla="*/ 1838664 h 1889018"/>
              <a:gd name="connsiteX7" fmla="*/ 0 w 2263538"/>
              <a:gd name="connsiteY7" fmla="*/ 1799081 h 1889018"/>
              <a:gd name="connsiteX8" fmla="*/ 55014 w 2263538"/>
              <a:gd name="connsiteY8" fmla="*/ 1585124 h 1889018"/>
              <a:gd name="connsiteX9" fmla="*/ 1457344 w 2263538"/>
              <a:gd name="connsiteY9" fmla="*/ 38424 h 1889018"/>
              <a:gd name="connsiteX10" fmla="*/ 1562326 w 2263538"/>
              <a:gd name="connsiteY10" fmla="*/ 0 h 188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3538" h="1889018">
                <a:moveTo>
                  <a:pt x="1562326" y="0"/>
                </a:moveTo>
                <a:lnTo>
                  <a:pt x="1616823" y="211945"/>
                </a:lnTo>
                <a:cubicBezTo>
                  <a:pt x="1721816" y="549509"/>
                  <a:pt x="1891386" y="858620"/>
                  <a:pt x="2111082" y="1124830"/>
                </a:cubicBezTo>
                <a:lnTo>
                  <a:pt x="2263538" y="1292574"/>
                </a:lnTo>
                <a:lnTo>
                  <a:pt x="2230008" y="1323048"/>
                </a:lnTo>
                <a:cubicBezTo>
                  <a:pt x="1801576" y="1676622"/>
                  <a:pt x="1252316" y="1889018"/>
                  <a:pt x="653448" y="1889018"/>
                </a:cubicBezTo>
                <a:cubicBezTo>
                  <a:pt x="482343" y="1889018"/>
                  <a:pt x="315287" y="1871680"/>
                  <a:pt x="153943" y="1838664"/>
                </a:cubicBezTo>
                <a:lnTo>
                  <a:pt x="0" y="1799081"/>
                </a:lnTo>
                <a:lnTo>
                  <a:pt x="55014" y="1585124"/>
                </a:lnTo>
                <a:cubicBezTo>
                  <a:pt x="272265" y="886640"/>
                  <a:pt x="790164" y="320617"/>
                  <a:pt x="1457344" y="38424"/>
                </a:cubicBezTo>
                <a:lnTo>
                  <a:pt x="1562326" y="0"/>
                </a:ln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8" name="Freeform 84">
            <a:extLst>
              <a:ext uri="{FF2B5EF4-FFF2-40B4-BE49-F238E27FC236}">
                <a16:creationId xmlns="" xmlns:a16="http://schemas.microsoft.com/office/drawing/2014/main" id="{0F3B472B-8BD4-AA4E-A807-C7954A3ED793}"/>
              </a:ext>
            </a:extLst>
          </p:cNvPr>
          <p:cNvSpPr/>
          <p:nvPr/>
        </p:nvSpPr>
        <p:spPr>
          <a:xfrm>
            <a:off x="17945820" y="7547745"/>
            <a:ext cx="2798940" cy="2335833"/>
          </a:xfrm>
          <a:custGeom>
            <a:avLst/>
            <a:gdLst>
              <a:gd name="connsiteX0" fmla="*/ 701212 w 2263538"/>
              <a:gd name="connsiteY0" fmla="*/ 0 h 1889018"/>
              <a:gd name="connsiteX1" fmla="*/ 806194 w 2263538"/>
              <a:gd name="connsiteY1" fmla="*/ 38424 h 1889018"/>
              <a:gd name="connsiteX2" fmla="*/ 2208524 w 2263538"/>
              <a:gd name="connsiteY2" fmla="*/ 1585124 h 1889018"/>
              <a:gd name="connsiteX3" fmla="*/ 2263538 w 2263538"/>
              <a:gd name="connsiteY3" fmla="*/ 1799081 h 1889018"/>
              <a:gd name="connsiteX4" fmla="*/ 2109595 w 2263538"/>
              <a:gd name="connsiteY4" fmla="*/ 1838664 h 1889018"/>
              <a:gd name="connsiteX5" fmla="*/ 1610090 w 2263538"/>
              <a:gd name="connsiteY5" fmla="*/ 1889018 h 1889018"/>
              <a:gd name="connsiteX6" fmla="*/ 33530 w 2263538"/>
              <a:gd name="connsiteY6" fmla="*/ 1323048 h 1889018"/>
              <a:gd name="connsiteX7" fmla="*/ 0 w 2263538"/>
              <a:gd name="connsiteY7" fmla="*/ 1292574 h 1889018"/>
              <a:gd name="connsiteX8" fmla="*/ 152456 w 2263538"/>
              <a:gd name="connsiteY8" fmla="*/ 1124830 h 1889018"/>
              <a:gd name="connsiteX9" fmla="*/ 646715 w 2263538"/>
              <a:gd name="connsiteY9" fmla="*/ 211945 h 1889018"/>
              <a:gd name="connsiteX10" fmla="*/ 701212 w 2263538"/>
              <a:gd name="connsiteY10" fmla="*/ 0 h 188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3538" h="1889018">
                <a:moveTo>
                  <a:pt x="701212" y="0"/>
                </a:moveTo>
                <a:lnTo>
                  <a:pt x="806194" y="38424"/>
                </a:lnTo>
                <a:cubicBezTo>
                  <a:pt x="1473374" y="320617"/>
                  <a:pt x="1991273" y="886640"/>
                  <a:pt x="2208524" y="1585124"/>
                </a:cubicBezTo>
                <a:lnTo>
                  <a:pt x="2263538" y="1799081"/>
                </a:lnTo>
                <a:lnTo>
                  <a:pt x="2109595" y="1838664"/>
                </a:lnTo>
                <a:cubicBezTo>
                  <a:pt x="1948251" y="1871680"/>
                  <a:pt x="1781195" y="1889018"/>
                  <a:pt x="1610090" y="1889018"/>
                </a:cubicBezTo>
                <a:cubicBezTo>
                  <a:pt x="1011222" y="1889018"/>
                  <a:pt x="461962" y="1676622"/>
                  <a:pt x="33530" y="1323048"/>
                </a:cubicBezTo>
                <a:lnTo>
                  <a:pt x="0" y="1292574"/>
                </a:lnTo>
                <a:lnTo>
                  <a:pt x="152456" y="1124830"/>
                </a:lnTo>
                <a:cubicBezTo>
                  <a:pt x="372152" y="858620"/>
                  <a:pt x="541722" y="549509"/>
                  <a:pt x="646715" y="211945"/>
                </a:cubicBezTo>
                <a:lnTo>
                  <a:pt x="701212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30B11A6-D7A1-704E-9BC8-9583728A7FEE}"/>
              </a:ext>
            </a:extLst>
          </p:cNvPr>
          <p:cNvSpPr txBox="1"/>
          <p:nvPr/>
        </p:nvSpPr>
        <p:spPr>
          <a:xfrm>
            <a:off x="14107828" y="4296485"/>
            <a:ext cx="24711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1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 модуль </a:t>
            </a:r>
            <a:endParaRPr lang="en-US" sz="2400" b="1" dirty="0">
              <a:solidFill>
                <a:schemeClr val="accent1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30B11A6-D7A1-704E-9BC8-9583728A7FEE}"/>
              </a:ext>
            </a:extLst>
          </p:cNvPr>
          <p:cNvSpPr txBox="1"/>
          <p:nvPr/>
        </p:nvSpPr>
        <p:spPr>
          <a:xfrm>
            <a:off x="19122319" y="4180055"/>
            <a:ext cx="24711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2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 модуль </a:t>
            </a:r>
            <a:endParaRPr lang="en-US" sz="2400" b="1" dirty="0">
              <a:solidFill>
                <a:schemeClr val="accent1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30B11A6-D7A1-704E-9BC8-9583728A7FEE}"/>
              </a:ext>
            </a:extLst>
          </p:cNvPr>
          <p:cNvSpPr txBox="1"/>
          <p:nvPr/>
        </p:nvSpPr>
        <p:spPr>
          <a:xfrm>
            <a:off x="16735934" y="12146134"/>
            <a:ext cx="24711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3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 модуль </a:t>
            </a:r>
            <a:endParaRPr lang="en-US" sz="2400" b="1" dirty="0">
              <a:solidFill>
                <a:schemeClr val="accent1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23" name="Freeform 931">
            <a:extLst>
              <a:ext uri="{FF2B5EF4-FFF2-40B4-BE49-F238E27FC236}">
                <a16:creationId xmlns="" xmlns:a16="http://schemas.microsoft.com/office/drawing/2014/main" id="{3BB5EDFF-20C6-504C-9D1B-92E1523EF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5037" y="8774028"/>
            <a:ext cx="901478" cy="898796"/>
          </a:xfrm>
          <a:custGeom>
            <a:avLst/>
            <a:gdLst>
              <a:gd name="T0" fmla="*/ 2376866 w 293328"/>
              <a:gd name="T1" fmla="*/ 2472546 h 293326"/>
              <a:gd name="T2" fmla="*/ 1243107 w 293328"/>
              <a:gd name="T3" fmla="*/ 2277704 h 293326"/>
              <a:gd name="T4" fmla="*/ 1343387 w 293328"/>
              <a:gd name="T5" fmla="*/ 2377113 h 293326"/>
              <a:gd name="T6" fmla="*/ 2577454 w 293328"/>
              <a:gd name="T7" fmla="*/ 2377113 h 293326"/>
              <a:gd name="T8" fmla="*/ 2376866 w 293328"/>
              <a:gd name="T9" fmla="*/ 2178306 h 293326"/>
              <a:gd name="T10" fmla="*/ 1243107 w 293328"/>
              <a:gd name="T11" fmla="*/ 2571955 h 293326"/>
              <a:gd name="T12" fmla="*/ 1812016 w 293328"/>
              <a:gd name="T13" fmla="*/ 1970841 h 293326"/>
              <a:gd name="T14" fmla="*/ 2003374 w 293328"/>
              <a:gd name="T15" fmla="*/ 2167112 h 293326"/>
              <a:gd name="T16" fmla="*/ 1812016 w 293328"/>
              <a:gd name="T17" fmla="*/ 2143569 h 293326"/>
              <a:gd name="T18" fmla="*/ 2019325 w 293328"/>
              <a:gd name="T19" fmla="*/ 2512537 h 293326"/>
              <a:gd name="T20" fmla="*/ 1812016 w 293328"/>
              <a:gd name="T21" fmla="*/ 2779458 h 293326"/>
              <a:gd name="T22" fmla="*/ 1620627 w 293328"/>
              <a:gd name="T23" fmla="*/ 2583187 h 293326"/>
              <a:gd name="T24" fmla="*/ 1812016 w 293328"/>
              <a:gd name="T25" fmla="*/ 2602824 h 293326"/>
              <a:gd name="T26" fmla="*/ 1604688 w 293328"/>
              <a:gd name="T27" fmla="*/ 2233837 h 293326"/>
              <a:gd name="T28" fmla="*/ 1812016 w 293328"/>
              <a:gd name="T29" fmla="*/ 1970841 h 293326"/>
              <a:gd name="T30" fmla="*/ 775176 w 293328"/>
              <a:gd name="T31" fmla="*/ 2613862 h 293326"/>
              <a:gd name="T32" fmla="*/ 2831449 w 293328"/>
              <a:gd name="T33" fmla="*/ 2613862 h 293326"/>
              <a:gd name="T34" fmla="*/ 964971 w 293328"/>
              <a:gd name="T35" fmla="*/ 1930696 h 293326"/>
              <a:gd name="T36" fmla="*/ 2732600 w 293328"/>
              <a:gd name="T37" fmla="*/ 1879650 h 293326"/>
              <a:gd name="T38" fmla="*/ 2926355 w 293328"/>
              <a:gd name="T39" fmla="*/ 2657060 h 293326"/>
              <a:gd name="T40" fmla="*/ 2685139 w 293328"/>
              <a:gd name="T41" fmla="*/ 2900490 h 293326"/>
              <a:gd name="T42" fmla="*/ 727686 w 293328"/>
              <a:gd name="T43" fmla="*/ 2704177 h 293326"/>
              <a:gd name="T44" fmla="*/ 727686 w 293328"/>
              <a:gd name="T45" fmla="*/ 2024924 h 293326"/>
              <a:gd name="T46" fmla="*/ 482727 w 293328"/>
              <a:gd name="T47" fmla="*/ 1640905 h 293326"/>
              <a:gd name="T48" fmla="*/ 3127828 w 293328"/>
              <a:gd name="T49" fmla="*/ 1640905 h 293326"/>
              <a:gd name="T50" fmla="*/ 3175355 w 293328"/>
              <a:gd name="T51" fmla="*/ 1538629 h 293326"/>
              <a:gd name="T52" fmla="*/ 3175355 w 293328"/>
              <a:gd name="T53" fmla="*/ 3194363 h 293326"/>
              <a:gd name="T54" fmla="*/ 383733 w 293328"/>
              <a:gd name="T55" fmla="*/ 1589771 h 293326"/>
              <a:gd name="T56" fmla="*/ 1915954 w 293328"/>
              <a:gd name="T57" fmla="*/ 1262040 h 293326"/>
              <a:gd name="T58" fmla="*/ 1180920 w 293328"/>
              <a:gd name="T59" fmla="*/ 1361768 h 293326"/>
              <a:gd name="T60" fmla="*/ 361326 w 293328"/>
              <a:gd name="T61" fmla="*/ 1262040 h 293326"/>
              <a:gd name="T62" fmla="*/ 890553 w 293328"/>
              <a:gd name="T63" fmla="*/ 1361768 h 293326"/>
              <a:gd name="T64" fmla="*/ 361326 w 293328"/>
              <a:gd name="T65" fmla="*/ 1262040 h 293326"/>
              <a:gd name="T66" fmla="*/ 2246103 w 293328"/>
              <a:gd name="T67" fmla="*/ 1033299 h 293326"/>
              <a:gd name="T68" fmla="*/ 1866333 w 293328"/>
              <a:gd name="T69" fmla="*/ 1033299 h 293326"/>
              <a:gd name="T70" fmla="*/ 1675365 w 293328"/>
              <a:gd name="T71" fmla="*/ 985419 h 293326"/>
              <a:gd name="T72" fmla="*/ 1394492 w 293328"/>
              <a:gd name="T73" fmla="*/ 1085167 h 293326"/>
              <a:gd name="T74" fmla="*/ 884696 w 293328"/>
              <a:gd name="T75" fmla="*/ 985419 h 293326"/>
              <a:gd name="T76" fmla="*/ 1165560 w 293328"/>
              <a:gd name="T77" fmla="*/ 1085167 h 293326"/>
              <a:gd name="T78" fmla="*/ 884696 w 293328"/>
              <a:gd name="T79" fmla="*/ 985419 h 293326"/>
              <a:gd name="T80" fmla="*/ 693703 w 293328"/>
              <a:gd name="T81" fmla="*/ 1033299 h 293326"/>
              <a:gd name="T82" fmla="*/ 313958 w 293328"/>
              <a:gd name="T83" fmla="*/ 1033299 h 293326"/>
              <a:gd name="T84" fmla="*/ 1958373 w 293328"/>
              <a:gd name="T85" fmla="*/ 442027 h 293326"/>
              <a:gd name="T86" fmla="*/ 2037215 w 293328"/>
              <a:gd name="T87" fmla="*/ 640287 h 293326"/>
              <a:gd name="T88" fmla="*/ 1765224 w 293328"/>
              <a:gd name="T89" fmla="*/ 410303 h 293326"/>
              <a:gd name="T90" fmla="*/ 1879527 w 293328"/>
              <a:gd name="T91" fmla="*/ 525301 h 293326"/>
              <a:gd name="T92" fmla="*/ 412915 w 293328"/>
              <a:gd name="T93" fmla="*/ 426167 h 293326"/>
              <a:gd name="T94" fmla="*/ 753339 w 293328"/>
              <a:gd name="T95" fmla="*/ 640287 h 293326"/>
              <a:gd name="T96" fmla="*/ 753339 w 293328"/>
              <a:gd name="T97" fmla="*/ 410303 h 293326"/>
              <a:gd name="T98" fmla="*/ 1899245 w 293328"/>
              <a:gd name="T99" fmla="*/ 362718 h 293326"/>
              <a:gd name="T100" fmla="*/ 2037215 w 293328"/>
              <a:gd name="T101" fmla="*/ 739427 h 293326"/>
              <a:gd name="T102" fmla="*/ 1552379 w 293328"/>
              <a:gd name="T103" fmla="*/ 525301 h 293326"/>
              <a:gd name="T104" fmla="*/ 753339 w 293328"/>
              <a:gd name="T105" fmla="*/ 311169 h 293326"/>
              <a:gd name="T106" fmla="*/ 753339 w 293328"/>
              <a:gd name="T107" fmla="*/ 739427 h 293326"/>
              <a:gd name="T108" fmla="*/ 313958 w 293328"/>
              <a:gd name="T109" fmla="*/ 426167 h 293326"/>
              <a:gd name="T110" fmla="*/ 2395383 w 293328"/>
              <a:gd name="T111" fmla="*/ 0 h 293326"/>
              <a:gd name="T112" fmla="*/ 2526033 w 293328"/>
              <a:gd name="T113" fmla="*/ 1448300 h 293326"/>
              <a:gd name="T114" fmla="*/ 2395383 w 293328"/>
              <a:gd name="T115" fmla="*/ 97594 h 293326"/>
              <a:gd name="T116" fmla="*/ 95035 w 293328"/>
              <a:gd name="T117" fmla="*/ 1752793 h 293326"/>
              <a:gd name="T118" fmla="*/ 289014 w 293328"/>
              <a:gd name="T119" fmla="*/ 1881612 h 293326"/>
              <a:gd name="T120" fmla="*/ 0 w 293328"/>
              <a:gd name="T121" fmla="*/ 1752793 h 2933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93328" h="293326">
                <a:moveTo>
                  <a:pt x="216329" y="209153"/>
                </a:moveTo>
                <a:cubicBezTo>
                  <a:pt x="211582" y="209153"/>
                  <a:pt x="207566" y="213169"/>
                  <a:pt x="207566" y="218281"/>
                </a:cubicBezTo>
                <a:cubicBezTo>
                  <a:pt x="207566" y="223028"/>
                  <a:pt x="211582" y="227044"/>
                  <a:pt x="216329" y="227044"/>
                </a:cubicBezTo>
                <a:cubicBezTo>
                  <a:pt x="221441" y="227044"/>
                  <a:pt x="225457" y="223028"/>
                  <a:pt x="225457" y="218281"/>
                </a:cubicBezTo>
                <a:cubicBezTo>
                  <a:pt x="225457" y="213169"/>
                  <a:pt x="221441" y="209153"/>
                  <a:pt x="216329" y="209153"/>
                </a:cubicBezTo>
                <a:close/>
                <a:moveTo>
                  <a:pt x="113141" y="209153"/>
                </a:moveTo>
                <a:cubicBezTo>
                  <a:pt x="108395" y="209153"/>
                  <a:pt x="104013" y="213169"/>
                  <a:pt x="104013" y="218281"/>
                </a:cubicBezTo>
                <a:cubicBezTo>
                  <a:pt x="104013" y="223028"/>
                  <a:pt x="108395" y="227044"/>
                  <a:pt x="113141" y="227044"/>
                </a:cubicBezTo>
                <a:cubicBezTo>
                  <a:pt x="118253" y="227044"/>
                  <a:pt x="122269" y="223028"/>
                  <a:pt x="122269" y="218281"/>
                </a:cubicBezTo>
                <a:cubicBezTo>
                  <a:pt x="122269" y="213169"/>
                  <a:pt x="118253" y="209153"/>
                  <a:pt x="113141" y="209153"/>
                </a:cubicBezTo>
                <a:close/>
                <a:moveTo>
                  <a:pt x="216329" y="200025"/>
                </a:moveTo>
                <a:cubicBezTo>
                  <a:pt x="226552" y="200025"/>
                  <a:pt x="234585" y="208423"/>
                  <a:pt x="234585" y="218281"/>
                </a:cubicBezTo>
                <a:cubicBezTo>
                  <a:pt x="234585" y="228139"/>
                  <a:pt x="226552" y="236172"/>
                  <a:pt x="216329" y="236172"/>
                </a:cubicBezTo>
                <a:cubicBezTo>
                  <a:pt x="206836" y="236172"/>
                  <a:pt x="198438" y="228139"/>
                  <a:pt x="198438" y="218281"/>
                </a:cubicBezTo>
                <a:cubicBezTo>
                  <a:pt x="198438" y="208423"/>
                  <a:pt x="206836" y="200025"/>
                  <a:pt x="216329" y="200025"/>
                </a:cubicBezTo>
                <a:close/>
                <a:moveTo>
                  <a:pt x="113141" y="200025"/>
                </a:moveTo>
                <a:cubicBezTo>
                  <a:pt x="123000" y="200025"/>
                  <a:pt x="131398" y="208423"/>
                  <a:pt x="131398" y="218281"/>
                </a:cubicBezTo>
                <a:cubicBezTo>
                  <a:pt x="131398" y="228139"/>
                  <a:pt x="123000" y="236172"/>
                  <a:pt x="113141" y="236172"/>
                </a:cubicBezTo>
                <a:cubicBezTo>
                  <a:pt x="103283" y="236172"/>
                  <a:pt x="95250" y="228139"/>
                  <a:pt x="95250" y="218281"/>
                </a:cubicBezTo>
                <a:cubicBezTo>
                  <a:pt x="95250" y="208423"/>
                  <a:pt x="103283" y="200025"/>
                  <a:pt x="113141" y="200025"/>
                </a:cubicBezTo>
                <a:close/>
                <a:moveTo>
                  <a:pt x="164919" y="180975"/>
                </a:moveTo>
                <a:cubicBezTo>
                  <a:pt x="167096" y="180975"/>
                  <a:pt x="169273" y="182777"/>
                  <a:pt x="169273" y="185300"/>
                </a:cubicBezTo>
                <a:lnTo>
                  <a:pt x="169273" y="188544"/>
                </a:lnTo>
                <a:cubicBezTo>
                  <a:pt x="175079" y="189986"/>
                  <a:pt x="180159" y="193591"/>
                  <a:pt x="182336" y="198997"/>
                </a:cubicBezTo>
                <a:cubicBezTo>
                  <a:pt x="183062" y="201160"/>
                  <a:pt x="182336" y="203683"/>
                  <a:pt x="179796" y="204764"/>
                </a:cubicBezTo>
                <a:cubicBezTo>
                  <a:pt x="177256" y="205846"/>
                  <a:pt x="175079" y="204764"/>
                  <a:pt x="173990" y="202241"/>
                </a:cubicBezTo>
                <a:cubicBezTo>
                  <a:pt x="172539" y="198997"/>
                  <a:pt x="168910" y="196835"/>
                  <a:pt x="164919" y="196835"/>
                </a:cubicBezTo>
                <a:cubicBezTo>
                  <a:pt x="159476" y="196835"/>
                  <a:pt x="155122" y="200800"/>
                  <a:pt x="155122" y="205125"/>
                </a:cubicBezTo>
                <a:cubicBezTo>
                  <a:pt x="155122" y="210892"/>
                  <a:pt x="158387" y="213415"/>
                  <a:pt x="164919" y="213415"/>
                </a:cubicBezTo>
                <a:cubicBezTo>
                  <a:pt x="176167" y="213415"/>
                  <a:pt x="183787" y="220264"/>
                  <a:pt x="183787" y="230716"/>
                </a:cubicBezTo>
                <a:cubicBezTo>
                  <a:pt x="183787" y="239007"/>
                  <a:pt x="177256" y="245495"/>
                  <a:pt x="169273" y="247657"/>
                </a:cubicBezTo>
                <a:lnTo>
                  <a:pt x="169273" y="250901"/>
                </a:lnTo>
                <a:cubicBezTo>
                  <a:pt x="169273" y="253064"/>
                  <a:pt x="167096" y="255227"/>
                  <a:pt x="164919" y="255227"/>
                </a:cubicBezTo>
                <a:cubicBezTo>
                  <a:pt x="162379" y="255227"/>
                  <a:pt x="160564" y="253064"/>
                  <a:pt x="160564" y="250901"/>
                </a:cubicBezTo>
                <a:lnTo>
                  <a:pt x="160564" y="247657"/>
                </a:lnTo>
                <a:cubicBezTo>
                  <a:pt x="154759" y="246216"/>
                  <a:pt x="149679" y="242611"/>
                  <a:pt x="147502" y="237204"/>
                </a:cubicBezTo>
                <a:cubicBezTo>
                  <a:pt x="146413" y="235042"/>
                  <a:pt x="147502" y="232519"/>
                  <a:pt x="150042" y="231437"/>
                </a:cubicBezTo>
                <a:cubicBezTo>
                  <a:pt x="152219" y="230356"/>
                  <a:pt x="154759" y="231437"/>
                  <a:pt x="155847" y="233600"/>
                </a:cubicBezTo>
                <a:cubicBezTo>
                  <a:pt x="157299" y="237204"/>
                  <a:pt x="160927" y="239007"/>
                  <a:pt x="164919" y="239007"/>
                </a:cubicBezTo>
                <a:cubicBezTo>
                  <a:pt x="170362" y="239007"/>
                  <a:pt x="174716" y="235402"/>
                  <a:pt x="174716" y="230716"/>
                </a:cubicBezTo>
                <a:cubicBezTo>
                  <a:pt x="174716" y="225310"/>
                  <a:pt x="171450" y="222426"/>
                  <a:pt x="164919" y="222426"/>
                </a:cubicBezTo>
                <a:cubicBezTo>
                  <a:pt x="151130" y="222426"/>
                  <a:pt x="146050" y="213415"/>
                  <a:pt x="146050" y="205125"/>
                </a:cubicBezTo>
                <a:cubicBezTo>
                  <a:pt x="146050" y="197195"/>
                  <a:pt x="152219" y="190347"/>
                  <a:pt x="160564" y="188544"/>
                </a:cubicBezTo>
                <a:lnTo>
                  <a:pt x="160564" y="185300"/>
                </a:lnTo>
                <a:cubicBezTo>
                  <a:pt x="160564" y="182777"/>
                  <a:pt x="162379" y="180975"/>
                  <a:pt x="164919" y="180975"/>
                </a:cubicBezTo>
                <a:close/>
                <a:moveTo>
                  <a:pt x="87826" y="177288"/>
                </a:moveTo>
                <a:cubicBezTo>
                  <a:pt x="86387" y="185941"/>
                  <a:pt x="79548" y="192791"/>
                  <a:pt x="70551" y="194594"/>
                </a:cubicBezTo>
                <a:lnTo>
                  <a:pt x="70551" y="240021"/>
                </a:lnTo>
                <a:cubicBezTo>
                  <a:pt x="79548" y="241823"/>
                  <a:pt x="86387" y="248674"/>
                  <a:pt x="87826" y="257326"/>
                </a:cubicBezTo>
                <a:lnTo>
                  <a:pt x="240067" y="257326"/>
                </a:lnTo>
                <a:cubicBezTo>
                  <a:pt x="241867" y="248674"/>
                  <a:pt x="248705" y="241823"/>
                  <a:pt x="257702" y="240021"/>
                </a:cubicBezTo>
                <a:lnTo>
                  <a:pt x="257702" y="194594"/>
                </a:lnTo>
                <a:cubicBezTo>
                  <a:pt x="248705" y="192791"/>
                  <a:pt x="241867" y="185941"/>
                  <a:pt x="240067" y="177288"/>
                </a:cubicBezTo>
                <a:lnTo>
                  <a:pt x="87826" y="177288"/>
                </a:lnTo>
                <a:close/>
                <a:moveTo>
                  <a:pt x="83867" y="168275"/>
                </a:moveTo>
                <a:lnTo>
                  <a:pt x="244386" y="168275"/>
                </a:lnTo>
                <a:cubicBezTo>
                  <a:pt x="246545" y="168275"/>
                  <a:pt x="248705" y="170078"/>
                  <a:pt x="248705" y="172601"/>
                </a:cubicBezTo>
                <a:cubicBezTo>
                  <a:pt x="248705" y="180172"/>
                  <a:pt x="254463" y="185941"/>
                  <a:pt x="262021" y="185941"/>
                </a:cubicBezTo>
                <a:cubicBezTo>
                  <a:pt x="264541" y="185941"/>
                  <a:pt x="266340" y="188104"/>
                  <a:pt x="266340" y="190628"/>
                </a:cubicBezTo>
                <a:lnTo>
                  <a:pt x="266340" y="243987"/>
                </a:lnTo>
                <a:cubicBezTo>
                  <a:pt x="266340" y="246510"/>
                  <a:pt x="264541" y="248313"/>
                  <a:pt x="262021" y="248313"/>
                </a:cubicBezTo>
                <a:cubicBezTo>
                  <a:pt x="254463" y="248313"/>
                  <a:pt x="248705" y="254442"/>
                  <a:pt x="248705" y="262013"/>
                </a:cubicBezTo>
                <a:cubicBezTo>
                  <a:pt x="248705" y="264176"/>
                  <a:pt x="246545" y="266340"/>
                  <a:pt x="244386" y="266340"/>
                </a:cubicBezTo>
                <a:lnTo>
                  <a:pt x="83867" y="266340"/>
                </a:lnTo>
                <a:cubicBezTo>
                  <a:pt x="81348" y="266340"/>
                  <a:pt x="79548" y="264176"/>
                  <a:pt x="79548" y="262013"/>
                </a:cubicBezTo>
                <a:cubicBezTo>
                  <a:pt x="79548" y="254442"/>
                  <a:pt x="73790" y="248313"/>
                  <a:pt x="66232" y="248313"/>
                </a:cubicBezTo>
                <a:cubicBezTo>
                  <a:pt x="63712" y="248313"/>
                  <a:pt x="61913" y="246510"/>
                  <a:pt x="61913" y="243987"/>
                </a:cubicBezTo>
                <a:lnTo>
                  <a:pt x="61913" y="190628"/>
                </a:lnTo>
                <a:cubicBezTo>
                  <a:pt x="61913" y="188104"/>
                  <a:pt x="63712" y="185941"/>
                  <a:pt x="66232" y="185941"/>
                </a:cubicBezTo>
                <a:cubicBezTo>
                  <a:pt x="73790" y="185941"/>
                  <a:pt x="79548" y="180172"/>
                  <a:pt x="79548" y="172601"/>
                </a:cubicBezTo>
                <a:cubicBezTo>
                  <a:pt x="79548" y="170078"/>
                  <a:pt x="81348" y="168275"/>
                  <a:pt x="83867" y="168275"/>
                </a:cubicBezTo>
                <a:close/>
                <a:moveTo>
                  <a:pt x="43935" y="150677"/>
                </a:moveTo>
                <a:lnTo>
                  <a:pt x="43935" y="284297"/>
                </a:lnTo>
                <a:lnTo>
                  <a:pt x="284678" y="284297"/>
                </a:lnTo>
                <a:lnTo>
                  <a:pt x="284678" y="150677"/>
                </a:lnTo>
                <a:lnTo>
                  <a:pt x="43935" y="150677"/>
                </a:lnTo>
                <a:close/>
                <a:moveTo>
                  <a:pt x="39610" y="141287"/>
                </a:moveTo>
                <a:lnTo>
                  <a:pt x="289003" y="141287"/>
                </a:lnTo>
                <a:cubicBezTo>
                  <a:pt x="291526" y="141287"/>
                  <a:pt x="293328" y="143454"/>
                  <a:pt x="293328" y="145982"/>
                </a:cubicBezTo>
                <a:lnTo>
                  <a:pt x="293328" y="288992"/>
                </a:lnTo>
                <a:cubicBezTo>
                  <a:pt x="293328" y="291520"/>
                  <a:pt x="291526" y="293326"/>
                  <a:pt x="289003" y="293326"/>
                </a:cubicBezTo>
                <a:lnTo>
                  <a:pt x="39610" y="293326"/>
                </a:lnTo>
                <a:cubicBezTo>
                  <a:pt x="37087" y="293326"/>
                  <a:pt x="34925" y="291520"/>
                  <a:pt x="34925" y="288992"/>
                </a:cubicBezTo>
                <a:lnTo>
                  <a:pt x="34925" y="145982"/>
                </a:lnTo>
                <a:cubicBezTo>
                  <a:pt x="34925" y="143454"/>
                  <a:pt x="37087" y="141287"/>
                  <a:pt x="39610" y="141287"/>
                </a:cubicBezTo>
                <a:close/>
                <a:moveTo>
                  <a:pt x="107481" y="115887"/>
                </a:moveTo>
                <a:lnTo>
                  <a:pt x="174380" y="115887"/>
                </a:lnTo>
                <a:cubicBezTo>
                  <a:pt x="177242" y="115887"/>
                  <a:pt x="179030" y="118085"/>
                  <a:pt x="179030" y="120283"/>
                </a:cubicBezTo>
                <a:cubicBezTo>
                  <a:pt x="179030" y="122848"/>
                  <a:pt x="177242" y="125046"/>
                  <a:pt x="174380" y="125046"/>
                </a:cubicBezTo>
                <a:lnTo>
                  <a:pt x="107481" y="125046"/>
                </a:lnTo>
                <a:cubicBezTo>
                  <a:pt x="104977" y="125046"/>
                  <a:pt x="103188" y="122848"/>
                  <a:pt x="103188" y="120283"/>
                </a:cubicBezTo>
                <a:cubicBezTo>
                  <a:pt x="103188" y="118085"/>
                  <a:pt x="104977" y="115887"/>
                  <a:pt x="107481" y="115887"/>
                </a:cubicBezTo>
                <a:close/>
                <a:moveTo>
                  <a:pt x="32888" y="115887"/>
                </a:moveTo>
                <a:lnTo>
                  <a:pt x="81052" y="115887"/>
                </a:lnTo>
                <a:cubicBezTo>
                  <a:pt x="83568" y="115887"/>
                  <a:pt x="85365" y="118085"/>
                  <a:pt x="85365" y="120283"/>
                </a:cubicBezTo>
                <a:cubicBezTo>
                  <a:pt x="85365" y="122848"/>
                  <a:pt x="83568" y="125046"/>
                  <a:pt x="81052" y="125046"/>
                </a:cubicBezTo>
                <a:lnTo>
                  <a:pt x="32888" y="125046"/>
                </a:lnTo>
                <a:cubicBezTo>
                  <a:pt x="30372" y="125046"/>
                  <a:pt x="28575" y="122848"/>
                  <a:pt x="28575" y="120283"/>
                </a:cubicBezTo>
                <a:cubicBezTo>
                  <a:pt x="28575" y="118085"/>
                  <a:pt x="30372" y="115887"/>
                  <a:pt x="32888" y="115887"/>
                </a:cubicBezTo>
                <a:close/>
                <a:moveTo>
                  <a:pt x="174544" y="90487"/>
                </a:moveTo>
                <a:lnTo>
                  <a:pt x="200107" y="90487"/>
                </a:lnTo>
                <a:cubicBezTo>
                  <a:pt x="202628" y="90487"/>
                  <a:pt x="204428" y="92685"/>
                  <a:pt x="204428" y="94883"/>
                </a:cubicBezTo>
                <a:cubicBezTo>
                  <a:pt x="204428" y="97448"/>
                  <a:pt x="202628" y="99646"/>
                  <a:pt x="200107" y="99646"/>
                </a:cubicBezTo>
                <a:lnTo>
                  <a:pt x="174544" y="99646"/>
                </a:lnTo>
                <a:cubicBezTo>
                  <a:pt x="172023" y="99646"/>
                  <a:pt x="169863" y="97448"/>
                  <a:pt x="169863" y="94883"/>
                </a:cubicBezTo>
                <a:cubicBezTo>
                  <a:pt x="169863" y="92685"/>
                  <a:pt x="172023" y="90487"/>
                  <a:pt x="174544" y="90487"/>
                </a:cubicBezTo>
                <a:close/>
                <a:moveTo>
                  <a:pt x="126919" y="90487"/>
                </a:moveTo>
                <a:lnTo>
                  <a:pt x="152482" y="90487"/>
                </a:lnTo>
                <a:cubicBezTo>
                  <a:pt x="154643" y="90487"/>
                  <a:pt x="156803" y="92685"/>
                  <a:pt x="156803" y="94883"/>
                </a:cubicBezTo>
                <a:cubicBezTo>
                  <a:pt x="156803" y="97448"/>
                  <a:pt x="154643" y="99646"/>
                  <a:pt x="152482" y="99646"/>
                </a:cubicBezTo>
                <a:lnTo>
                  <a:pt x="126919" y="99646"/>
                </a:lnTo>
                <a:cubicBezTo>
                  <a:pt x="124398" y="99646"/>
                  <a:pt x="122238" y="97448"/>
                  <a:pt x="122238" y="94883"/>
                </a:cubicBezTo>
                <a:cubicBezTo>
                  <a:pt x="122238" y="92685"/>
                  <a:pt x="124398" y="90487"/>
                  <a:pt x="126919" y="90487"/>
                </a:cubicBezTo>
                <a:close/>
                <a:moveTo>
                  <a:pt x="80520" y="90487"/>
                </a:moveTo>
                <a:lnTo>
                  <a:pt x="106084" y="90487"/>
                </a:lnTo>
                <a:cubicBezTo>
                  <a:pt x="108965" y="90487"/>
                  <a:pt x="110765" y="92685"/>
                  <a:pt x="110765" y="94883"/>
                </a:cubicBezTo>
                <a:cubicBezTo>
                  <a:pt x="110765" y="97448"/>
                  <a:pt x="108965" y="99646"/>
                  <a:pt x="106084" y="99646"/>
                </a:cubicBezTo>
                <a:lnTo>
                  <a:pt x="80520" y="99646"/>
                </a:lnTo>
                <a:cubicBezTo>
                  <a:pt x="78000" y="99646"/>
                  <a:pt x="76200" y="97448"/>
                  <a:pt x="76200" y="94883"/>
                </a:cubicBezTo>
                <a:cubicBezTo>
                  <a:pt x="76200" y="92685"/>
                  <a:pt x="78000" y="90487"/>
                  <a:pt x="80520" y="90487"/>
                </a:cubicBezTo>
                <a:close/>
                <a:moveTo>
                  <a:pt x="32940" y="90487"/>
                </a:moveTo>
                <a:lnTo>
                  <a:pt x="58770" y="90487"/>
                </a:lnTo>
                <a:cubicBezTo>
                  <a:pt x="61317" y="90487"/>
                  <a:pt x="63136" y="92685"/>
                  <a:pt x="63136" y="94883"/>
                </a:cubicBezTo>
                <a:cubicBezTo>
                  <a:pt x="63136" y="97448"/>
                  <a:pt x="61317" y="99646"/>
                  <a:pt x="58770" y="99646"/>
                </a:cubicBezTo>
                <a:lnTo>
                  <a:pt x="32940" y="99646"/>
                </a:lnTo>
                <a:cubicBezTo>
                  <a:pt x="30394" y="99646"/>
                  <a:pt x="28575" y="97448"/>
                  <a:pt x="28575" y="94883"/>
                </a:cubicBezTo>
                <a:cubicBezTo>
                  <a:pt x="28575" y="92685"/>
                  <a:pt x="30394" y="90487"/>
                  <a:pt x="32940" y="90487"/>
                </a:cubicBezTo>
                <a:close/>
                <a:moveTo>
                  <a:pt x="185415" y="37677"/>
                </a:moveTo>
                <a:cubicBezTo>
                  <a:pt x="182545" y="37677"/>
                  <a:pt x="180034" y="38770"/>
                  <a:pt x="178240" y="40590"/>
                </a:cubicBezTo>
                <a:cubicBezTo>
                  <a:pt x="179316" y="42775"/>
                  <a:pt x="179675" y="45688"/>
                  <a:pt x="179675" y="48236"/>
                </a:cubicBezTo>
                <a:cubicBezTo>
                  <a:pt x="179675" y="50785"/>
                  <a:pt x="179316" y="53698"/>
                  <a:pt x="178240" y="56247"/>
                </a:cubicBezTo>
                <a:cubicBezTo>
                  <a:pt x="180034" y="57703"/>
                  <a:pt x="182545" y="58795"/>
                  <a:pt x="185415" y="58795"/>
                </a:cubicBezTo>
                <a:cubicBezTo>
                  <a:pt x="190797" y="58795"/>
                  <a:pt x="195460" y="54062"/>
                  <a:pt x="195460" y="48236"/>
                </a:cubicBezTo>
                <a:cubicBezTo>
                  <a:pt x="195460" y="42411"/>
                  <a:pt x="190797" y="37677"/>
                  <a:pt x="185415" y="37677"/>
                </a:cubicBezTo>
                <a:close/>
                <a:moveTo>
                  <a:pt x="160661" y="37677"/>
                </a:moveTo>
                <a:cubicBezTo>
                  <a:pt x="154921" y="37677"/>
                  <a:pt x="150257" y="42411"/>
                  <a:pt x="150257" y="48236"/>
                </a:cubicBezTo>
                <a:cubicBezTo>
                  <a:pt x="150257" y="54062"/>
                  <a:pt x="154921" y="58795"/>
                  <a:pt x="160661" y="58795"/>
                </a:cubicBezTo>
                <a:cubicBezTo>
                  <a:pt x="166401" y="58795"/>
                  <a:pt x="171065" y="54062"/>
                  <a:pt x="171065" y="48236"/>
                </a:cubicBezTo>
                <a:cubicBezTo>
                  <a:pt x="171065" y="42411"/>
                  <a:pt x="166401" y="37677"/>
                  <a:pt x="160661" y="37677"/>
                </a:cubicBezTo>
                <a:close/>
                <a:moveTo>
                  <a:pt x="39023" y="37677"/>
                </a:moveTo>
                <a:cubicBezTo>
                  <a:pt x="38303" y="37677"/>
                  <a:pt x="37582" y="38406"/>
                  <a:pt x="37582" y="39134"/>
                </a:cubicBezTo>
                <a:lnTo>
                  <a:pt x="37582" y="57339"/>
                </a:lnTo>
                <a:cubicBezTo>
                  <a:pt x="37582" y="58067"/>
                  <a:pt x="38303" y="58795"/>
                  <a:pt x="39023" y="58795"/>
                </a:cubicBezTo>
                <a:lnTo>
                  <a:pt x="68566" y="58795"/>
                </a:lnTo>
                <a:cubicBezTo>
                  <a:pt x="69647" y="58795"/>
                  <a:pt x="70007" y="58067"/>
                  <a:pt x="70007" y="57339"/>
                </a:cubicBezTo>
                <a:lnTo>
                  <a:pt x="70007" y="39134"/>
                </a:lnTo>
                <a:cubicBezTo>
                  <a:pt x="70007" y="38406"/>
                  <a:pt x="69647" y="37677"/>
                  <a:pt x="68566" y="37677"/>
                </a:cubicBezTo>
                <a:lnTo>
                  <a:pt x="39023" y="37677"/>
                </a:lnTo>
                <a:close/>
                <a:moveTo>
                  <a:pt x="160661" y="28575"/>
                </a:moveTo>
                <a:cubicBezTo>
                  <a:pt x="165325" y="28575"/>
                  <a:pt x="169630" y="30760"/>
                  <a:pt x="172859" y="33308"/>
                </a:cubicBezTo>
                <a:cubicBezTo>
                  <a:pt x="176446" y="30395"/>
                  <a:pt x="180393" y="28575"/>
                  <a:pt x="185415" y="28575"/>
                </a:cubicBezTo>
                <a:cubicBezTo>
                  <a:pt x="195819" y="28575"/>
                  <a:pt x="204429" y="37313"/>
                  <a:pt x="204429" y="48236"/>
                </a:cubicBezTo>
                <a:cubicBezTo>
                  <a:pt x="204429" y="59159"/>
                  <a:pt x="195819" y="67898"/>
                  <a:pt x="185415" y="67898"/>
                </a:cubicBezTo>
                <a:cubicBezTo>
                  <a:pt x="180393" y="67898"/>
                  <a:pt x="176446" y="66077"/>
                  <a:pt x="172859" y="63165"/>
                </a:cubicBezTo>
                <a:cubicBezTo>
                  <a:pt x="169630" y="66077"/>
                  <a:pt x="165325" y="67898"/>
                  <a:pt x="160661" y="67898"/>
                </a:cubicBezTo>
                <a:cubicBezTo>
                  <a:pt x="149898" y="67898"/>
                  <a:pt x="141288" y="59159"/>
                  <a:pt x="141288" y="48236"/>
                </a:cubicBezTo>
                <a:cubicBezTo>
                  <a:pt x="141288" y="37313"/>
                  <a:pt x="149898" y="28575"/>
                  <a:pt x="160661" y="28575"/>
                </a:cubicBezTo>
                <a:close/>
                <a:moveTo>
                  <a:pt x="39023" y="28575"/>
                </a:moveTo>
                <a:lnTo>
                  <a:pt x="68566" y="28575"/>
                </a:lnTo>
                <a:cubicBezTo>
                  <a:pt x="74331" y="28575"/>
                  <a:pt x="79015" y="33308"/>
                  <a:pt x="79015" y="39134"/>
                </a:cubicBezTo>
                <a:lnTo>
                  <a:pt x="79015" y="57339"/>
                </a:lnTo>
                <a:cubicBezTo>
                  <a:pt x="79015" y="63165"/>
                  <a:pt x="74331" y="67898"/>
                  <a:pt x="68566" y="67898"/>
                </a:cubicBezTo>
                <a:lnTo>
                  <a:pt x="39023" y="67898"/>
                </a:lnTo>
                <a:cubicBezTo>
                  <a:pt x="32898" y="67898"/>
                  <a:pt x="28575" y="63165"/>
                  <a:pt x="28575" y="57339"/>
                </a:cubicBezTo>
                <a:lnTo>
                  <a:pt x="28575" y="39134"/>
                </a:lnTo>
                <a:cubicBezTo>
                  <a:pt x="28575" y="33308"/>
                  <a:pt x="32898" y="28575"/>
                  <a:pt x="39023" y="28575"/>
                </a:cubicBezTo>
                <a:close/>
                <a:moveTo>
                  <a:pt x="16216" y="0"/>
                </a:moveTo>
                <a:lnTo>
                  <a:pt x="218014" y="0"/>
                </a:lnTo>
                <a:cubicBezTo>
                  <a:pt x="227022" y="0"/>
                  <a:pt x="234590" y="7169"/>
                  <a:pt x="234590" y="16131"/>
                </a:cubicBezTo>
                <a:lnTo>
                  <a:pt x="234590" y="128331"/>
                </a:lnTo>
                <a:cubicBezTo>
                  <a:pt x="234590" y="130841"/>
                  <a:pt x="232428" y="132991"/>
                  <a:pt x="229905" y="132991"/>
                </a:cubicBezTo>
                <a:cubicBezTo>
                  <a:pt x="227383" y="132991"/>
                  <a:pt x="225581" y="130841"/>
                  <a:pt x="225581" y="128331"/>
                </a:cubicBezTo>
                <a:lnTo>
                  <a:pt x="225581" y="16131"/>
                </a:lnTo>
                <a:cubicBezTo>
                  <a:pt x="225581" y="12188"/>
                  <a:pt x="222338" y="8962"/>
                  <a:pt x="218014" y="8962"/>
                </a:cubicBezTo>
                <a:lnTo>
                  <a:pt x="16216" y="8962"/>
                </a:lnTo>
                <a:cubicBezTo>
                  <a:pt x="11892" y="8962"/>
                  <a:pt x="8648" y="12188"/>
                  <a:pt x="8648" y="16131"/>
                </a:cubicBezTo>
                <a:lnTo>
                  <a:pt x="8648" y="160952"/>
                </a:lnTo>
                <a:cubicBezTo>
                  <a:pt x="8648" y="165254"/>
                  <a:pt x="11892" y="168480"/>
                  <a:pt x="16216" y="168480"/>
                </a:cubicBezTo>
                <a:lnTo>
                  <a:pt x="21981" y="168480"/>
                </a:lnTo>
                <a:cubicBezTo>
                  <a:pt x="24504" y="168480"/>
                  <a:pt x="26306" y="170272"/>
                  <a:pt x="26306" y="172781"/>
                </a:cubicBezTo>
                <a:cubicBezTo>
                  <a:pt x="26306" y="175291"/>
                  <a:pt x="24504" y="177441"/>
                  <a:pt x="21981" y="177441"/>
                </a:cubicBezTo>
                <a:lnTo>
                  <a:pt x="16216" y="177441"/>
                </a:lnTo>
                <a:cubicBezTo>
                  <a:pt x="7207" y="177441"/>
                  <a:pt x="0" y="169914"/>
                  <a:pt x="0" y="160952"/>
                </a:cubicBezTo>
                <a:lnTo>
                  <a:pt x="0" y="16131"/>
                </a:lnTo>
                <a:cubicBezTo>
                  <a:pt x="0" y="7169"/>
                  <a:pt x="7207" y="0"/>
                  <a:pt x="162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4" name="Freeform 951">
            <a:extLst>
              <a:ext uri="{FF2B5EF4-FFF2-40B4-BE49-F238E27FC236}">
                <a16:creationId xmlns="" xmlns:a16="http://schemas.microsoft.com/office/drawing/2014/main" id="{56AFA05F-E322-6041-B635-C1B8FF7EE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2319" y="8528141"/>
            <a:ext cx="909528" cy="909528"/>
          </a:xfrm>
          <a:custGeom>
            <a:avLst/>
            <a:gdLst>
              <a:gd name="T0" fmla="*/ 569066 w 296503"/>
              <a:gd name="T1" fmla="*/ 2708419 h 296019"/>
              <a:gd name="T2" fmla="*/ 683277 w 296503"/>
              <a:gd name="T3" fmla="*/ 2161340 h 296019"/>
              <a:gd name="T4" fmla="*/ 998336 w 296503"/>
              <a:gd name="T5" fmla="*/ 2341013 h 296019"/>
              <a:gd name="T6" fmla="*/ 2888737 w 296503"/>
              <a:gd name="T7" fmla="*/ 839582 h 296019"/>
              <a:gd name="T8" fmla="*/ 654142 w 296503"/>
              <a:gd name="T9" fmla="*/ 430365 h 296019"/>
              <a:gd name="T10" fmla="*/ 654142 w 296503"/>
              <a:gd name="T11" fmla="*/ 925568 h 296019"/>
              <a:gd name="T12" fmla="*/ 2408267 w 296503"/>
              <a:gd name="T13" fmla="*/ 356403 h 296019"/>
              <a:gd name="T14" fmla="*/ 927457 w 296503"/>
              <a:gd name="T15" fmla="*/ 2273153 h 296019"/>
              <a:gd name="T16" fmla="*/ 2408267 w 296503"/>
              <a:gd name="T17" fmla="*/ 356403 h 296019"/>
              <a:gd name="T18" fmla="*/ 2076695 w 296503"/>
              <a:gd name="T19" fmla="*/ 258633 h 296019"/>
              <a:gd name="T20" fmla="*/ 2076695 w 296503"/>
              <a:gd name="T21" fmla="*/ 358481 h 296019"/>
              <a:gd name="T22" fmla="*/ 752664 w 296503"/>
              <a:gd name="T23" fmla="*/ 973487 h 296019"/>
              <a:gd name="T24" fmla="*/ 94601 w 296503"/>
              <a:gd name="T25" fmla="*/ 1025404 h 296019"/>
              <a:gd name="T26" fmla="*/ 2880584 w 296503"/>
              <a:gd name="T27" fmla="*/ 3181954 h 296019"/>
              <a:gd name="T28" fmla="*/ 2927862 w 296503"/>
              <a:gd name="T29" fmla="*/ 1125261 h 296019"/>
              <a:gd name="T30" fmla="*/ 2979091 w 296503"/>
              <a:gd name="T31" fmla="*/ 3233868 h 296019"/>
              <a:gd name="T32" fmla="*/ 47278 w 296503"/>
              <a:gd name="T33" fmla="*/ 3281802 h 296019"/>
              <a:gd name="T34" fmla="*/ 0 w 296503"/>
              <a:gd name="T35" fmla="*/ 973487 h 296019"/>
              <a:gd name="T36" fmla="*/ 665956 w 296503"/>
              <a:gd name="T37" fmla="*/ 274616 h 296019"/>
              <a:gd name="T38" fmla="*/ 2620940 w 296503"/>
              <a:gd name="T39" fmla="*/ 136754 h 296019"/>
              <a:gd name="T40" fmla="*/ 2959636 w 296503"/>
              <a:gd name="T41" fmla="*/ 771682 h 296019"/>
              <a:gd name="T42" fmla="*/ 3136852 w 296503"/>
              <a:gd name="T43" fmla="*/ 536092 h 296019"/>
              <a:gd name="T44" fmla="*/ 2798156 w 296503"/>
              <a:gd name="T45" fmla="*/ 136754 h 296019"/>
              <a:gd name="T46" fmla="*/ 2710045 w 296503"/>
              <a:gd name="T47" fmla="*/ 0 h 296019"/>
              <a:gd name="T48" fmla="*/ 3172293 w 296503"/>
              <a:gd name="T49" fmla="*/ 376375 h 296019"/>
              <a:gd name="T50" fmla="*/ 3172293 w 296503"/>
              <a:gd name="T51" fmla="*/ 695822 h 296019"/>
              <a:gd name="T52" fmla="*/ 3054150 w 296503"/>
              <a:gd name="T53" fmla="*/ 867523 h 296019"/>
              <a:gd name="T54" fmla="*/ 3022647 w 296503"/>
              <a:gd name="T55" fmla="*/ 955378 h 296019"/>
              <a:gd name="T56" fmla="*/ 2959636 w 296503"/>
              <a:gd name="T57" fmla="*/ 911446 h 296019"/>
              <a:gd name="T58" fmla="*/ 1214956 w 296503"/>
              <a:gd name="T59" fmla="*/ 2668452 h 296019"/>
              <a:gd name="T60" fmla="*/ 502135 w 296503"/>
              <a:gd name="T61" fmla="*/ 2824216 h 296019"/>
              <a:gd name="T62" fmla="*/ 454887 w 296503"/>
              <a:gd name="T63" fmla="*/ 2764299 h 296019"/>
              <a:gd name="T64" fmla="*/ 620262 w 296503"/>
              <a:gd name="T65" fmla="*/ 2029544 h 296019"/>
              <a:gd name="T66" fmla="*/ 2313736 w 296503"/>
              <a:gd name="T67" fmla="*/ 256560 h 296019"/>
              <a:gd name="T68" fmla="*/ 2380709 w 296503"/>
              <a:gd name="T69" fmla="*/ 188687 h 296019"/>
              <a:gd name="T70" fmla="*/ 2553987 w 296503"/>
              <a:gd name="T71" fmla="*/ 68890 h 2960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6503" h="296019">
                <a:moveTo>
                  <a:pt x="62544" y="194953"/>
                </a:moveTo>
                <a:lnTo>
                  <a:pt x="52090" y="244298"/>
                </a:lnTo>
                <a:lnTo>
                  <a:pt x="101117" y="233853"/>
                </a:lnTo>
                <a:lnTo>
                  <a:pt x="62544" y="194953"/>
                </a:lnTo>
                <a:close/>
                <a:moveTo>
                  <a:pt x="245674" y="57000"/>
                </a:moveTo>
                <a:lnTo>
                  <a:pt x="91383" y="211161"/>
                </a:lnTo>
                <a:lnTo>
                  <a:pt x="110129" y="229891"/>
                </a:lnTo>
                <a:lnTo>
                  <a:pt x="264419" y="75730"/>
                </a:lnTo>
                <a:lnTo>
                  <a:pt x="245674" y="57000"/>
                </a:lnTo>
                <a:close/>
                <a:moveTo>
                  <a:pt x="59876" y="38819"/>
                </a:moveTo>
                <a:lnTo>
                  <a:pt x="15150" y="83487"/>
                </a:lnTo>
                <a:lnTo>
                  <a:pt x="59876" y="83487"/>
                </a:lnTo>
                <a:lnTo>
                  <a:pt x="59876" y="38819"/>
                </a:lnTo>
                <a:close/>
                <a:moveTo>
                  <a:pt x="220439" y="32147"/>
                </a:moveTo>
                <a:lnTo>
                  <a:pt x="66149" y="186308"/>
                </a:lnTo>
                <a:lnTo>
                  <a:pt x="84895" y="205038"/>
                </a:lnTo>
                <a:lnTo>
                  <a:pt x="239185" y="50877"/>
                </a:lnTo>
                <a:lnTo>
                  <a:pt x="220439" y="32147"/>
                </a:lnTo>
                <a:close/>
                <a:moveTo>
                  <a:pt x="64205" y="23329"/>
                </a:moveTo>
                <a:lnTo>
                  <a:pt x="190089" y="23329"/>
                </a:lnTo>
                <a:cubicBezTo>
                  <a:pt x="192614" y="23329"/>
                  <a:pt x="194778" y="25851"/>
                  <a:pt x="194778" y="28012"/>
                </a:cubicBezTo>
                <a:cubicBezTo>
                  <a:pt x="194778" y="30534"/>
                  <a:pt x="192614" y="32335"/>
                  <a:pt x="190089" y="32335"/>
                </a:cubicBezTo>
                <a:lnTo>
                  <a:pt x="68894" y="32335"/>
                </a:lnTo>
                <a:lnTo>
                  <a:pt x="68894" y="87809"/>
                </a:lnTo>
                <a:cubicBezTo>
                  <a:pt x="68894" y="90331"/>
                  <a:pt x="66730" y="92492"/>
                  <a:pt x="64205" y="92492"/>
                </a:cubicBezTo>
                <a:lnTo>
                  <a:pt x="8657" y="92492"/>
                </a:lnTo>
                <a:lnTo>
                  <a:pt x="8657" y="287013"/>
                </a:lnTo>
                <a:lnTo>
                  <a:pt x="263672" y="287013"/>
                </a:lnTo>
                <a:lnTo>
                  <a:pt x="263672" y="105820"/>
                </a:lnTo>
                <a:cubicBezTo>
                  <a:pt x="263672" y="103659"/>
                  <a:pt x="265836" y="101498"/>
                  <a:pt x="268000" y="101498"/>
                </a:cubicBezTo>
                <a:cubicBezTo>
                  <a:pt x="270525" y="101498"/>
                  <a:pt x="272690" y="103659"/>
                  <a:pt x="272690" y="105820"/>
                </a:cubicBezTo>
                <a:lnTo>
                  <a:pt x="272690" y="291696"/>
                </a:lnTo>
                <a:cubicBezTo>
                  <a:pt x="272690" y="293858"/>
                  <a:pt x="270525" y="296019"/>
                  <a:pt x="268000" y="296019"/>
                </a:cubicBezTo>
                <a:lnTo>
                  <a:pt x="4329" y="296019"/>
                </a:lnTo>
                <a:cubicBezTo>
                  <a:pt x="1804" y="296019"/>
                  <a:pt x="0" y="293858"/>
                  <a:pt x="0" y="291696"/>
                </a:cubicBezTo>
                <a:lnTo>
                  <a:pt x="0" y="87809"/>
                </a:lnTo>
                <a:cubicBezTo>
                  <a:pt x="0" y="86729"/>
                  <a:pt x="361" y="85648"/>
                  <a:pt x="1082" y="84567"/>
                </a:cubicBezTo>
                <a:lnTo>
                  <a:pt x="60959" y="24770"/>
                </a:lnTo>
                <a:cubicBezTo>
                  <a:pt x="62041" y="24050"/>
                  <a:pt x="63123" y="23329"/>
                  <a:pt x="64205" y="23329"/>
                </a:cubicBezTo>
                <a:close/>
                <a:moveTo>
                  <a:pt x="239906" y="12336"/>
                </a:moveTo>
                <a:lnTo>
                  <a:pt x="226568" y="25664"/>
                </a:lnTo>
                <a:lnTo>
                  <a:pt x="270908" y="69607"/>
                </a:lnTo>
                <a:lnTo>
                  <a:pt x="284246" y="56280"/>
                </a:lnTo>
                <a:cubicBezTo>
                  <a:pt x="286049" y="54119"/>
                  <a:pt x="287130" y="51237"/>
                  <a:pt x="287130" y="48356"/>
                </a:cubicBezTo>
                <a:cubicBezTo>
                  <a:pt x="287130" y="45114"/>
                  <a:pt x="286049" y="42232"/>
                  <a:pt x="284246" y="40071"/>
                </a:cubicBezTo>
                <a:lnTo>
                  <a:pt x="256128" y="12336"/>
                </a:lnTo>
                <a:cubicBezTo>
                  <a:pt x="251802" y="8014"/>
                  <a:pt x="244592" y="8014"/>
                  <a:pt x="239906" y="12336"/>
                </a:cubicBezTo>
                <a:close/>
                <a:moveTo>
                  <a:pt x="248062" y="0"/>
                </a:moveTo>
                <a:cubicBezTo>
                  <a:pt x="253244" y="0"/>
                  <a:pt x="258471" y="2071"/>
                  <a:pt x="262617" y="6213"/>
                </a:cubicBezTo>
                <a:lnTo>
                  <a:pt x="290374" y="33948"/>
                </a:lnTo>
                <a:cubicBezTo>
                  <a:pt x="294340" y="37550"/>
                  <a:pt x="296503" y="42953"/>
                  <a:pt x="296503" y="48356"/>
                </a:cubicBezTo>
                <a:cubicBezTo>
                  <a:pt x="296503" y="53758"/>
                  <a:pt x="294340" y="58801"/>
                  <a:pt x="290374" y="62763"/>
                </a:cubicBezTo>
                <a:lnTo>
                  <a:pt x="277036" y="75730"/>
                </a:lnTo>
                <a:lnTo>
                  <a:pt x="279560" y="78251"/>
                </a:lnTo>
                <a:cubicBezTo>
                  <a:pt x="281723" y="80412"/>
                  <a:pt x="281723" y="82934"/>
                  <a:pt x="279920" y="84735"/>
                </a:cubicBezTo>
                <a:cubicBezTo>
                  <a:pt x="278839" y="85815"/>
                  <a:pt x="277757" y="86175"/>
                  <a:pt x="276676" y="86175"/>
                </a:cubicBezTo>
                <a:cubicBezTo>
                  <a:pt x="275234" y="86175"/>
                  <a:pt x="274513" y="85815"/>
                  <a:pt x="273431" y="84735"/>
                </a:cubicBezTo>
                <a:lnTo>
                  <a:pt x="270908" y="82213"/>
                </a:lnTo>
                <a:lnTo>
                  <a:pt x="113373" y="239256"/>
                </a:lnTo>
                <a:cubicBezTo>
                  <a:pt x="112652" y="239976"/>
                  <a:pt x="111931" y="240336"/>
                  <a:pt x="111210" y="240697"/>
                </a:cubicBezTo>
                <a:lnTo>
                  <a:pt x="47043" y="254384"/>
                </a:lnTo>
                <a:cubicBezTo>
                  <a:pt x="46683" y="254744"/>
                  <a:pt x="46322" y="254744"/>
                  <a:pt x="45962" y="254744"/>
                </a:cubicBezTo>
                <a:cubicBezTo>
                  <a:pt x="44880" y="254744"/>
                  <a:pt x="43799" y="254024"/>
                  <a:pt x="43078" y="253303"/>
                </a:cubicBezTo>
                <a:cubicBezTo>
                  <a:pt x="41996" y="252223"/>
                  <a:pt x="41275" y="250782"/>
                  <a:pt x="41636" y="249341"/>
                </a:cubicBezTo>
                <a:lnTo>
                  <a:pt x="55334" y="185227"/>
                </a:lnTo>
                <a:cubicBezTo>
                  <a:pt x="55695" y="184507"/>
                  <a:pt x="56055" y="183427"/>
                  <a:pt x="56776" y="183066"/>
                </a:cubicBezTo>
                <a:lnTo>
                  <a:pt x="213950" y="25664"/>
                </a:lnTo>
                <a:lnTo>
                  <a:pt x="211787" y="23142"/>
                </a:lnTo>
                <a:cubicBezTo>
                  <a:pt x="209985" y="21701"/>
                  <a:pt x="209985" y="18820"/>
                  <a:pt x="211787" y="17019"/>
                </a:cubicBezTo>
                <a:cubicBezTo>
                  <a:pt x="213229" y="15218"/>
                  <a:pt x="216474" y="15218"/>
                  <a:pt x="217916" y="17019"/>
                </a:cubicBezTo>
                <a:lnTo>
                  <a:pt x="220439" y="19180"/>
                </a:lnTo>
                <a:lnTo>
                  <a:pt x="233777" y="6213"/>
                </a:lnTo>
                <a:cubicBezTo>
                  <a:pt x="237743" y="2071"/>
                  <a:pt x="242880" y="0"/>
                  <a:pt x="2480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50778" y="5288396"/>
            <a:ext cx="33282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НОРМАТИВНОЕ СОПРОВОЖДЕНИЕ ВОСПИТАТЕЛЬНОЙ ДЕЯТЕЛЬНОСТИ В  СРЕДНЕМ ПРОФЕССИОНАЛЬНОМ ОБРАЗОВАНИИ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9231735" y="5371873"/>
            <a:ext cx="33282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ВОСПИТАТЕЛЬНАЯ ДЕЯТЕЛЬНОСТЬ  В СПО: НОВЫЕ ВЕКТОРЫ ОРГАНИЗАЦИИ И  СОДЕРЖАНИЯ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332310" y="10217166"/>
            <a:ext cx="33282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РАБОЧАЯ ПРОГРАММА ВОСПИТАНИЯ,</a:t>
            </a:r>
            <a:b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КАЛЕНДАРНЫЙ ПЛАН ВОСПИТАТЕЛЬНОЙ ДЕЯТЕЛЬНОСТИ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0" name="Скругленный прямоугольник 11">
            <a:extLst>
              <a:ext uri="{FF2B5EF4-FFF2-40B4-BE49-F238E27FC236}">
                <a16:creationId xmlns="" xmlns:a16="http://schemas.microsoft.com/office/drawing/2014/main" id="{17F6F6A0-88DE-184E-952B-0525FB39D204}"/>
              </a:ext>
            </a:extLst>
          </p:cNvPr>
          <p:cNvSpPr/>
          <p:nvPr/>
        </p:nvSpPr>
        <p:spPr bwMode="auto">
          <a:xfrm>
            <a:off x="792012" y="10398459"/>
            <a:ext cx="11810121" cy="1485368"/>
          </a:xfrm>
          <a:prstGeom prst="roundRect">
            <a:avLst>
              <a:gd name="adj" fmla="val 5329"/>
            </a:avLst>
          </a:prstGeom>
          <a:solidFill>
            <a:schemeClr val="bg2"/>
          </a:solidFill>
          <a:ln w="38100" cap="flat" cmpd="sng" algn="ctr">
            <a:solidFill>
              <a:schemeClr val="accent1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090" tIns="38090" rIns="38090" bIns="380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5252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/>
                </a:solidFill>
                <a:latin typeface="+mj-lt"/>
                <a:ea typeface="Noto Sans ExtraLight" panose="020B0302040504020204" pitchFamily="34" charset="0"/>
                <a:cs typeface="Noto Sans ExtraLight" panose="020B0302040504020204" pitchFamily="34" charset="0"/>
                <a:sym typeface="Poppins" charset="0"/>
              </a:rPr>
              <a:t>Ожидаемый результат освоения слушателям ДПП ПК – </a:t>
            </a:r>
          </a:p>
          <a:p>
            <a:pPr algn="ctr" defTabSz="825252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+mj-lt"/>
                <a:ea typeface="Noto Sans ExtraLight" panose="020B0302040504020204" pitchFamily="34" charset="0"/>
                <a:cs typeface="Noto Sans ExtraLight" panose="020B0302040504020204" pitchFamily="34" charset="0"/>
                <a:sym typeface="Poppins" charset="0"/>
              </a:rPr>
              <a:t>проект рабочей программы воспитания обучающихся ПОО</a:t>
            </a:r>
            <a:endParaRPr lang="ru-RU" sz="1999" b="1" dirty="0">
              <a:solidFill>
                <a:srgbClr val="002060"/>
              </a:solidFill>
              <a:latin typeface="+mj-lt"/>
              <a:ea typeface="Noto Sans ExtraLight" panose="020B0302040504020204" pitchFamily="34" charset="0"/>
              <a:cs typeface="Noto Sans ExtraLight" panose="020B0302040504020204" pitchFamily="34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78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Freeform 82">
            <a:extLst>
              <a:ext uri="{FF2B5EF4-FFF2-40B4-BE49-F238E27FC236}">
                <a16:creationId xmlns="" xmlns:a16="http://schemas.microsoft.com/office/drawing/2014/main" id="{49BB2EF5-A4AE-DC4A-883D-4B99E99AC2A6}"/>
              </a:ext>
            </a:extLst>
          </p:cNvPr>
          <p:cNvSpPr/>
          <p:nvPr/>
        </p:nvSpPr>
        <p:spPr>
          <a:xfrm>
            <a:off x="14921102" y="8499734"/>
            <a:ext cx="6129509" cy="4154593"/>
          </a:xfrm>
          <a:custGeom>
            <a:avLst/>
            <a:gdLst>
              <a:gd name="connsiteX0" fmla="*/ 2478505 w 4957010"/>
              <a:gd name="connsiteY0" fmla="*/ 0 h 3359872"/>
              <a:gd name="connsiteX1" fmla="*/ 2532830 w 4957010"/>
              <a:gd name="connsiteY1" fmla="*/ 49374 h 3359872"/>
              <a:gd name="connsiteX2" fmla="*/ 4247147 w 4957010"/>
              <a:gd name="connsiteY2" fmla="*/ 664798 h 3359872"/>
              <a:gd name="connsiteX3" fmla="*/ 4790298 w 4957010"/>
              <a:gd name="connsiteY3" fmla="*/ 610044 h 3359872"/>
              <a:gd name="connsiteX4" fmla="*/ 4935772 w 4957010"/>
              <a:gd name="connsiteY4" fmla="*/ 572639 h 3359872"/>
              <a:gd name="connsiteX5" fmla="*/ 4944214 w 4957010"/>
              <a:gd name="connsiteY5" fmla="*/ 627954 h 3359872"/>
              <a:gd name="connsiteX6" fmla="*/ 4957010 w 4957010"/>
              <a:gd name="connsiteY6" fmla="*/ 881367 h 3359872"/>
              <a:gd name="connsiteX7" fmla="*/ 2478505 w 4957010"/>
              <a:gd name="connsiteY7" fmla="*/ 3359872 h 3359872"/>
              <a:gd name="connsiteX8" fmla="*/ 0 w 4957010"/>
              <a:gd name="connsiteY8" fmla="*/ 881367 h 3359872"/>
              <a:gd name="connsiteX9" fmla="*/ 12796 w 4957010"/>
              <a:gd name="connsiteY9" fmla="*/ 627954 h 3359872"/>
              <a:gd name="connsiteX10" fmla="*/ 21238 w 4957010"/>
              <a:gd name="connsiteY10" fmla="*/ 572639 h 3359872"/>
              <a:gd name="connsiteX11" fmla="*/ 166712 w 4957010"/>
              <a:gd name="connsiteY11" fmla="*/ 610044 h 3359872"/>
              <a:gd name="connsiteX12" fmla="*/ 709863 w 4957010"/>
              <a:gd name="connsiteY12" fmla="*/ 664798 h 3359872"/>
              <a:gd name="connsiteX13" fmla="*/ 2424180 w 4957010"/>
              <a:gd name="connsiteY13" fmla="*/ 49374 h 3359872"/>
              <a:gd name="connsiteX14" fmla="*/ 2478505 w 4957010"/>
              <a:gd name="connsiteY14" fmla="*/ 0 h 335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57010" h="3359872">
                <a:moveTo>
                  <a:pt x="2478505" y="0"/>
                </a:moveTo>
                <a:lnTo>
                  <a:pt x="2532830" y="49374"/>
                </a:lnTo>
                <a:cubicBezTo>
                  <a:pt x="2998697" y="433842"/>
                  <a:pt x="3595951" y="664798"/>
                  <a:pt x="4247147" y="664798"/>
                </a:cubicBezTo>
                <a:cubicBezTo>
                  <a:pt x="4433203" y="664798"/>
                  <a:pt x="4614856" y="645944"/>
                  <a:pt x="4790298" y="610044"/>
                </a:cubicBezTo>
                <a:lnTo>
                  <a:pt x="4935772" y="572639"/>
                </a:lnTo>
                <a:lnTo>
                  <a:pt x="4944214" y="627954"/>
                </a:lnTo>
                <a:cubicBezTo>
                  <a:pt x="4952675" y="711274"/>
                  <a:pt x="4957010" y="795814"/>
                  <a:pt x="4957010" y="881367"/>
                </a:cubicBezTo>
                <a:cubicBezTo>
                  <a:pt x="4957010" y="2250208"/>
                  <a:pt x="3847346" y="3359872"/>
                  <a:pt x="2478505" y="3359872"/>
                </a:cubicBezTo>
                <a:cubicBezTo>
                  <a:pt x="1109664" y="3359872"/>
                  <a:pt x="0" y="2250208"/>
                  <a:pt x="0" y="881367"/>
                </a:cubicBezTo>
                <a:cubicBezTo>
                  <a:pt x="0" y="795814"/>
                  <a:pt x="4335" y="711274"/>
                  <a:pt x="12796" y="627954"/>
                </a:cubicBezTo>
                <a:lnTo>
                  <a:pt x="21238" y="572639"/>
                </a:lnTo>
                <a:lnTo>
                  <a:pt x="166712" y="610044"/>
                </a:lnTo>
                <a:cubicBezTo>
                  <a:pt x="342154" y="645944"/>
                  <a:pt x="523807" y="664798"/>
                  <a:pt x="709863" y="664798"/>
                </a:cubicBezTo>
                <a:cubicBezTo>
                  <a:pt x="1361059" y="664798"/>
                  <a:pt x="1958313" y="433842"/>
                  <a:pt x="2424180" y="49374"/>
                </a:cubicBezTo>
                <a:lnTo>
                  <a:pt x="2478505" y="0"/>
                </a:lnTo>
                <a:close/>
              </a:path>
            </a:pathLst>
          </a:custGeom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РАБОЧАЯ ПРОГРАММА ВОСПИТАНИЯ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И КАЛЕНДАРНЫЙ ПЛАВН ВОСПЕИТАТЕЛЬНОЙ ДЕЯТЕЛЬНОСТИ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1E5C58E-91D1-6D4B-A2A6-8F15E0A8FD90}"/>
              </a:ext>
            </a:extLst>
          </p:cNvPr>
          <p:cNvSpPr txBox="1"/>
          <p:nvPr/>
        </p:nvSpPr>
        <p:spPr>
          <a:xfrm>
            <a:off x="1102792" y="1652502"/>
            <a:ext cx="11549312" cy="590931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Lato" panose="020F0502020204030203" pitchFamily="34" charset="0"/>
              </a:rPr>
              <a:t>Сроки реализации:</a:t>
            </a:r>
            <a:r>
              <a:rPr lang="ru-RU" b="1" dirty="0" smtClean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 17.05 </a:t>
            </a:r>
            <a:r>
              <a:rPr lang="ru-RU" b="1" dirty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- </a:t>
            </a:r>
            <a:r>
              <a:rPr lang="ru-RU" b="1" dirty="0" smtClean="0"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29.05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Объем </a:t>
            </a:r>
            <a:r>
              <a:rPr lang="ru-RU" b="1" dirty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часов: </a:t>
            </a:r>
            <a:r>
              <a:rPr lang="ru-RU" b="1" dirty="0" smtClean="0">
                <a:ea typeface="Source Sans Pro" panose="020B0503030403020204" pitchFamily="34" charset="0"/>
                <a:cs typeface="Lato" panose="020F0502020204030203" pitchFamily="34" charset="0"/>
              </a:rPr>
              <a:t>72</a:t>
            </a: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 </a:t>
            </a:r>
            <a:r>
              <a:rPr lang="ru-RU" b="1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часа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Категория слушателей:  </a:t>
            </a:r>
            <a:r>
              <a:rPr lang="ru-RU" b="1" dirty="0" smtClean="0">
                <a:ea typeface="Source Sans Pro" panose="020B0503030403020204" pitchFamily="34" charset="0"/>
                <a:cs typeface="Lato" panose="020F0502020204030203" pitchFamily="34" charset="0"/>
              </a:rPr>
              <a:t>педагогические работники </a:t>
            </a:r>
            <a:r>
              <a:rPr lang="ru-RU" dirty="0" smtClean="0">
                <a:ea typeface="Source Sans Pro" panose="020B0503030403020204" pitchFamily="34" charset="0"/>
                <a:cs typeface="Lato" panose="020F0502020204030203" pitchFamily="34" charset="0"/>
              </a:rPr>
              <a:t>профессиональных </a:t>
            </a:r>
            <a:r>
              <a:rPr lang="ru-RU" dirty="0">
                <a:ea typeface="Source Sans Pro" panose="020B0503030403020204" pitchFamily="34" charset="0"/>
                <a:cs typeface="Lato" panose="020F0502020204030203" pitchFamily="34" charset="0"/>
              </a:rPr>
              <a:t>образовательных </a:t>
            </a:r>
            <a:r>
              <a:rPr lang="ru-RU" dirty="0" smtClean="0">
                <a:ea typeface="Source Sans Pro" panose="020B0503030403020204" pitchFamily="34" charset="0"/>
                <a:cs typeface="Lato" panose="020F0502020204030203" pitchFamily="34" charset="0"/>
              </a:rPr>
              <a:t>организаций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Кол-во </a:t>
            </a:r>
            <a:r>
              <a:rPr lang="ru-RU" b="1" dirty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слушателей: </a:t>
            </a:r>
            <a:r>
              <a:rPr lang="ru-RU" b="1" dirty="0" smtClean="0">
                <a:ea typeface="Source Sans Pro" panose="020B0503030403020204" pitchFamily="34" charset="0"/>
                <a:cs typeface="Lato" panose="020F0502020204030203" pitchFamily="34" charset="0"/>
              </a:rPr>
              <a:t>25</a:t>
            </a:r>
            <a:r>
              <a:rPr lang="ru-RU" b="1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 чел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Форма обучения: </a:t>
            </a:r>
            <a:r>
              <a:rPr lang="ru-RU" b="1" dirty="0" smtClean="0">
                <a:ea typeface="Source Sans Pro Light" panose="020B0403030403020204" pitchFamily="34" charset="0"/>
                <a:cs typeface="Noto Sans ExtraLight" panose="020B0302040504020204" pitchFamily="34" charset="0"/>
              </a:rPr>
              <a:t>очно-заочная (с ДОТ)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247164"/>
            <a:ext cx="4745746" cy="719329"/>
          </a:xfrm>
          <a:prstGeom prst="rect">
            <a:avLst/>
          </a:prstGeom>
        </p:spPr>
      </p:pic>
      <p:sp useBgFill="1">
        <p:nvSpPr>
          <p:cNvPr id="10" name="Freeform 92">
            <a:extLst>
              <a:ext uri="{FF2B5EF4-FFF2-40B4-BE49-F238E27FC236}">
                <a16:creationId xmlns="" xmlns:a16="http://schemas.microsoft.com/office/drawing/2014/main" id="{42C4435C-4C53-1C4D-B180-495695B03B5F}"/>
              </a:ext>
            </a:extLst>
          </p:cNvPr>
          <p:cNvSpPr/>
          <p:nvPr/>
        </p:nvSpPr>
        <p:spPr>
          <a:xfrm>
            <a:off x="12751452" y="3228610"/>
            <a:ext cx="5055684" cy="5936177"/>
          </a:xfrm>
          <a:custGeom>
            <a:avLst/>
            <a:gdLst>
              <a:gd name="connsiteX0" fmla="*/ 2478505 w 4088595"/>
              <a:gd name="connsiteY0" fmla="*/ 0 h 4800661"/>
              <a:gd name="connsiteX1" fmla="*/ 4055065 w 4088595"/>
              <a:gd name="connsiteY1" fmla="*/ 565970 h 4800661"/>
              <a:gd name="connsiteX2" fmla="*/ 4088595 w 4088595"/>
              <a:gd name="connsiteY2" fmla="*/ 596444 h 4800661"/>
              <a:gd name="connsiteX3" fmla="*/ 3936139 w 4088595"/>
              <a:gd name="connsiteY3" fmla="*/ 764188 h 4800661"/>
              <a:gd name="connsiteX4" fmla="*/ 3320715 w 4088595"/>
              <a:gd name="connsiteY4" fmla="*/ 2478505 h 4800661"/>
              <a:gd name="connsiteX5" fmla="*/ 3334629 w 4088595"/>
              <a:gd name="connsiteY5" fmla="*/ 2754061 h 4800661"/>
              <a:gd name="connsiteX6" fmla="*/ 3349493 w 4088595"/>
              <a:gd name="connsiteY6" fmla="*/ 2851456 h 4800661"/>
              <a:gd name="connsiteX7" fmla="*/ 3198103 w 4088595"/>
              <a:gd name="connsiteY7" fmla="*/ 2906866 h 4800661"/>
              <a:gd name="connsiteX8" fmla="*/ 1673238 w 4088595"/>
              <a:gd name="connsiteY8" fmla="*/ 4588716 h 4800661"/>
              <a:gd name="connsiteX9" fmla="*/ 1618741 w 4088595"/>
              <a:gd name="connsiteY9" fmla="*/ 4800661 h 4800661"/>
              <a:gd name="connsiteX10" fmla="*/ 1513759 w 4088595"/>
              <a:gd name="connsiteY10" fmla="*/ 4762237 h 4800661"/>
              <a:gd name="connsiteX11" fmla="*/ 0 w 4088595"/>
              <a:gd name="connsiteY11" fmla="*/ 2478505 h 4800661"/>
              <a:gd name="connsiteX12" fmla="*/ 2478505 w 4088595"/>
              <a:gd name="connsiteY12" fmla="*/ 0 h 480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88595" h="4800661">
                <a:moveTo>
                  <a:pt x="2478505" y="0"/>
                </a:moveTo>
                <a:cubicBezTo>
                  <a:pt x="3077373" y="0"/>
                  <a:pt x="3626633" y="212396"/>
                  <a:pt x="4055065" y="565970"/>
                </a:cubicBezTo>
                <a:lnTo>
                  <a:pt x="4088595" y="596444"/>
                </a:lnTo>
                <a:lnTo>
                  <a:pt x="3936139" y="764188"/>
                </a:lnTo>
                <a:cubicBezTo>
                  <a:pt x="3551671" y="1230055"/>
                  <a:pt x="3320715" y="1827309"/>
                  <a:pt x="3320715" y="2478505"/>
                </a:cubicBezTo>
                <a:cubicBezTo>
                  <a:pt x="3320715" y="2571533"/>
                  <a:pt x="3325428" y="2663460"/>
                  <a:pt x="3334629" y="2754061"/>
                </a:cubicBezTo>
                <a:lnTo>
                  <a:pt x="3349493" y="2851456"/>
                </a:lnTo>
                <a:lnTo>
                  <a:pt x="3198103" y="2906866"/>
                </a:lnTo>
                <a:cubicBezTo>
                  <a:pt x="2472626" y="3213717"/>
                  <a:pt x="1909473" y="3829199"/>
                  <a:pt x="1673238" y="4588716"/>
                </a:cubicBezTo>
                <a:lnTo>
                  <a:pt x="1618741" y="4800661"/>
                </a:lnTo>
                <a:lnTo>
                  <a:pt x="1513759" y="4762237"/>
                </a:lnTo>
                <a:cubicBezTo>
                  <a:pt x="624186" y="4385980"/>
                  <a:pt x="0" y="3505136"/>
                  <a:pt x="0" y="2478505"/>
                </a:cubicBezTo>
                <a:cubicBezTo>
                  <a:pt x="0" y="1109664"/>
                  <a:pt x="1109664" y="0"/>
                  <a:pt x="2478505" y="0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Нормативно-</a:t>
            </a:r>
            <a:r>
              <a:rPr lang="ru-RU" sz="2800" b="1" dirty="0" err="1" smtClean="0"/>
              <a:t>пра</a:t>
            </a:r>
            <a:r>
              <a:rPr lang="ru-RU" sz="2800" b="1" dirty="0" smtClean="0"/>
              <a:t> </a:t>
            </a:r>
            <a:r>
              <a:rPr lang="ru-RU" sz="2800" b="1" dirty="0"/>
              <a:t>и информационное </a:t>
            </a:r>
            <a:r>
              <a:rPr lang="ru-RU" b="1" dirty="0"/>
              <a:t>обеспечение</a:t>
            </a:r>
            <a:endParaRPr lang="ru-RU" dirty="0"/>
          </a:p>
        </p:txBody>
      </p:sp>
      <p:sp useBgFill="1">
        <p:nvSpPr>
          <p:cNvPr id="12" name="Freeform 91">
            <a:extLst>
              <a:ext uri="{FF2B5EF4-FFF2-40B4-BE49-F238E27FC236}">
                <a16:creationId xmlns="" xmlns:a16="http://schemas.microsoft.com/office/drawing/2014/main" id="{9B698096-1E65-334A-81EF-DBFC4D5FB84F}"/>
              </a:ext>
            </a:extLst>
          </p:cNvPr>
          <p:cNvSpPr/>
          <p:nvPr/>
        </p:nvSpPr>
        <p:spPr>
          <a:xfrm>
            <a:off x="18070658" y="3228610"/>
            <a:ext cx="5055684" cy="5936177"/>
          </a:xfrm>
          <a:custGeom>
            <a:avLst/>
            <a:gdLst>
              <a:gd name="connsiteX0" fmla="*/ 1610090 w 4088595"/>
              <a:gd name="connsiteY0" fmla="*/ 0 h 4800661"/>
              <a:gd name="connsiteX1" fmla="*/ 4088595 w 4088595"/>
              <a:gd name="connsiteY1" fmla="*/ 2478505 h 4800661"/>
              <a:gd name="connsiteX2" fmla="*/ 2574836 w 4088595"/>
              <a:gd name="connsiteY2" fmla="*/ 4762237 h 4800661"/>
              <a:gd name="connsiteX3" fmla="*/ 2469854 w 4088595"/>
              <a:gd name="connsiteY3" fmla="*/ 4800661 h 4800661"/>
              <a:gd name="connsiteX4" fmla="*/ 2415357 w 4088595"/>
              <a:gd name="connsiteY4" fmla="*/ 4588716 h 4800661"/>
              <a:gd name="connsiteX5" fmla="*/ 890492 w 4088595"/>
              <a:gd name="connsiteY5" fmla="*/ 2906866 h 4800661"/>
              <a:gd name="connsiteX6" fmla="*/ 739102 w 4088595"/>
              <a:gd name="connsiteY6" fmla="*/ 2851456 h 4800661"/>
              <a:gd name="connsiteX7" fmla="*/ 753966 w 4088595"/>
              <a:gd name="connsiteY7" fmla="*/ 2754061 h 4800661"/>
              <a:gd name="connsiteX8" fmla="*/ 767880 w 4088595"/>
              <a:gd name="connsiteY8" fmla="*/ 2478505 h 4800661"/>
              <a:gd name="connsiteX9" fmla="*/ 152456 w 4088595"/>
              <a:gd name="connsiteY9" fmla="*/ 764188 h 4800661"/>
              <a:gd name="connsiteX10" fmla="*/ 0 w 4088595"/>
              <a:gd name="connsiteY10" fmla="*/ 596444 h 4800661"/>
              <a:gd name="connsiteX11" fmla="*/ 33530 w 4088595"/>
              <a:gd name="connsiteY11" fmla="*/ 565970 h 4800661"/>
              <a:gd name="connsiteX12" fmla="*/ 1610090 w 4088595"/>
              <a:gd name="connsiteY12" fmla="*/ 0 h 480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88595" h="4800661">
                <a:moveTo>
                  <a:pt x="1610090" y="0"/>
                </a:moveTo>
                <a:cubicBezTo>
                  <a:pt x="2978931" y="0"/>
                  <a:pt x="4088595" y="1109664"/>
                  <a:pt x="4088595" y="2478505"/>
                </a:cubicBezTo>
                <a:cubicBezTo>
                  <a:pt x="4088595" y="3505136"/>
                  <a:pt x="3464409" y="4385980"/>
                  <a:pt x="2574836" y="4762237"/>
                </a:cubicBezTo>
                <a:lnTo>
                  <a:pt x="2469854" y="4800661"/>
                </a:lnTo>
                <a:lnTo>
                  <a:pt x="2415357" y="4588716"/>
                </a:lnTo>
                <a:cubicBezTo>
                  <a:pt x="2179122" y="3829199"/>
                  <a:pt x="1615969" y="3213717"/>
                  <a:pt x="890492" y="2906866"/>
                </a:cubicBezTo>
                <a:lnTo>
                  <a:pt x="739102" y="2851456"/>
                </a:lnTo>
                <a:lnTo>
                  <a:pt x="753966" y="2754061"/>
                </a:lnTo>
                <a:cubicBezTo>
                  <a:pt x="763167" y="2663460"/>
                  <a:pt x="767880" y="2571533"/>
                  <a:pt x="767880" y="2478505"/>
                </a:cubicBezTo>
                <a:cubicBezTo>
                  <a:pt x="767880" y="1827309"/>
                  <a:pt x="536924" y="1230055"/>
                  <a:pt x="152456" y="764188"/>
                </a:cubicBezTo>
                <a:lnTo>
                  <a:pt x="0" y="596444"/>
                </a:lnTo>
                <a:lnTo>
                  <a:pt x="33530" y="565970"/>
                </a:lnTo>
                <a:cubicBezTo>
                  <a:pt x="461962" y="212396"/>
                  <a:pt x="1011222" y="0"/>
                  <a:pt x="1610090" y="0"/>
                </a:cubicBezTo>
                <a:close/>
              </a:path>
            </a:pathLst>
          </a:cu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94907" y="2362823"/>
            <a:ext cx="32656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/>
                </a:solidFill>
                <a:ea typeface="Source Sans Pro" panose="020B0503030403020204" pitchFamily="34" charset="0"/>
                <a:cs typeface="Lato" panose="020F0502020204030203" pitchFamily="34" charset="0"/>
              </a:rPr>
              <a:t>Содержание</a:t>
            </a:r>
            <a:endParaRPr lang="en-US" b="1" dirty="0">
              <a:solidFill>
                <a:schemeClr val="tx2"/>
              </a:solidFill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sp>
        <p:nvSpPr>
          <p:cNvPr id="15" name="Freeform 199">
            <a:extLst>
              <a:ext uri="{FF2B5EF4-FFF2-40B4-BE49-F238E27FC236}">
                <a16:creationId xmlns="" xmlns:a16="http://schemas.microsoft.com/office/drawing/2014/main" id="{67046899-486C-B947-9077-25E4FA4BC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1703" y="5358674"/>
            <a:ext cx="928308" cy="925624"/>
          </a:xfrm>
          <a:custGeom>
            <a:avLst/>
            <a:gdLst>
              <a:gd name="T0" fmla="*/ 2147483646 w 844"/>
              <a:gd name="T1" fmla="*/ 2147483646 h 836"/>
              <a:gd name="T2" fmla="*/ 2147483646 w 844"/>
              <a:gd name="T3" fmla="*/ 2147483646 h 836"/>
              <a:gd name="T4" fmla="*/ 2147483646 w 844"/>
              <a:gd name="T5" fmla="*/ 2147483646 h 836"/>
              <a:gd name="T6" fmla="*/ 2147483646 w 844"/>
              <a:gd name="T7" fmla="*/ 2147483646 h 836"/>
              <a:gd name="T8" fmla="*/ 2147483646 w 844"/>
              <a:gd name="T9" fmla="*/ 2147483646 h 836"/>
              <a:gd name="T10" fmla="*/ 2147483646 w 844"/>
              <a:gd name="T11" fmla="*/ 2147483646 h 836"/>
              <a:gd name="T12" fmla="*/ 2147483646 w 844"/>
              <a:gd name="T13" fmla="*/ 2147483646 h 836"/>
              <a:gd name="T14" fmla="*/ 2147483646 w 844"/>
              <a:gd name="T15" fmla="*/ 2147483646 h 836"/>
              <a:gd name="T16" fmla="*/ 2147483646 w 844"/>
              <a:gd name="T17" fmla="*/ 2147483646 h 836"/>
              <a:gd name="T18" fmla="*/ 2147483646 w 844"/>
              <a:gd name="T19" fmla="*/ 2147483646 h 836"/>
              <a:gd name="T20" fmla="*/ 2147483646 w 844"/>
              <a:gd name="T21" fmla="*/ 2147483646 h 836"/>
              <a:gd name="T22" fmla="*/ 2147483646 w 844"/>
              <a:gd name="T23" fmla="*/ 2147483646 h 836"/>
              <a:gd name="T24" fmla="*/ 2147483646 w 844"/>
              <a:gd name="T25" fmla="*/ 2147483646 h 836"/>
              <a:gd name="T26" fmla="*/ 2147483646 w 844"/>
              <a:gd name="T27" fmla="*/ 2147483646 h 836"/>
              <a:gd name="T28" fmla="*/ 2147483646 w 844"/>
              <a:gd name="T29" fmla="*/ 2147483646 h 836"/>
              <a:gd name="T30" fmla="*/ 2147483646 w 844"/>
              <a:gd name="T31" fmla="*/ 2147483646 h 836"/>
              <a:gd name="T32" fmla="*/ 2147483646 w 844"/>
              <a:gd name="T33" fmla="*/ 2147483646 h 836"/>
              <a:gd name="T34" fmla="*/ 2147483646 w 844"/>
              <a:gd name="T35" fmla="*/ 2147483646 h 836"/>
              <a:gd name="T36" fmla="*/ 2147483646 w 844"/>
              <a:gd name="T37" fmla="*/ 2147483646 h 836"/>
              <a:gd name="T38" fmla="*/ 2147483646 w 844"/>
              <a:gd name="T39" fmla="*/ 2147483646 h 836"/>
              <a:gd name="T40" fmla="*/ 2147483646 w 844"/>
              <a:gd name="T41" fmla="*/ 2147483646 h 836"/>
              <a:gd name="T42" fmla="*/ 2147483646 w 844"/>
              <a:gd name="T43" fmla="*/ 2147483646 h 836"/>
              <a:gd name="T44" fmla="*/ 2147483646 w 844"/>
              <a:gd name="T45" fmla="*/ 2147483646 h 836"/>
              <a:gd name="T46" fmla="*/ 2147483646 w 844"/>
              <a:gd name="T47" fmla="*/ 2147483646 h 836"/>
              <a:gd name="T48" fmla="*/ 2147483646 w 844"/>
              <a:gd name="T49" fmla="*/ 2147483646 h 836"/>
              <a:gd name="T50" fmla="*/ 2147483646 w 844"/>
              <a:gd name="T51" fmla="*/ 2147483646 h 836"/>
              <a:gd name="T52" fmla="*/ 2147483646 w 844"/>
              <a:gd name="T53" fmla="*/ 2147483646 h 836"/>
              <a:gd name="T54" fmla="*/ 2147483646 w 844"/>
              <a:gd name="T55" fmla="*/ 2147483646 h 836"/>
              <a:gd name="T56" fmla="*/ 2147483646 w 844"/>
              <a:gd name="T57" fmla="*/ 2147483646 h 836"/>
              <a:gd name="T58" fmla="*/ 2147483646 w 844"/>
              <a:gd name="T59" fmla="*/ 2147483646 h 836"/>
              <a:gd name="T60" fmla="*/ 2147483646 w 844"/>
              <a:gd name="T61" fmla="*/ 2147483646 h 836"/>
              <a:gd name="T62" fmla="*/ 2147483646 w 844"/>
              <a:gd name="T63" fmla="*/ 2147483646 h 836"/>
              <a:gd name="T64" fmla="*/ 2147483646 w 844"/>
              <a:gd name="T65" fmla="*/ 2147483646 h 836"/>
              <a:gd name="T66" fmla="*/ 2147483646 w 844"/>
              <a:gd name="T67" fmla="*/ 2147483646 h 836"/>
              <a:gd name="T68" fmla="*/ 2147483646 w 844"/>
              <a:gd name="T69" fmla="*/ 2147483646 h 836"/>
              <a:gd name="T70" fmla="*/ 2147483646 w 844"/>
              <a:gd name="T71" fmla="*/ 2147483646 h 836"/>
              <a:gd name="T72" fmla="*/ 2147483646 w 844"/>
              <a:gd name="T73" fmla="*/ 2147483646 h 836"/>
              <a:gd name="T74" fmla="*/ 2147483646 w 844"/>
              <a:gd name="T75" fmla="*/ 2147483646 h 836"/>
              <a:gd name="T76" fmla="*/ 2147483646 w 844"/>
              <a:gd name="T77" fmla="*/ 2147483646 h 836"/>
              <a:gd name="T78" fmla="*/ 2147483646 w 844"/>
              <a:gd name="T79" fmla="*/ 2147483646 h 836"/>
              <a:gd name="T80" fmla="*/ 2147483646 w 844"/>
              <a:gd name="T81" fmla="*/ 2147483646 h 836"/>
              <a:gd name="T82" fmla="*/ 2147483646 w 844"/>
              <a:gd name="T83" fmla="*/ 2147483646 h 836"/>
              <a:gd name="T84" fmla="*/ 2147483646 w 844"/>
              <a:gd name="T85" fmla="*/ 2147483646 h 836"/>
              <a:gd name="T86" fmla="*/ 2147483646 w 844"/>
              <a:gd name="T87" fmla="*/ 2147483646 h 836"/>
              <a:gd name="T88" fmla="*/ 2147483646 w 844"/>
              <a:gd name="T89" fmla="*/ 2147483646 h 836"/>
              <a:gd name="T90" fmla="*/ 2147483646 w 844"/>
              <a:gd name="T91" fmla="*/ 2147483646 h 836"/>
              <a:gd name="T92" fmla="*/ 2147483646 w 844"/>
              <a:gd name="T93" fmla="*/ 2147483646 h 836"/>
              <a:gd name="T94" fmla="*/ 2147483646 w 844"/>
              <a:gd name="T95" fmla="*/ 2147483646 h 8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44" h="836">
                <a:moveTo>
                  <a:pt x="791" y="791"/>
                </a:moveTo>
                <a:lnTo>
                  <a:pt x="791" y="791"/>
                </a:lnTo>
                <a:cubicBezTo>
                  <a:pt x="779" y="803"/>
                  <a:pt x="763" y="809"/>
                  <a:pt x="747" y="809"/>
                </a:cubicBezTo>
                <a:cubicBezTo>
                  <a:pt x="730" y="809"/>
                  <a:pt x="714" y="803"/>
                  <a:pt x="702" y="791"/>
                </a:cubicBezTo>
                <a:lnTo>
                  <a:pt x="458" y="546"/>
                </a:lnTo>
                <a:lnTo>
                  <a:pt x="547" y="456"/>
                </a:lnTo>
                <a:lnTo>
                  <a:pt x="791" y="701"/>
                </a:lnTo>
                <a:cubicBezTo>
                  <a:pt x="816" y="726"/>
                  <a:pt x="816" y="767"/>
                  <a:pt x="791" y="791"/>
                </a:cubicBezTo>
                <a:close/>
                <a:moveTo>
                  <a:pt x="239" y="729"/>
                </a:moveTo>
                <a:lnTo>
                  <a:pt x="186" y="677"/>
                </a:lnTo>
                <a:lnTo>
                  <a:pt x="697" y="166"/>
                </a:lnTo>
                <a:lnTo>
                  <a:pt x="750" y="219"/>
                </a:lnTo>
                <a:lnTo>
                  <a:pt x="239" y="729"/>
                </a:lnTo>
                <a:close/>
                <a:moveTo>
                  <a:pt x="168" y="800"/>
                </a:moveTo>
                <a:lnTo>
                  <a:pt x="168" y="800"/>
                </a:lnTo>
                <a:cubicBezTo>
                  <a:pt x="155" y="812"/>
                  <a:pt x="135" y="812"/>
                  <a:pt x="123" y="800"/>
                </a:cubicBezTo>
                <a:lnTo>
                  <a:pt x="46" y="723"/>
                </a:lnTo>
                <a:cubicBezTo>
                  <a:pt x="40" y="717"/>
                  <a:pt x="37" y="709"/>
                  <a:pt x="37" y="701"/>
                </a:cubicBezTo>
                <a:cubicBezTo>
                  <a:pt x="37" y="693"/>
                  <a:pt x="40" y="684"/>
                  <a:pt x="46" y="678"/>
                </a:cubicBezTo>
                <a:lnTo>
                  <a:pt x="99" y="625"/>
                </a:lnTo>
                <a:lnTo>
                  <a:pt x="221" y="747"/>
                </a:lnTo>
                <a:lnTo>
                  <a:pt x="168" y="800"/>
                </a:lnTo>
                <a:close/>
                <a:moveTo>
                  <a:pt x="628" y="96"/>
                </a:moveTo>
                <a:lnTo>
                  <a:pt x="680" y="149"/>
                </a:lnTo>
                <a:lnTo>
                  <a:pt x="169" y="659"/>
                </a:lnTo>
                <a:lnTo>
                  <a:pt x="117" y="607"/>
                </a:lnTo>
                <a:lnTo>
                  <a:pt x="628" y="96"/>
                </a:lnTo>
                <a:close/>
                <a:moveTo>
                  <a:pt x="223" y="310"/>
                </a:moveTo>
                <a:lnTo>
                  <a:pt x="223" y="310"/>
                </a:lnTo>
                <a:cubicBezTo>
                  <a:pt x="221" y="307"/>
                  <a:pt x="217" y="305"/>
                  <a:pt x="214" y="305"/>
                </a:cubicBezTo>
                <a:cubicBezTo>
                  <a:pt x="211" y="305"/>
                  <a:pt x="208" y="307"/>
                  <a:pt x="205" y="310"/>
                </a:cubicBezTo>
                <a:lnTo>
                  <a:pt x="178" y="336"/>
                </a:lnTo>
                <a:cubicBezTo>
                  <a:pt x="161" y="354"/>
                  <a:pt x="138" y="363"/>
                  <a:pt x="114" y="363"/>
                </a:cubicBezTo>
                <a:cubicBezTo>
                  <a:pt x="93" y="363"/>
                  <a:pt x="74" y="356"/>
                  <a:pt x="58" y="344"/>
                </a:cubicBezTo>
                <a:lnTo>
                  <a:pt x="246" y="155"/>
                </a:lnTo>
                <a:cubicBezTo>
                  <a:pt x="251" y="150"/>
                  <a:pt x="251" y="143"/>
                  <a:pt x="246" y="138"/>
                </a:cubicBezTo>
                <a:lnTo>
                  <a:pt x="148" y="39"/>
                </a:lnTo>
                <a:cubicBezTo>
                  <a:pt x="192" y="30"/>
                  <a:pt x="239" y="44"/>
                  <a:pt x="272" y="77"/>
                </a:cubicBezTo>
                <a:cubicBezTo>
                  <a:pt x="306" y="111"/>
                  <a:pt x="320" y="159"/>
                  <a:pt x="309" y="206"/>
                </a:cubicBezTo>
                <a:cubicBezTo>
                  <a:pt x="308" y="208"/>
                  <a:pt x="308" y="209"/>
                  <a:pt x="308" y="211"/>
                </a:cubicBezTo>
                <a:cubicBezTo>
                  <a:pt x="308" y="214"/>
                  <a:pt x="309" y="217"/>
                  <a:pt x="312" y="220"/>
                </a:cubicBezTo>
                <a:lnTo>
                  <a:pt x="390" y="299"/>
                </a:lnTo>
                <a:lnTo>
                  <a:pt x="301" y="388"/>
                </a:lnTo>
                <a:lnTo>
                  <a:pt x="223" y="310"/>
                </a:lnTo>
                <a:close/>
                <a:moveTo>
                  <a:pt x="39" y="148"/>
                </a:moveTo>
                <a:lnTo>
                  <a:pt x="128" y="238"/>
                </a:lnTo>
                <a:lnTo>
                  <a:pt x="85" y="281"/>
                </a:lnTo>
                <a:cubicBezTo>
                  <a:pt x="82" y="279"/>
                  <a:pt x="80" y="276"/>
                  <a:pt x="77" y="273"/>
                </a:cubicBezTo>
                <a:cubicBezTo>
                  <a:pt x="44" y="240"/>
                  <a:pt x="30" y="193"/>
                  <a:pt x="39" y="148"/>
                </a:cubicBezTo>
                <a:close/>
                <a:moveTo>
                  <a:pt x="761" y="194"/>
                </a:moveTo>
                <a:lnTo>
                  <a:pt x="652" y="85"/>
                </a:lnTo>
                <a:lnTo>
                  <a:pt x="804" y="42"/>
                </a:lnTo>
                <a:lnTo>
                  <a:pt x="761" y="194"/>
                </a:lnTo>
                <a:close/>
                <a:moveTo>
                  <a:pt x="809" y="684"/>
                </a:moveTo>
                <a:lnTo>
                  <a:pt x="565" y="439"/>
                </a:lnTo>
                <a:lnTo>
                  <a:pt x="776" y="227"/>
                </a:lnTo>
                <a:cubicBezTo>
                  <a:pt x="777" y="226"/>
                  <a:pt x="779" y="224"/>
                  <a:pt x="779" y="221"/>
                </a:cubicBezTo>
                <a:lnTo>
                  <a:pt x="834" y="27"/>
                </a:lnTo>
                <a:cubicBezTo>
                  <a:pt x="835" y="23"/>
                  <a:pt x="834" y="18"/>
                  <a:pt x="831" y="15"/>
                </a:cubicBezTo>
                <a:cubicBezTo>
                  <a:pt x="828" y="12"/>
                  <a:pt x="823" y="11"/>
                  <a:pt x="819" y="12"/>
                </a:cubicBezTo>
                <a:lnTo>
                  <a:pt x="624" y="67"/>
                </a:lnTo>
                <a:cubicBezTo>
                  <a:pt x="622" y="68"/>
                  <a:pt x="620" y="69"/>
                  <a:pt x="619" y="70"/>
                </a:cubicBezTo>
                <a:lnTo>
                  <a:pt x="408" y="281"/>
                </a:lnTo>
                <a:lnTo>
                  <a:pt x="334" y="207"/>
                </a:lnTo>
                <a:cubicBezTo>
                  <a:pt x="345" y="153"/>
                  <a:pt x="329" y="98"/>
                  <a:pt x="290" y="59"/>
                </a:cubicBezTo>
                <a:cubicBezTo>
                  <a:pt x="246" y="15"/>
                  <a:pt x="179" y="0"/>
                  <a:pt x="120" y="21"/>
                </a:cubicBezTo>
                <a:cubicBezTo>
                  <a:pt x="115" y="22"/>
                  <a:pt x="112" y="26"/>
                  <a:pt x="112" y="30"/>
                </a:cubicBezTo>
                <a:cubicBezTo>
                  <a:pt x="111" y="34"/>
                  <a:pt x="112" y="39"/>
                  <a:pt x="115" y="42"/>
                </a:cubicBezTo>
                <a:lnTo>
                  <a:pt x="219" y="146"/>
                </a:lnTo>
                <a:lnTo>
                  <a:pt x="146" y="220"/>
                </a:lnTo>
                <a:lnTo>
                  <a:pt x="41" y="115"/>
                </a:lnTo>
                <a:cubicBezTo>
                  <a:pt x="39" y="112"/>
                  <a:pt x="34" y="111"/>
                  <a:pt x="30" y="112"/>
                </a:cubicBezTo>
                <a:cubicBezTo>
                  <a:pt x="26" y="113"/>
                  <a:pt x="23" y="116"/>
                  <a:pt x="21" y="120"/>
                </a:cubicBezTo>
                <a:cubicBezTo>
                  <a:pt x="0" y="179"/>
                  <a:pt x="15" y="247"/>
                  <a:pt x="59" y="291"/>
                </a:cubicBezTo>
                <a:cubicBezTo>
                  <a:pt x="62" y="294"/>
                  <a:pt x="65" y="296"/>
                  <a:pt x="68" y="298"/>
                </a:cubicBezTo>
                <a:lnTo>
                  <a:pt x="31" y="336"/>
                </a:lnTo>
                <a:cubicBezTo>
                  <a:pt x="26" y="341"/>
                  <a:pt x="26" y="349"/>
                  <a:pt x="31" y="354"/>
                </a:cubicBezTo>
                <a:cubicBezTo>
                  <a:pt x="52" y="376"/>
                  <a:pt x="82" y="388"/>
                  <a:pt x="114" y="388"/>
                </a:cubicBezTo>
                <a:cubicBezTo>
                  <a:pt x="145" y="388"/>
                  <a:pt x="174" y="376"/>
                  <a:pt x="196" y="354"/>
                </a:cubicBezTo>
                <a:lnTo>
                  <a:pt x="214" y="336"/>
                </a:lnTo>
                <a:lnTo>
                  <a:pt x="283" y="405"/>
                </a:lnTo>
                <a:lnTo>
                  <a:pt x="99" y="590"/>
                </a:lnTo>
                <a:lnTo>
                  <a:pt x="92" y="583"/>
                </a:lnTo>
                <a:cubicBezTo>
                  <a:pt x="87" y="577"/>
                  <a:pt x="79" y="577"/>
                  <a:pt x="74" y="583"/>
                </a:cubicBezTo>
                <a:cubicBezTo>
                  <a:pt x="69" y="587"/>
                  <a:pt x="69" y="595"/>
                  <a:pt x="74" y="600"/>
                </a:cubicBezTo>
                <a:lnTo>
                  <a:pt x="81" y="607"/>
                </a:lnTo>
                <a:lnTo>
                  <a:pt x="28" y="661"/>
                </a:lnTo>
                <a:cubicBezTo>
                  <a:pt x="17" y="671"/>
                  <a:pt x="11" y="686"/>
                  <a:pt x="11" y="701"/>
                </a:cubicBezTo>
                <a:cubicBezTo>
                  <a:pt x="11" y="716"/>
                  <a:pt x="17" y="730"/>
                  <a:pt x="28" y="741"/>
                </a:cubicBezTo>
                <a:lnTo>
                  <a:pt x="105" y="818"/>
                </a:lnTo>
                <a:cubicBezTo>
                  <a:pt x="117" y="829"/>
                  <a:pt x="131" y="835"/>
                  <a:pt x="145" y="835"/>
                </a:cubicBezTo>
                <a:cubicBezTo>
                  <a:pt x="160" y="835"/>
                  <a:pt x="174" y="829"/>
                  <a:pt x="185" y="818"/>
                </a:cubicBezTo>
                <a:lnTo>
                  <a:pt x="239" y="765"/>
                </a:lnTo>
                <a:lnTo>
                  <a:pt x="245" y="771"/>
                </a:lnTo>
                <a:cubicBezTo>
                  <a:pt x="248" y="774"/>
                  <a:pt x="251" y="775"/>
                  <a:pt x="254" y="775"/>
                </a:cubicBezTo>
                <a:cubicBezTo>
                  <a:pt x="258" y="775"/>
                  <a:pt x="261" y="774"/>
                  <a:pt x="263" y="771"/>
                </a:cubicBezTo>
                <a:cubicBezTo>
                  <a:pt x="267" y="766"/>
                  <a:pt x="267" y="758"/>
                  <a:pt x="263" y="754"/>
                </a:cubicBezTo>
                <a:lnTo>
                  <a:pt x="256" y="747"/>
                </a:lnTo>
                <a:lnTo>
                  <a:pt x="440" y="563"/>
                </a:lnTo>
                <a:lnTo>
                  <a:pt x="685" y="809"/>
                </a:lnTo>
                <a:cubicBezTo>
                  <a:pt x="701" y="825"/>
                  <a:pt x="723" y="835"/>
                  <a:pt x="747" y="835"/>
                </a:cubicBezTo>
                <a:cubicBezTo>
                  <a:pt x="770" y="835"/>
                  <a:pt x="792" y="825"/>
                  <a:pt x="809" y="809"/>
                </a:cubicBezTo>
                <a:cubicBezTo>
                  <a:pt x="843" y="774"/>
                  <a:pt x="843" y="718"/>
                  <a:pt x="809" y="6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16" name="Freeform 89">
            <a:extLst>
              <a:ext uri="{FF2B5EF4-FFF2-40B4-BE49-F238E27FC236}">
                <a16:creationId xmlns="" xmlns:a16="http://schemas.microsoft.com/office/drawing/2014/main" id="{70CE8498-CA75-8740-941F-C4E3E0E37BB7}"/>
              </a:ext>
            </a:extLst>
          </p:cNvPr>
          <p:cNvSpPr/>
          <p:nvPr/>
        </p:nvSpPr>
        <p:spPr>
          <a:xfrm>
            <a:off x="17108088" y="4170525"/>
            <a:ext cx="1755538" cy="2526991"/>
          </a:xfrm>
          <a:custGeom>
            <a:avLst/>
            <a:gdLst>
              <a:gd name="connsiteX0" fmla="*/ 709863 w 1419726"/>
              <a:gd name="connsiteY0" fmla="*/ 0 h 2043610"/>
              <a:gd name="connsiteX1" fmla="*/ 853756 w 1419726"/>
              <a:gd name="connsiteY1" fmla="*/ 158322 h 2043610"/>
              <a:gd name="connsiteX2" fmla="*/ 1419726 w 1419726"/>
              <a:gd name="connsiteY2" fmla="*/ 1734882 h 2043610"/>
              <a:gd name="connsiteX3" fmla="*/ 1406930 w 1419726"/>
              <a:gd name="connsiteY3" fmla="*/ 1988295 h 2043610"/>
              <a:gd name="connsiteX4" fmla="*/ 1398488 w 1419726"/>
              <a:gd name="connsiteY4" fmla="*/ 2043610 h 2043610"/>
              <a:gd name="connsiteX5" fmla="*/ 1253014 w 1419726"/>
              <a:gd name="connsiteY5" fmla="*/ 2006205 h 2043610"/>
              <a:gd name="connsiteX6" fmla="*/ 709863 w 1419726"/>
              <a:gd name="connsiteY6" fmla="*/ 1951451 h 2043610"/>
              <a:gd name="connsiteX7" fmla="*/ 166712 w 1419726"/>
              <a:gd name="connsiteY7" fmla="*/ 2006205 h 2043610"/>
              <a:gd name="connsiteX8" fmla="*/ 21238 w 1419726"/>
              <a:gd name="connsiteY8" fmla="*/ 2043610 h 2043610"/>
              <a:gd name="connsiteX9" fmla="*/ 12796 w 1419726"/>
              <a:gd name="connsiteY9" fmla="*/ 1988295 h 2043610"/>
              <a:gd name="connsiteX10" fmla="*/ 0 w 1419726"/>
              <a:gd name="connsiteY10" fmla="*/ 1734882 h 2043610"/>
              <a:gd name="connsiteX11" fmla="*/ 565970 w 1419726"/>
              <a:gd name="connsiteY11" fmla="*/ 158322 h 2043610"/>
              <a:gd name="connsiteX12" fmla="*/ 709863 w 1419726"/>
              <a:gd name="connsiteY12" fmla="*/ 0 h 204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9726" h="2043610">
                <a:moveTo>
                  <a:pt x="709863" y="0"/>
                </a:moveTo>
                <a:lnTo>
                  <a:pt x="853756" y="158322"/>
                </a:lnTo>
                <a:cubicBezTo>
                  <a:pt x="1207329" y="586754"/>
                  <a:pt x="1419726" y="1136014"/>
                  <a:pt x="1419726" y="1734882"/>
                </a:cubicBezTo>
                <a:cubicBezTo>
                  <a:pt x="1419726" y="1820434"/>
                  <a:pt x="1415391" y="1904974"/>
                  <a:pt x="1406930" y="1988295"/>
                </a:cubicBezTo>
                <a:lnTo>
                  <a:pt x="1398488" y="2043610"/>
                </a:lnTo>
                <a:lnTo>
                  <a:pt x="1253014" y="2006205"/>
                </a:lnTo>
                <a:cubicBezTo>
                  <a:pt x="1077572" y="1970304"/>
                  <a:pt x="895919" y="1951451"/>
                  <a:pt x="709863" y="1951451"/>
                </a:cubicBezTo>
                <a:cubicBezTo>
                  <a:pt x="523807" y="1951451"/>
                  <a:pt x="342154" y="1970304"/>
                  <a:pt x="166712" y="2006205"/>
                </a:cubicBezTo>
                <a:lnTo>
                  <a:pt x="21238" y="2043610"/>
                </a:lnTo>
                <a:lnTo>
                  <a:pt x="12796" y="1988295"/>
                </a:lnTo>
                <a:cubicBezTo>
                  <a:pt x="4335" y="1904974"/>
                  <a:pt x="0" y="1820434"/>
                  <a:pt x="0" y="1734882"/>
                </a:cubicBezTo>
                <a:cubicBezTo>
                  <a:pt x="0" y="1136014"/>
                  <a:pt x="212397" y="586754"/>
                  <a:pt x="565970" y="158322"/>
                </a:cubicBezTo>
                <a:lnTo>
                  <a:pt x="709863" y="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Freeform 85">
            <a:extLst>
              <a:ext uri="{FF2B5EF4-FFF2-40B4-BE49-F238E27FC236}">
                <a16:creationId xmlns="" xmlns:a16="http://schemas.microsoft.com/office/drawing/2014/main" id="{7E68D384-FE84-1842-BC7E-8F24DCF2FC87}"/>
              </a:ext>
            </a:extLst>
          </p:cNvPr>
          <p:cNvSpPr/>
          <p:nvPr/>
        </p:nvSpPr>
        <p:spPr>
          <a:xfrm>
            <a:off x="15031971" y="6856800"/>
            <a:ext cx="2798940" cy="2335833"/>
          </a:xfrm>
          <a:custGeom>
            <a:avLst/>
            <a:gdLst>
              <a:gd name="connsiteX0" fmla="*/ 1562326 w 2263538"/>
              <a:gd name="connsiteY0" fmla="*/ 0 h 1889018"/>
              <a:gd name="connsiteX1" fmla="*/ 1616823 w 2263538"/>
              <a:gd name="connsiteY1" fmla="*/ 211945 h 1889018"/>
              <a:gd name="connsiteX2" fmla="*/ 2111082 w 2263538"/>
              <a:gd name="connsiteY2" fmla="*/ 1124830 h 1889018"/>
              <a:gd name="connsiteX3" fmla="*/ 2263538 w 2263538"/>
              <a:gd name="connsiteY3" fmla="*/ 1292574 h 1889018"/>
              <a:gd name="connsiteX4" fmla="*/ 2230008 w 2263538"/>
              <a:gd name="connsiteY4" fmla="*/ 1323048 h 1889018"/>
              <a:gd name="connsiteX5" fmla="*/ 653448 w 2263538"/>
              <a:gd name="connsiteY5" fmla="*/ 1889018 h 1889018"/>
              <a:gd name="connsiteX6" fmla="*/ 153943 w 2263538"/>
              <a:gd name="connsiteY6" fmla="*/ 1838664 h 1889018"/>
              <a:gd name="connsiteX7" fmla="*/ 0 w 2263538"/>
              <a:gd name="connsiteY7" fmla="*/ 1799081 h 1889018"/>
              <a:gd name="connsiteX8" fmla="*/ 55014 w 2263538"/>
              <a:gd name="connsiteY8" fmla="*/ 1585124 h 1889018"/>
              <a:gd name="connsiteX9" fmla="*/ 1457344 w 2263538"/>
              <a:gd name="connsiteY9" fmla="*/ 38424 h 1889018"/>
              <a:gd name="connsiteX10" fmla="*/ 1562326 w 2263538"/>
              <a:gd name="connsiteY10" fmla="*/ 0 h 188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3538" h="1889018">
                <a:moveTo>
                  <a:pt x="1562326" y="0"/>
                </a:moveTo>
                <a:lnTo>
                  <a:pt x="1616823" y="211945"/>
                </a:lnTo>
                <a:cubicBezTo>
                  <a:pt x="1721816" y="549509"/>
                  <a:pt x="1891386" y="858620"/>
                  <a:pt x="2111082" y="1124830"/>
                </a:cubicBezTo>
                <a:lnTo>
                  <a:pt x="2263538" y="1292574"/>
                </a:lnTo>
                <a:lnTo>
                  <a:pt x="2230008" y="1323048"/>
                </a:lnTo>
                <a:cubicBezTo>
                  <a:pt x="1801576" y="1676622"/>
                  <a:pt x="1252316" y="1889018"/>
                  <a:pt x="653448" y="1889018"/>
                </a:cubicBezTo>
                <a:cubicBezTo>
                  <a:pt x="482343" y="1889018"/>
                  <a:pt x="315287" y="1871680"/>
                  <a:pt x="153943" y="1838664"/>
                </a:cubicBezTo>
                <a:lnTo>
                  <a:pt x="0" y="1799081"/>
                </a:lnTo>
                <a:lnTo>
                  <a:pt x="55014" y="1585124"/>
                </a:lnTo>
                <a:cubicBezTo>
                  <a:pt x="272265" y="886640"/>
                  <a:pt x="790164" y="320617"/>
                  <a:pt x="1457344" y="38424"/>
                </a:cubicBezTo>
                <a:lnTo>
                  <a:pt x="1562326" y="0"/>
                </a:ln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8" name="Freeform 84">
            <a:extLst>
              <a:ext uri="{FF2B5EF4-FFF2-40B4-BE49-F238E27FC236}">
                <a16:creationId xmlns="" xmlns:a16="http://schemas.microsoft.com/office/drawing/2014/main" id="{0F3B472B-8BD4-AA4E-A807-C7954A3ED793}"/>
              </a:ext>
            </a:extLst>
          </p:cNvPr>
          <p:cNvSpPr/>
          <p:nvPr/>
        </p:nvSpPr>
        <p:spPr>
          <a:xfrm>
            <a:off x="18044951" y="6828954"/>
            <a:ext cx="2798940" cy="2335833"/>
          </a:xfrm>
          <a:custGeom>
            <a:avLst/>
            <a:gdLst>
              <a:gd name="connsiteX0" fmla="*/ 701212 w 2263538"/>
              <a:gd name="connsiteY0" fmla="*/ 0 h 1889018"/>
              <a:gd name="connsiteX1" fmla="*/ 806194 w 2263538"/>
              <a:gd name="connsiteY1" fmla="*/ 38424 h 1889018"/>
              <a:gd name="connsiteX2" fmla="*/ 2208524 w 2263538"/>
              <a:gd name="connsiteY2" fmla="*/ 1585124 h 1889018"/>
              <a:gd name="connsiteX3" fmla="*/ 2263538 w 2263538"/>
              <a:gd name="connsiteY3" fmla="*/ 1799081 h 1889018"/>
              <a:gd name="connsiteX4" fmla="*/ 2109595 w 2263538"/>
              <a:gd name="connsiteY4" fmla="*/ 1838664 h 1889018"/>
              <a:gd name="connsiteX5" fmla="*/ 1610090 w 2263538"/>
              <a:gd name="connsiteY5" fmla="*/ 1889018 h 1889018"/>
              <a:gd name="connsiteX6" fmla="*/ 33530 w 2263538"/>
              <a:gd name="connsiteY6" fmla="*/ 1323048 h 1889018"/>
              <a:gd name="connsiteX7" fmla="*/ 0 w 2263538"/>
              <a:gd name="connsiteY7" fmla="*/ 1292574 h 1889018"/>
              <a:gd name="connsiteX8" fmla="*/ 152456 w 2263538"/>
              <a:gd name="connsiteY8" fmla="*/ 1124830 h 1889018"/>
              <a:gd name="connsiteX9" fmla="*/ 646715 w 2263538"/>
              <a:gd name="connsiteY9" fmla="*/ 211945 h 1889018"/>
              <a:gd name="connsiteX10" fmla="*/ 701212 w 2263538"/>
              <a:gd name="connsiteY10" fmla="*/ 0 h 188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3538" h="1889018">
                <a:moveTo>
                  <a:pt x="701212" y="0"/>
                </a:moveTo>
                <a:lnTo>
                  <a:pt x="806194" y="38424"/>
                </a:lnTo>
                <a:cubicBezTo>
                  <a:pt x="1473374" y="320617"/>
                  <a:pt x="1991273" y="886640"/>
                  <a:pt x="2208524" y="1585124"/>
                </a:cubicBezTo>
                <a:lnTo>
                  <a:pt x="2263538" y="1799081"/>
                </a:lnTo>
                <a:lnTo>
                  <a:pt x="2109595" y="1838664"/>
                </a:lnTo>
                <a:cubicBezTo>
                  <a:pt x="1948251" y="1871680"/>
                  <a:pt x="1781195" y="1889018"/>
                  <a:pt x="1610090" y="1889018"/>
                </a:cubicBezTo>
                <a:cubicBezTo>
                  <a:pt x="1011222" y="1889018"/>
                  <a:pt x="461962" y="1676622"/>
                  <a:pt x="33530" y="1323048"/>
                </a:cubicBezTo>
                <a:lnTo>
                  <a:pt x="0" y="1292574"/>
                </a:lnTo>
                <a:lnTo>
                  <a:pt x="152456" y="1124830"/>
                </a:lnTo>
                <a:cubicBezTo>
                  <a:pt x="372152" y="858620"/>
                  <a:pt x="541722" y="549509"/>
                  <a:pt x="646715" y="211945"/>
                </a:cubicBezTo>
                <a:lnTo>
                  <a:pt x="701212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30B11A6-D7A1-704E-9BC8-9583728A7FEE}"/>
              </a:ext>
            </a:extLst>
          </p:cNvPr>
          <p:cNvSpPr txBox="1"/>
          <p:nvPr/>
        </p:nvSpPr>
        <p:spPr>
          <a:xfrm>
            <a:off x="14433399" y="3498216"/>
            <a:ext cx="24711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1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 модуль </a:t>
            </a:r>
            <a:endParaRPr lang="en-US" sz="2400" b="1" dirty="0">
              <a:solidFill>
                <a:schemeClr val="accent1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30B11A6-D7A1-704E-9BC8-9583728A7FEE}"/>
              </a:ext>
            </a:extLst>
          </p:cNvPr>
          <p:cNvSpPr txBox="1"/>
          <p:nvPr/>
        </p:nvSpPr>
        <p:spPr>
          <a:xfrm>
            <a:off x="19149330" y="3432923"/>
            <a:ext cx="24711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2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 модуль </a:t>
            </a:r>
            <a:endParaRPr lang="en-US" sz="2400" b="1" dirty="0">
              <a:solidFill>
                <a:schemeClr val="accent1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30B11A6-D7A1-704E-9BC8-9583728A7FEE}"/>
              </a:ext>
            </a:extLst>
          </p:cNvPr>
          <p:cNvSpPr txBox="1"/>
          <p:nvPr/>
        </p:nvSpPr>
        <p:spPr>
          <a:xfrm>
            <a:off x="16792133" y="11807996"/>
            <a:ext cx="24711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3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  <a:ea typeface="Source Sans Pro" panose="020B0503030403020204" pitchFamily="34" charset="0"/>
                <a:cs typeface="Lato Heavy" panose="020F0502020204030203" pitchFamily="34" charset="0"/>
              </a:rPr>
              <a:t> модуль </a:t>
            </a:r>
            <a:endParaRPr lang="en-US" sz="2400" b="1" dirty="0">
              <a:solidFill>
                <a:schemeClr val="accent1"/>
              </a:solidFill>
              <a:latin typeface="+mj-lt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23" name="Freeform 931">
            <a:extLst>
              <a:ext uri="{FF2B5EF4-FFF2-40B4-BE49-F238E27FC236}">
                <a16:creationId xmlns="" xmlns:a16="http://schemas.microsoft.com/office/drawing/2014/main" id="{3BB5EDFF-20C6-504C-9D1B-92E1523EF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44168" y="8055237"/>
            <a:ext cx="901478" cy="898796"/>
          </a:xfrm>
          <a:custGeom>
            <a:avLst/>
            <a:gdLst>
              <a:gd name="T0" fmla="*/ 2376866 w 293328"/>
              <a:gd name="T1" fmla="*/ 2472546 h 293326"/>
              <a:gd name="T2" fmla="*/ 1243107 w 293328"/>
              <a:gd name="T3" fmla="*/ 2277704 h 293326"/>
              <a:gd name="T4" fmla="*/ 1343387 w 293328"/>
              <a:gd name="T5" fmla="*/ 2377113 h 293326"/>
              <a:gd name="T6" fmla="*/ 2577454 w 293328"/>
              <a:gd name="T7" fmla="*/ 2377113 h 293326"/>
              <a:gd name="T8" fmla="*/ 2376866 w 293328"/>
              <a:gd name="T9" fmla="*/ 2178306 h 293326"/>
              <a:gd name="T10" fmla="*/ 1243107 w 293328"/>
              <a:gd name="T11" fmla="*/ 2571955 h 293326"/>
              <a:gd name="T12" fmla="*/ 1812016 w 293328"/>
              <a:gd name="T13" fmla="*/ 1970841 h 293326"/>
              <a:gd name="T14" fmla="*/ 2003374 w 293328"/>
              <a:gd name="T15" fmla="*/ 2167112 h 293326"/>
              <a:gd name="T16" fmla="*/ 1812016 w 293328"/>
              <a:gd name="T17" fmla="*/ 2143569 h 293326"/>
              <a:gd name="T18" fmla="*/ 2019325 w 293328"/>
              <a:gd name="T19" fmla="*/ 2512537 h 293326"/>
              <a:gd name="T20" fmla="*/ 1812016 w 293328"/>
              <a:gd name="T21" fmla="*/ 2779458 h 293326"/>
              <a:gd name="T22" fmla="*/ 1620627 w 293328"/>
              <a:gd name="T23" fmla="*/ 2583187 h 293326"/>
              <a:gd name="T24" fmla="*/ 1812016 w 293328"/>
              <a:gd name="T25" fmla="*/ 2602824 h 293326"/>
              <a:gd name="T26" fmla="*/ 1604688 w 293328"/>
              <a:gd name="T27" fmla="*/ 2233837 h 293326"/>
              <a:gd name="T28" fmla="*/ 1812016 w 293328"/>
              <a:gd name="T29" fmla="*/ 1970841 h 293326"/>
              <a:gd name="T30" fmla="*/ 775176 w 293328"/>
              <a:gd name="T31" fmla="*/ 2613862 h 293326"/>
              <a:gd name="T32" fmla="*/ 2831449 w 293328"/>
              <a:gd name="T33" fmla="*/ 2613862 h 293326"/>
              <a:gd name="T34" fmla="*/ 964971 w 293328"/>
              <a:gd name="T35" fmla="*/ 1930696 h 293326"/>
              <a:gd name="T36" fmla="*/ 2732600 w 293328"/>
              <a:gd name="T37" fmla="*/ 1879650 h 293326"/>
              <a:gd name="T38" fmla="*/ 2926355 w 293328"/>
              <a:gd name="T39" fmla="*/ 2657060 h 293326"/>
              <a:gd name="T40" fmla="*/ 2685139 w 293328"/>
              <a:gd name="T41" fmla="*/ 2900490 h 293326"/>
              <a:gd name="T42" fmla="*/ 727686 w 293328"/>
              <a:gd name="T43" fmla="*/ 2704177 h 293326"/>
              <a:gd name="T44" fmla="*/ 727686 w 293328"/>
              <a:gd name="T45" fmla="*/ 2024924 h 293326"/>
              <a:gd name="T46" fmla="*/ 482727 w 293328"/>
              <a:gd name="T47" fmla="*/ 1640905 h 293326"/>
              <a:gd name="T48" fmla="*/ 3127828 w 293328"/>
              <a:gd name="T49" fmla="*/ 1640905 h 293326"/>
              <a:gd name="T50" fmla="*/ 3175355 w 293328"/>
              <a:gd name="T51" fmla="*/ 1538629 h 293326"/>
              <a:gd name="T52" fmla="*/ 3175355 w 293328"/>
              <a:gd name="T53" fmla="*/ 3194363 h 293326"/>
              <a:gd name="T54" fmla="*/ 383733 w 293328"/>
              <a:gd name="T55" fmla="*/ 1589771 h 293326"/>
              <a:gd name="T56" fmla="*/ 1915954 w 293328"/>
              <a:gd name="T57" fmla="*/ 1262040 h 293326"/>
              <a:gd name="T58" fmla="*/ 1180920 w 293328"/>
              <a:gd name="T59" fmla="*/ 1361768 h 293326"/>
              <a:gd name="T60" fmla="*/ 361326 w 293328"/>
              <a:gd name="T61" fmla="*/ 1262040 h 293326"/>
              <a:gd name="T62" fmla="*/ 890553 w 293328"/>
              <a:gd name="T63" fmla="*/ 1361768 h 293326"/>
              <a:gd name="T64" fmla="*/ 361326 w 293328"/>
              <a:gd name="T65" fmla="*/ 1262040 h 293326"/>
              <a:gd name="T66" fmla="*/ 2246103 w 293328"/>
              <a:gd name="T67" fmla="*/ 1033299 h 293326"/>
              <a:gd name="T68" fmla="*/ 1866333 w 293328"/>
              <a:gd name="T69" fmla="*/ 1033299 h 293326"/>
              <a:gd name="T70" fmla="*/ 1675365 w 293328"/>
              <a:gd name="T71" fmla="*/ 985419 h 293326"/>
              <a:gd name="T72" fmla="*/ 1394492 w 293328"/>
              <a:gd name="T73" fmla="*/ 1085167 h 293326"/>
              <a:gd name="T74" fmla="*/ 884696 w 293328"/>
              <a:gd name="T75" fmla="*/ 985419 h 293326"/>
              <a:gd name="T76" fmla="*/ 1165560 w 293328"/>
              <a:gd name="T77" fmla="*/ 1085167 h 293326"/>
              <a:gd name="T78" fmla="*/ 884696 w 293328"/>
              <a:gd name="T79" fmla="*/ 985419 h 293326"/>
              <a:gd name="T80" fmla="*/ 693703 w 293328"/>
              <a:gd name="T81" fmla="*/ 1033299 h 293326"/>
              <a:gd name="T82" fmla="*/ 313958 w 293328"/>
              <a:gd name="T83" fmla="*/ 1033299 h 293326"/>
              <a:gd name="T84" fmla="*/ 1958373 w 293328"/>
              <a:gd name="T85" fmla="*/ 442027 h 293326"/>
              <a:gd name="T86" fmla="*/ 2037215 w 293328"/>
              <a:gd name="T87" fmla="*/ 640287 h 293326"/>
              <a:gd name="T88" fmla="*/ 1765224 w 293328"/>
              <a:gd name="T89" fmla="*/ 410303 h 293326"/>
              <a:gd name="T90" fmla="*/ 1879527 w 293328"/>
              <a:gd name="T91" fmla="*/ 525301 h 293326"/>
              <a:gd name="T92" fmla="*/ 412915 w 293328"/>
              <a:gd name="T93" fmla="*/ 426167 h 293326"/>
              <a:gd name="T94" fmla="*/ 753339 w 293328"/>
              <a:gd name="T95" fmla="*/ 640287 h 293326"/>
              <a:gd name="T96" fmla="*/ 753339 w 293328"/>
              <a:gd name="T97" fmla="*/ 410303 h 293326"/>
              <a:gd name="T98" fmla="*/ 1899245 w 293328"/>
              <a:gd name="T99" fmla="*/ 362718 h 293326"/>
              <a:gd name="T100" fmla="*/ 2037215 w 293328"/>
              <a:gd name="T101" fmla="*/ 739427 h 293326"/>
              <a:gd name="T102" fmla="*/ 1552379 w 293328"/>
              <a:gd name="T103" fmla="*/ 525301 h 293326"/>
              <a:gd name="T104" fmla="*/ 753339 w 293328"/>
              <a:gd name="T105" fmla="*/ 311169 h 293326"/>
              <a:gd name="T106" fmla="*/ 753339 w 293328"/>
              <a:gd name="T107" fmla="*/ 739427 h 293326"/>
              <a:gd name="T108" fmla="*/ 313958 w 293328"/>
              <a:gd name="T109" fmla="*/ 426167 h 293326"/>
              <a:gd name="T110" fmla="*/ 2395383 w 293328"/>
              <a:gd name="T111" fmla="*/ 0 h 293326"/>
              <a:gd name="T112" fmla="*/ 2526033 w 293328"/>
              <a:gd name="T113" fmla="*/ 1448300 h 293326"/>
              <a:gd name="T114" fmla="*/ 2395383 w 293328"/>
              <a:gd name="T115" fmla="*/ 97594 h 293326"/>
              <a:gd name="T116" fmla="*/ 95035 w 293328"/>
              <a:gd name="T117" fmla="*/ 1752793 h 293326"/>
              <a:gd name="T118" fmla="*/ 289014 w 293328"/>
              <a:gd name="T119" fmla="*/ 1881612 h 293326"/>
              <a:gd name="T120" fmla="*/ 0 w 293328"/>
              <a:gd name="T121" fmla="*/ 1752793 h 2933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93328" h="293326">
                <a:moveTo>
                  <a:pt x="216329" y="209153"/>
                </a:moveTo>
                <a:cubicBezTo>
                  <a:pt x="211582" y="209153"/>
                  <a:pt x="207566" y="213169"/>
                  <a:pt x="207566" y="218281"/>
                </a:cubicBezTo>
                <a:cubicBezTo>
                  <a:pt x="207566" y="223028"/>
                  <a:pt x="211582" y="227044"/>
                  <a:pt x="216329" y="227044"/>
                </a:cubicBezTo>
                <a:cubicBezTo>
                  <a:pt x="221441" y="227044"/>
                  <a:pt x="225457" y="223028"/>
                  <a:pt x="225457" y="218281"/>
                </a:cubicBezTo>
                <a:cubicBezTo>
                  <a:pt x="225457" y="213169"/>
                  <a:pt x="221441" y="209153"/>
                  <a:pt x="216329" y="209153"/>
                </a:cubicBezTo>
                <a:close/>
                <a:moveTo>
                  <a:pt x="113141" y="209153"/>
                </a:moveTo>
                <a:cubicBezTo>
                  <a:pt x="108395" y="209153"/>
                  <a:pt x="104013" y="213169"/>
                  <a:pt x="104013" y="218281"/>
                </a:cubicBezTo>
                <a:cubicBezTo>
                  <a:pt x="104013" y="223028"/>
                  <a:pt x="108395" y="227044"/>
                  <a:pt x="113141" y="227044"/>
                </a:cubicBezTo>
                <a:cubicBezTo>
                  <a:pt x="118253" y="227044"/>
                  <a:pt x="122269" y="223028"/>
                  <a:pt x="122269" y="218281"/>
                </a:cubicBezTo>
                <a:cubicBezTo>
                  <a:pt x="122269" y="213169"/>
                  <a:pt x="118253" y="209153"/>
                  <a:pt x="113141" y="209153"/>
                </a:cubicBezTo>
                <a:close/>
                <a:moveTo>
                  <a:pt x="216329" y="200025"/>
                </a:moveTo>
                <a:cubicBezTo>
                  <a:pt x="226552" y="200025"/>
                  <a:pt x="234585" y="208423"/>
                  <a:pt x="234585" y="218281"/>
                </a:cubicBezTo>
                <a:cubicBezTo>
                  <a:pt x="234585" y="228139"/>
                  <a:pt x="226552" y="236172"/>
                  <a:pt x="216329" y="236172"/>
                </a:cubicBezTo>
                <a:cubicBezTo>
                  <a:pt x="206836" y="236172"/>
                  <a:pt x="198438" y="228139"/>
                  <a:pt x="198438" y="218281"/>
                </a:cubicBezTo>
                <a:cubicBezTo>
                  <a:pt x="198438" y="208423"/>
                  <a:pt x="206836" y="200025"/>
                  <a:pt x="216329" y="200025"/>
                </a:cubicBezTo>
                <a:close/>
                <a:moveTo>
                  <a:pt x="113141" y="200025"/>
                </a:moveTo>
                <a:cubicBezTo>
                  <a:pt x="123000" y="200025"/>
                  <a:pt x="131398" y="208423"/>
                  <a:pt x="131398" y="218281"/>
                </a:cubicBezTo>
                <a:cubicBezTo>
                  <a:pt x="131398" y="228139"/>
                  <a:pt x="123000" y="236172"/>
                  <a:pt x="113141" y="236172"/>
                </a:cubicBezTo>
                <a:cubicBezTo>
                  <a:pt x="103283" y="236172"/>
                  <a:pt x="95250" y="228139"/>
                  <a:pt x="95250" y="218281"/>
                </a:cubicBezTo>
                <a:cubicBezTo>
                  <a:pt x="95250" y="208423"/>
                  <a:pt x="103283" y="200025"/>
                  <a:pt x="113141" y="200025"/>
                </a:cubicBezTo>
                <a:close/>
                <a:moveTo>
                  <a:pt x="164919" y="180975"/>
                </a:moveTo>
                <a:cubicBezTo>
                  <a:pt x="167096" y="180975"/>
                  <a:pt x="169273" y="182777"/>
                  <a:pt x="169273" y="185300"/>
                </a:cubicBezTo>
                <a:lnTo>
                  <a:pt x="169273" y="188544"/>
                </a:lnTo>
                <a:cubicBezTo>
                  <a:pt x="175079" y="189986"/>
                  <a:pt x="180159" y="193591"/>
                  <a:pt x="182336" y="198997"/>
                </a:cubicBezTo>
                <a:cubicBezTo>
                  <a:pt x="183062" y="201160"/>
                  <a:pt x="182336" y="203683"/>
                  <a:pt x="179796" y="204764"/>
                </a:cubicBezTo>
                <a:cubicBezTo>
                  <a:pt x="177256" y="205846"/>
                  <a:pt x="175079" y="204764"/>
                  <a:pt x="173990" y="202241"/>
                </a:cubicBezTo>
                <a:cubicBezTo>
                  <a:pt x="172539" y="198997"/>
                  <a:pt x="168910" y="196835"/>
                  <a:pt x="164919" y="196835"/>
                </a:cubicBezTo>
                <a:cubicBezTo>
                  <a:pt x="159476" y="196835"/>
                  <a:pt x="155122" y="200800"/>
                  <a:pt x="155122" y="205125"/>
                </a:cubicBezTo>
                <a:cubicBezTo>
                  <a:pt x="155122" y="210892"/>
                  <a:pt x="158387" y="213415"/>
                  <a:pt x="164919" y="213415"/>
                </a:cubicBezTo>
                <a:cubicBezTo>
                  <a:pt x="176167" y="213415"/>
                  <a:pt x="183787" y="220264"/>
                  <a:pt x="183787" y="230716"/>
                </a:cubicBezTo>
                <a:cubicBezTo>
                  <a:pt x="183787" y="239007"/>
                  <a:pt x="177256" y="245495"/>
                  <a:pt x="169273" y="247657"/>
                </a:cubicBezTo>
                <a:lnTo>
                  <a:pt x="169273" y="250901"/>
                </a:lnTo>
                <a:cubicBezTo>
                  <a:pt x="169273" y="253064"/>
                  <a:pt x="167096" y="255227"/>
                  <a:pt x="164919" y="255227"/>
                </a:cubicBezTo>
                <a:cubicBezTo>
                  <a:pt x="162379" y="255227"/>
                  <a:pt x="160564" y="253064"/>
                  <a:pt x="160564" y="250901"/>
                </a:cubicBezTo>
                <a:lnTo>
                  <a:pt x="160564" y="247657"/>
                </a:lnTo>
                <a:cubicBezTo>
                  <a:pt x="154759" y="246216"/>
                  <a:pt x="149679" y="242611"/>
                  <a:pt x="147502" y="237204"/>
                </a:cubicBezTo>
                <a:cubicBezTo>
                  <a:pt x="146413" y="235042"/>
                  <a:pt x="147502" y="232519"/>
                  <a:pt x="150042" y="231437"/>
                </a:cubicBezTo>
                <a:cubicBezTo>
                  <a:pt x="152219" y="230356"/>
                  <a:pt x="154759" y="231437"/>
                  <a:pt x="155847" y="233600"/>
                </a:cubicBezTo>
                <a:cubicBezTo>
                  <a:pt x="157299" y="237204"/>
                  <a:pt x="160927" y="239007"/>
                  <a:pt x="164919" y="239007"/>
                </a:cubicBezTo>
                <a:cubicBezTo>
                  <a:pt x="170362" y="239007"/>
                  <a:pt x="174716" y="235402"/>
                  <a:pt x="174716" y="230716"/>
                </a:cubicBezTo>
                <a:cubicBezTo>
                  <a:pt x="174716" y="225310"/>
                  <a:pt x="171450" y="222426"/>
                  <a:pt x="164919" y="222426"/>
                </a:cubicBezTo>
                <a:cubicBezTo>
                  <a:pt x="151130" y="222426"/>
                  <a:pt x="146050" y="213415"/>
                  <a:pt x="146050" y="205125"/>
                </a:cubicBezTo>
                <a:cubicBezTo>
                  <a:pt x="146050" y="197195"/>
                  <a:pt x="152219" y="190347"/>
                  <a:pt x="160564" y="188544"/>
                </a:cubicBezTo>
                <a:lnTo>
                  <a:pt x="160564" y="185300"/>
                </a:lnTo>
                <a:cubicBezTo>
                  <a:pt x="160564" y="182777"/>
                  <a:pt x="162379" y="180975"/>
                  <a:pt x="164919" y="180975"/>
                </a:cubicBezTo>
                <a:close/>
                <a:moveTo>
                  <a:pt x="87826" y="177288"/>
                </a:moveTo>
                <a:cubicBezTo>
                  <a:pt x="86387" y="185941"/>
                  <a:pt x="79548" y="192791"/>
                  <a:pt x="70551" y="194594"/>
                </a:cubicBezTo>
                <a:lnTo>
                  <a:pt x="70551" y="240021"/>
                </a:lnTo>
                <a:cubicBezTo>
                  <a:pt x="79548" y="241823"/>
                  <a:pt x="86387" y="248674"/>
                  <a:pt x="87826" y="257326"/>
                </a:cubicBezTo>
                <a:lnTo>
                  <a:pt x="240067" y="257326"/>
                </a:lnTo>
                <a:cubicBezTo>
                  <a:pt x="241867" y="248674"/>
                  <a:pt x="248705" y="241823"/>
                  <a:pt x="257702" y="240021"/>
                </a:cubicBezTo>
                <a:lnTo>
                  <a:pt x="257702" y="194594"/>
                </a:lnTo>
                <a:cubicBezTo>
                  <a:pt x="248705" y="192791"/>
                  <a:pt x="241867" y="185941"/>
                  <a:pt x="240067" y="177288"/>
                </a:cubicBezTo>
                <a:lnTo>
                  <a:pt x="87826" y="177288"/>
                </a:lnTo>
                <a:close/>
                <a:moveTo>
                  <a:pt x="83867" y="168275"/>
                </a:moveTo>
                <a:lnTo>
                  <a:pt x="244386" y="168275"/>
                </a:lnTo>
                <a:cubicBezTo>
                  <a:pt x="246545" y="168275"/>
                  <a:pt x="248705" y="170078"/>
                  <a:pt x="248705" y="172601"/>
                </a:cubicBezTo>
                <a:cubicBezTo>
                  <a:pt x="248705" y="180172"/>
                  <a:pt x="254463" y="185941"/>
                  <a:pt x="262021" y="185941"/>
                </a:cubicBezTo>
                <a:cubicBezTo>
                  <a:pt x="264541" y="185941"/>
                  <a:pt x="266340" y="188104"/>
                  <a:pt x="266340" y="190628"/>
                </a:cubicBezTo>
                <a:lnTo>
                  <a:pt x="266340" y="243987"/>
                </a:lnTo>
                <a:cubicBezTo>
                  <a:pt x="266340" y="246510"/>
                  <a:pt x="264541" y="248313"/>
                  <a:pt x="262021" y="248313"/>
                </a:cubicBezTo>
                <a:cubicBezTo>
                  <a:pt x="254463" y="248313"/>
                  <a:pt x="248705" y="254442"/>
                  <a:pt x="248705" y="262013"/>
                </a:cubicBezTo>
                <a:cubicBezTo>
                  <a:pt x="248705" y="264176"/>
                  <a:pt x="246545" y="266340"/>
                  <a:pt x="244386" y="266340"/>
                </a:cubicBezTo>
                <a:lnTo>
                  <a:pt x="83867" y="266340"/>
                </a:lnTo>
                <a:cubicBezTo>
                  <a:pt x="81348" y="266340"/>
                  <a:pt x="79548" y="264176"/>
                  <a:pt x="79548" y="262013"/>
                </a:cubicBezTo>
                <a:cubicBezTo>
                  <a:pt x="79548" y="254442"/>
                  <a:pt x="73790" y="248313"/>
                  <a:pt x="66232" y="248313"/>
                </a:cubicBezTo>
                <a:cubicBezTo>
                  <a:pt x="63712" y="248313"/>
                  <a:pt x="61913" y="246510"/>
                  <a:pt x="61913" y="243987"/>
                </a:cubicBezTo>
                <a:lnTo>
                  <a:pt x="61913" y="190628"/>
                </a:lnTo>
                <a:cubicBezTo>
                  <a:pt x="61913" y="188104"/>
                  <a:pt x="63712" y="185941"/>
                  <a:pt x="66232" y="185941"/>
                </a:cubicBezTo>
                <a:cubicBezTo>
                  <a:pt x="73790" y="185941"/>
                  <a:pt x="79548" y="180172"/>
                  <a:pt x="79548" y="172601"/>
                </a:cubicBezTo>
                <a:cubicBezTo>
                  <a:pt x="79548" y="170078"/>
                  <a:pt x="81348" y="168275"/>
                  <a:pt x="83867" y="168275"/>
                </a:cubicBezTo>
                <a:close/>
                <a:moveTo>
                  <a:pt x="43935" y="150677"/>
                </a:moveTo>
                <a:lnTo>
                  <a:pt x="43935" y="284297"/>
                </a:lnTo>
                <a:lnTo>
                  <a:pt x="284678" y="284297"/>
                </a:lnTo>
                <a:lnTo>
                  <a:pt x="284678" y="150677"/>
                </a:lnTo>
                <a:lnTo>
                  <a:pt x="43935" y="150677"/>
                </a:lnTo>
                <a:close/>
                <a:moveTo>
                  <a:pt x="39610" y="141287"/>
                </a:moveTo>
                <a:lnTo>
                  <a:pt x="289003" y="141287"/>
                </a:lnTo>
                <a:cubicBezTo>
                  <a:pt x="291526" y="141287"/>
                  <a:pt x="293328" y="143454"/>
                  <a:pt x="293328" y="145982"/>
                </a:cubicBezTo>
                <a:lnTo>
                  <a:pt x="293328" y="288992"/>
                </a:lnTo>
                <a:cubicBezTo>
                  <a:pt x="293328" y="291520"/>
                  <a:pt x="291526" y="293326"/>
                  <a:pt x="289003" y="293326"/>
                </a:cubicBezTo>
                <a:lnTo>
                  <a:pt x="39610" y="293326"/>
                </a:lnTo>
                <a:cubicBezTo>
                  <a:pt x="37087" y="293326"/>
                  <a:pt x="34925" y="291520"/>
                  <a:pt x="34925" y="288992"/>
                </a:cubicBezTo>
                <a:lnTo>
                  <a:pt x="34925" y="145982"/>
                </a:lnTo>
                <a:cubicBezTo>
                  <a:pt x="34925" y="143454"/>
                  <a:pt x="37087" y="141287"/>
                  <a:pt x="39610" y="141287"/>
                </a:cubicBezTo>
                <a:close/>
                <a:moveTo>
                  <a:pt x="107481" y="115887"/>
                </a:moveTo>
                <a:lnTo>
                  <a:pt x="174380" y="115887"/>
                </a:lnTo>
                <a:cubicBezTo>
                  <a:pt x="177242" y="115887"/>
                  <a:pt x="179030" y="118085"/>
                  <a:pt x="179030" y="120283"/>
                </a:cubicBezTo>
                <a:cubicBezTo>
                  <a:pt x="179030" y="122848"/>
                  <a:pt x="177242" y="125046"/>
                  <a:pt x="174380" y="125046"/>
                </a:cubicBezTo>
                <a:lnTo>
                  <a:pt x="107481" y="125046"/>
                </a:lnTo>
                <a:cubicBezTo>
                  <a:pt x="104977" y="125046"/>
                  <a:pt x="103188" y="122848"/>
                  <a:pt x="103188" y="120283"/>
                </a:cubicBezTo>
                <a:cubicBezTo>
                  <a:pt x="103188" y="118085"/>
                  <a:pt x="104977" y="115887"/>
                  <a:pt x="107481" y="115887"/>
                </a:cubicBezTo>
                <a:close/>
                <a:moveTo>
                  <a:pt x="32888" y="115887"/>
                </a:moveTo>
                <a:lnTo>
                  <a:pt x="81052" y="115887"/>
                </a:lnTo>
                <a:cubicBezTo>
                  <a:pt x="83568" y="115887"/>
                  <a:pt x="85365" y="118085"/>
                  <a:pt x="85365" y="120283"/>
                </a:cubicBezTo>
                <a:cubicBezTo>
                  <a:pt x="85365" y="122848"/>
                  <a:pt x="83568" y="125046"/>
                  <a:pt x="81052" y="125046"/>
                </a:cubicBezTo>
                <a:lnTo>
                  <a:pt x="32888" y="125046"/>
                </a:lnTo>
                <a:cubicBezTo>
                  <a:pt x="30372" y="125046"/>
                  <a:pt x="28575" y="122848"/>
                  <a:pt x="28575" y="120283"/>
                </a:cubicBezTo>
                <a:cubicBezTo>
                  <a:pt x="28575" y="118085"/>
                  <a:pt x="30372" y="115887"/>
                  <a:pt x="32888" y="115887"/>
                </a:cubicBezTo>
                <a:close/>
                <a:moveTo>
                  <a:pt x="174544" y="90487"/>
                </a:moveTo>
                <a:lnTo>
                  <a:pt x="200107" y="90487"/>
                </a:lnTo>
                <a:cubicBezTo>
                  <a:pt x="202628" y="90487"/>
                  <a:pt x="204428" y="92685"/>
                  <a:pt x="204428" y="94883"/>
                </a:cubicBezTo>
                <a:cubicBezTo>
                  <a:pt x="204428" y="97448"/>
                  <a:pt x="202628" y="99646"/>
                  <a:pt x="200107" y="99646"/>
                </a:cubicBezTo>
                <a:lnTo>
                  <a:pt x="174544" y="99646"/>
                </a:lnTo>
                <a:cubicBezTo>
                  <a:pt x="172023" y="99646"/>
                  <a:pt x="169863" y="97448"/>
                  <a:pt x="169863" y="94883"/>
                </a:cubicBezTo>
                <a:cubicBezTo>
                  <a:pt x="169863" y="92685"/>
                  <a:pt x="172023" y="90487"/>
                  <a:pt x="174544" y="90487"/>
                </a:cubicBezTo>
                <a:close/>
                <a:moveTo>
                  <a:pt x="126919" y="90487"/>
                </a:moveTo>
                <a:lnTo>
                  <a:pt x="152482" y="90487"/>
                </a:lnTo>
                <a:cubicBezTo>
                  <a:pt x="154643" y="90487"/>
                  <a:pt x="156803" y="92685"/>
                  <a:pt x="156803" y="94883"/>
                </a:cubicBezTo>
                <a:cubicBezTo>
                  <a:pt x="156803" y="97448"/>
                  <a:pt x="154643" y="99646"/>
                  <a:pt x="152482" y="99646"/>
                </a:cubicBezTo>
                <a:lnTo>
                  <a:pt x="126919" y="99646"/>
                </a:lnTo>
                <a:cubicBezTo>
                  <a:pt x="124398" y="99646"/>
                  <a:pt x="122238" y="97448"/>
                  <a:pt x="122238" y="94883"/>
                </a:cubicBezTo>
                <a:cubicBezTo>
                  <a:pt x="122238" y="92685"/>
                  <a:pt x="124398" y="90487"/>
                  <a:pt x="126919" y="90487"/>
                </a:cubicBezTo>
                <a:close/>
                <a:moveTo>
                  <a:pt x="80520" y="90487"/>
                </a:moveTo>
                <a:lnTo>
                  <a:pt x="106084" y="90487"/>
                </a:lnTo>
                <a:cubicBezTo>
                  <a:pt x="108965" y="90487"/>
                  <a:pt x="110765" y="92685"/>
                  <a:pt x="110765" y="94883"/>
                </a:cubicBezTo>
                <a:cubicBezTo>
                  <a:pt x="110765" y="97448"/>
                  <a:pt x="108965" y="99646"/>
                  <a:pt x="106084" y="99646"/>
                </a:cubicBezTo>
                <a:lnTo>
                  <a:pt x="80520" y="99646"/>
                </a:lnTo>
                <a:cubicBezTo>
                  <a:pt x="78000" y="99646"/>
                  <a:pt x="76200" y="97448"/>
                  <a:pt x="76200" y="94883"/>
                </a:cubicBezTo>
                <a:cubicBezTo>
                  <a:pt x="76200" y="92685"/>
                  <a:pt x="78000" y="90487"/>
                  <a:pt x="80520" y="90487"/>
                </a:cubicBezTo>
                <a:close/>
                <a:moveTo>
                  <a:pt x="32940" y="90487"/>
                </a:moveTo>
                <a:lnTo>
                  <a:pt x="58770" y="90487"/>
                </a:lnTo>
                <a:cubicBezTo>
                  <a:pt x="61317" y="90487"/>
                  <a:pt x="63136" y="92685"/>
                  <a:pt x="63136" y="94883"/>
                </a:cubicBezTo>
                <a:cubicBezTo>
                  <a:pt x="63136" y="97448"/>
                  <a:pt x="61317" y="99646"/>
                  <a:pt x="58770" y="99646"/>
                </a:cubicBezTo>
                <a:lnTo>
                  <a:pt x="32940" y="99646"/>
                </a:lnTo>
                <a:cubicBezTo>
                  <a:pt x="30394" y="99646"/>
                  <a:pt x="28575" y="97448"/>
                  <a:pt x="28575" y="94883"/>
                </a:cubicBezTo>
                <a:cubicBezTo>
                  <a:pt x="28575" y="92685"/>
                  <a:pt x="30394" y="90487"/>
                  <a:pt x="32940" y="90487"/>
                </a:cubicBezTo>
                <a:close/>
                <a:moveTo>
                  <a:pt x="185415" y="37677"/>
                </a:moveTo>
                <a:cubicBezTo>
                  <a:pt x="182545" y="37677"/>
                  <a:pt x="180034" y="38770"/>
                  <a:pt x="178240" y="40590"/>
                </a:cubicBezTo>
                <a:cubicBezTo>
                  <a:pt x="179316" y="42775"/>
                  <a:pt x="179675" y="45688"/>
                  <a:pt x="179675" y="48236"/>
                </a:cubicBezTo>
                <a:cubicBezTo>
                  <a:pt x="179675" y="50785"/>
                  <a:pt x="179316" y="53698"/>
                  <a:pt x="178240" y="56247"/>
                </a:cubicBezTo>
                <a:cubicBezTo>
                  <a:pt x="180034" y="57703"/>
                  <a:pt x="182545" y="58795"/>
                  <a:pt x="185415" y="58795"/>
                </a:cubicBezTo>
                <a:cubicBezTo>
                  <a:pt x="190797" y="58795"/>
                  <a:pt x="195460" y="54062"/>
                  <a:pt x="195460" y="48236"/>
                </a:cubicBezTo>
                <a:cubicBezTo>
                  <a:pt x="195460" y="42411"/>
                  <a:pt x="190797" y="37677"/>
                  <a:pt x="185415" y="37677"/>
                </a:cubicBezTo>
                <a:close/>
                <a:moveTo>
                  <a:pt x="160661" y="37677"/>
                </a:moveTo>
                <a:cubicBezTo>
                  <a:pt x="154921" y="37677"/>
                  <a:pt x="150257" y="42411"/>
                  <a:pt x="150257" y="48236"/>
                </a:cubicBezTo>
                <a:cubicBezTo>
                  <a:pt x="150257" y="54062"/>
                  <a:pt x="154921" y="58795"/>
                  <a:pt x="160661" y="58795"/>
                </a:cubicBezTo>
                <a:cubicBezTo>
                  <a:pt x="166401" y="58795"/>
                  <a:pt x="171065" y="54062"/>
                  <a:pt x="171065" y="48236"/>
                </a:cubicBezTo>
                <a:cubicBezTo>
                  <a:pt x="171065" y="42411"/>
                  <a:pt x="166401" y="37677"/>
                  <a:pt x="160661" y="37677"/>
                </a:cubicBezTo>
                <a:close/>
                <a:moveTo>
                  <a:pt x="39023" y="37677"/>
                </a:moveTo>
                <a:cubicBezTo>
                  <a:pt x="38303" y="37677"/>
                  <a:pt x="37582" y="38406"/>
                  <a:pt x="37582" y="39134"/>
                </a:cubicBezTo>
                <a:lnTo>
                  <a:pt x="37582" y="57339"/>
                </a:lnTo>
                <a:cubicBezTo>
                  <a:pt x="37582" y="58067"/>
                  <a:pt x="38303" y="58795"/>
                  <a:pt x="39023" y="58795"/>
                </a:cubicBezTo>
                <a:lnTo>
                  <a:pt x="68566" y="58795"/>
                </a:lnTo>
                <a:cubicBezTo>
                  <a:pt x="69647" y="58795"/>
                  <a:pt x="70007" y="58067"/>
                  <a:pt x="70007" y="57339"/>
                </a:cubicBezTo>
                <a:lnTo>
                  <a:pt x="70007" y="39134"/>
                </a:lnTo>
                <a:cubicBezTo>
                  <a:pt x="70007" y="38406"/>
                  <a:pt x="69647" y="37677"/>
                  <a:pt x="68566" y="37677"/>
                </a:cubicBezTo>
                <a:lnTo>
                  <a:pt x="39023" y="37677"/>
                </a:lnTo>
                <a:close/>
                <a:moveTo>
                  <a:pt x="160661" y="28575"/>
                </a:moveTo>
                <a:cubicBezTo>
                  <a:pt x="165325" y="28575"/>
                  <a:pt x="169630" y="30760"/>
                  <a:pt x="172859" y="33308"/>
                </a:cubicBezTo>
                <a:cubicBezTo>
                  <a:pt x="176446" y="30395"/>
                  <a:pt x="180393" y="28575"/>
                  <a:pt x="185415" y="28575"/>
                </a:cubicBezTo>
                <a:cubicBezTo>
                  <a:pt x="195819" y="28575"/>
                  <a:pt x="204429" y="37313"/>
                  <a:pt x="204429" y="48236"/>
                </a:cubicBezTo>
                <a:cubicBezTo>
                  <a:pt x="204429" y="59159"/>
                  <a:pt x="195819" y="67898"/>
                  <a:pt x="185415" y="67898"/>
                </a:cubicBezTo>
                <a:cubicBezTo>
                  <a:pt x="180393" y="67898"/>
                  <a:pt x="176446" y="66077"/>
                  <a:pt x="172859" y="63165"/>
                </a:cubicBezTo>
                <a:cubicBezTo>
                  <a:pt x="169630" y="66077"/>
                  <a:pt x="165325" y="67898"/>
                  <a:pt x="160661" y="67898"/>
                </a:cubicBezTo>
                <a:cubicBezTo>
                  <a:pt x="149898" y="67898"/>
                  <a:pt x="141288" y="59159"/>
                  <a:pt x="141288" y="48236"/>
                </a:cubicBezTo>
                <a:cubicBezTo>
                  <a:pt x="141288" y="37313"/>
                  <a:pt x="149898" y="28575"/>
                  <a:pt x="160661" y="28575"/>
                </a:cubicBezTo>
                <a:close/>
                <a:moveTo>
                  <a:pt x="39023" y="28575"/>
                </a:moveTo>
                <a:lnTo>
                  <a:pt x="68566" y="28575"/>
                </a:lnTo>
                <a:cubicBezTo>
                  <a:pt x="74331" y="28575"/>
                  <a:pt x="79015" y="33308"/>
                  <a:pt x="79015" y="39134"/>
                </a:cubicBezTo>
                <a:lnTo>
                  <a:pt x="79015" y="57339"/>
                </a:lnTo>
                <a:cubicBezTo>
                  <a:pt x="79015" y="63165"/>
                  <a:pt x="74331" y="67898"/>
                  <a:pt x="68566" y="67898"/>
                </a:cubicBezTo>
                <a:lnTo>
                  <a:pt x="39023" y="67898"/>
                </a:lnTo>
                <a:cubicBezTo>
                  <a:pt x="32898" y="67898"/>
                  <a:pt x="28575" y="63165"/>
                  <a:pt x="28575" y="57339"/>
                </a:cubicBezTo>
                <a:lnTo>
                  <a:pt x="28575" y="39134"/>
                </a:lnTo>
                <a:cubicBezTo>
                  <a:pt x="28575" y="33308"/>
                  <a:pt x="32898" y="28575"/>
                  <a:pt x="39023" y="28575"/>
                </a:cubicBezTo>
                <a:close/>
                <a:moveTo>
                  <a:pt x="16216" y="0"/>
                </a:moveTo>
                <a:lnTo>
                  <a:pt x="218014" y="0"/>
                </a:lnTo>
                <a:cubicBezTo>
                  <a:pt x="227022" y="0"/>
                  <a:pt x="234590" y="7169"/>
                  <a:pt x="234590" y="16131"/>
                </a:cubicBezTo>
                <a:lnTo>
                  <a:pt x="234590" y="128331"/>
                </a:lnTo>
                <a:cubicBezTo>
                  <a:pt x="234590" y="130841"/>
                  <a:pt x="232428" y="132991"/>
                  <a:pt x="229905" y="132991"/>
                </a:cubicBezTo>
                <a:cubicBezTo>
                  <a:pt x="227383" y="132991"/>
                  <a:pt x="225581" y="130841"/>
                  <a:pt x="225581" y="128331"/>
                </a:cubicBezTo>
                <a:lnTo>
                  <a:pt x="225581" y="16131"/>
                </a:lnTo>
                <a:cubicBezTo>
                  <a:pt x="225581" y="12188"/>
                  <a:pt x="222338" y="8962"/>
                  <a:pt x="218014" y="8962"/>
                </a:cubicBezTo>
                <a:lnTo>
                  <a:pt x="16216" y="8962"/>
                </a:lnTo>
                <a:cubicBezTo>
                  <a:pt x="11892" y="8962"/>
                  <a:pt x="8648" y="12188"/>
                  <a:pt x="8648" y="16131"/>
                </a:cubicBezTo>
                <a:lnTo>
                  <a:pt x="8648" y="160952"/>
                </a:lnTo>
                <a:cubicBezTo>
                  <a:pt x="8648" y="165254"/>
                  <a:pt x="11892" y="168480"/>
                  <a:pt x="16216" y="168480"/>
                </a:cubicBezTo>
                <a:lnTo>
                  <a:pt x="21981" y="168480"/>
                </a:lnTo>
                <a:cubicBezTo>
                  <a:pt x="24504" y="168480"/>
                  <a:pt x="26306" y="170272"/>
                  <a:pt x="26306" y="172781"/>
                </a:cubicBezTo>
                <a:cubicBezTo>
                  <a:pt x="26306" y="175291"/>
                  <a:pt x="24504" y="177441"/>
                  <a:pt x="21981" y="177441"/>
                </a:cubicBezTo>
                <a:lnTo>
                  <a:pt x="16216" y="177441"/>
                </a:lnTo>
                <a:cubicBezTo>
                  <a:pt x="7207" y="177441"/>
                  <a:pt x="0" y="169914"/>
                  <a:pt x="0" y="160952"/>
                </a:cubicBezTo>
                <a:lnTo>
                  <a:pt x="0" y="16131"/>
                </a:lnTo>
                <a:cubicBezTo>
                  <a:pt x="0" y="7169"/>
                  <a:pt x="7207" y="0"/>
                  <a:pt x="162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4" name="Freeform 951">
            <a:extLst>
              <a:ext uri="{FF2B5EF4-FFF2-40B4-BE49-F238E27FC236}">
                <a16:creationId xmlns="" xmlns:a16="http://schemas.microsoft.com/office/drawing/2014/main" id="{56AFA05F-E322-6041-B635-C1B8FF7EE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1450" y="7809350"/>
            <a:ext cx="909528" cy="909528"/>
          </a:xfrm>
          <a:custGeom>
            <a:avLst/>
            <a:gdLst>
              <a:gd name="T0" fmla="*/ 569066 w 296503"/>
              <a:gd name="T1" fmla="*/ 2708419 h 296019"/>
              <a:gd name="T2" fmla="*/ 683277 w 296503"/>
              <a:gd name="T3" fmla="*/ 2161340 h 296019"/>
              <a:gd name="T4" fmla="*/ 998336 w 296503"/>
              <a:gd name="T5" fmla="*/ 2341013 h 296019"/>
              <a:gd name="T6" fmla="*/ 2888737 w 296503"/>
              <a:gd name="T7" fmla="*/ 839582 h 296019"/>
              <a:gd name="T8" fmla="*/ 654142 w 296503"/>
              <a:gd name="T9" fmla="*/ 430365 h 296019"/>
              <a:gd name="T10" fmla="*/ 654142 w 296503"/>
              <a:gd name="T11" fmla="*/ 925568 h 296019"/>
              <a:gd name="T12" fmla="*/ 2408267 w 296503"/>
              <a:gd name="T13" fmla="*/ 356403 h 296019"/>
              <a:gd name="T14" fmla="*/ 927457 w 296503"/>
              <a:gd name="T15" fmla="*/ 2273153 h 296019"/>
              <a:gd name="T16" fmla="*/ 2408267 w 296503"/>
              <a:gd name="T17" fmla="*/ 356403 h 296019"/>
              <a:gd name="T18" fmla="*/ 2076695 w 296503"/>
              <a:gd name="T19" fmla="*/ 258633 h 296019"/>
              <a:gd name="T20" fmla="*/ 2076695 w 296503"/>
              <a:gd name="T21" fmla="*/ 358481 h 296019"/>
              <a:gd name="T22" fmla="*/ 752664 w 296503"/>
              <a:gd name="T23" fmla="*/ 973487 h 296019"/>
              <a:gd name="T24" fmla="*/ 94601 w 296503"/>
              <a:gd name="T25" fmla="*/ 1025404 h 296019"/>
              <a:gd name="T26" fmla="*/ 2880584 w 296503"/>
              <a:gd name="T27" fmla="*/ 3181954 h 296019"/>
              <a:gd name="T28" fmla="*/ 2927862 w 296503"/>
              <a:gd name="T29" fmla="*/ 1125261 h 296019"/>
              <a:gd name="T30" fmla="*/ 2979091 w 296503"/>
              <a:gd name="T31" fmla="*/ 3233868 h 296019"/>
              <a:gd name="T32" fmla="*/ 47278 w 296503"/>
              <a:gd name="T33" fmla="*/ 3281802 h 296019"/>
              <a:gd name="T34" fmla="*/ 0 w 296503"/>
              <a:gd name="T35" fmla="*/ 973487 h 296019"/>
              <a:gd name="T36" fmla="*/ 665956 w 296503"/>
              <a:gd name="T37" fmla="*/ 274616 h 296019"/>
              <a:gd name="T38" fmla="*/ 2620940 w 296503"/>
              <a:gd name="T39" fmla="*/ 136754 h 296019"/>
              <a:gd name="T40" fmla="*/ 2959636 w 296503"/>
              <a:gd name="T41" fmla="*/ 771682 h 296019"/>
              <a:gd name="T42" fmla="*/ 3136852 w 296503"/>
              <a:gd name="T43" fmla="*/ 536092 h 296019"/>
              <a:gd name="T44" fmla="*/ 2798156 w 296503"/>
              <a:gd name="T45" fmla="*/ 136754 h 296019"/>
              <a:gd name="T46" fmla="*/ 2710045 w 296503"/>
              <a:gd name="T47" fmla="*/ 0 h 296019"/>
              <a:gd name="T48" fmla="*/ 3172293 w 296503"/>
              <a:gd name="T49" fmla="*/ 376375 h 296019"/>
              <a:gd name="T50" fmla="*/ 3172293 w 296503"/>
              <a:gd name="T51" fmla="*/ 695822 h 296019"/>
              <a:gd name="T52" fmla="*/ 3054150 w 296503"/>
              <a:gd name="T53" fmla="*/ 867523 h 296019"/>
              <a:gd name="T54" fmla="*/ 3022647 w 296503"/>
              <a:gd name="T55" fmla="*/ 955378 h 296019"/>
              <a:gd name="T56" fmla="*/ 2959636 w 296503"/>
              <a:gd name="T57" fmla="*/ 911446 h 296019"/>
              <a:gd name="T58" fmla="*/ 1214956 w 296503"/>
              <a:gd name="T59" fmla="*/ 2668452 h 296019"/>
              <a:gd name="T60" fmla="*/ 502135 w 296503"/>
              <a:gd name="T61" fmla="*/ 2824216 h 296019"/>
              <a:gd name="T62" fmla="*/ 454887 w 296503"/>
              <a:gd name="T63" fmla="*/ 2764299 h 296019"/>
              <a:gd name="T64" fmla="*/ 620262 w 296503"/>
              <a:gd name="T65" fmla="*/ 2029544 h 296019"/>
              <a:gd name="T66" fmla="*/ 2313736 w 296503"/>
              <a:gd name="T67" fmla="*/ 256560 h 296019"/>
              <a:gd name="T68" fmla="*/ 2380709 w 296503"/>
              <a:gd name="T69" fmla="*/ 188687 h 296019"/>
              <a:gd name="T70" fmla="*/ 2553987 w 296503"/>
              <a:gd name="T71" fmla="*/ 68890 h 2960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6503" h="296019">
                <a:moveTo>
                  <a:pt x="62544" y="194953"/>
                </a:moveTo>
                <a:lnTo>
                  <a:pt x="52090" y="244298"/>
                </a:lnTo>
                <a:lnTo>
                  <a:pt x="101117" y="233853"/>
                </a:lnTo>
                <a:lnTo>
                  <a:pt x="62544" y="194953"/>
                </a:lnTo>
                <a:close/>
                <a:moveTo>
                  <a:pt x="245674" y="57000"/>
                </a:moveTo>
                <a:lnTo>
                  <a:pt x="91383" y="211161"/>
                </a:lnTo>
                <a:lnTo>
                  <a:pt x="110129" y="229891"/>
                </a:lnTo>
                <a:lnTo>
                  <a:pt x="264419" y="75730"/>
                </a:lnTo>
                <a:lnTo>
                  <a:pt x="245674" y="57000"/>
                </a:lnTo>
                <a:close/>
                <a:moveTo>
                  <a:pt x="59876" y="38819"/>
                </a:moveTo>
                <a:lnTo>
                  <a:pt x="15150" y="83487"/>
                </a:lnTo>
                <a:lnTo>
                  <a:pt x="59876" y="83487"/>
                </a:lnTo>
                <a:lnTo>
                  <a:pt x="59876" y="38819"/>
                </a:lnTo>
                <a:close/>
                <a:moveTo>
                  <a:pt x="220439" y="32147"/>
                </a:moveTo>
                <a:lnTo>
                  <a:pt x="66149" y="186308"/>
                </a:lnTo>
                <a:lnTo>
                  <a:pt x="84895" y="205038"/>
                </a:lnTo>
                <a:lnTo>
                  <a:pt x="239185" y="50877"/>
                </a:lnTo>
                <a:lnTo>
                  <a:pt x="220439" y="32147"/>
                </a:lnTo>
                <a:close/>
                <a:moveTo>
                  <a:pt x="64205" y="23329"/>
                </a:moveTo>
                <a:lnTo>
                  <a:pt x="190089" y="23329"/>
                </a:lnTo>
                <a:cubicBezTo>
                  <a:pt x="192614" y="23329"/>
                  <a:pt x="194778" y="25851"/>
                  <a:pt x="194778" y="28012"/>
                </a:cubicBezTo>
                <a:cubicBezTo>
                  <a:pt x="194778" y="30534"/>
                  <a:pt x="192614" y="32335"/>
                  <a:pt x="190089" y="32335"/>
                </a:cubicBezTo>
                <a:lnTo>
                  <a:pt x="68894" y="32335"/>
                </a:lnTo>
                <a:lnTo>
                  <a:pt x="68894" y="87809"/>
                </a:lnTo>
                <a:cubicBezTo>
                  <a:pt x="68894" y="90331"/>
                  <a:pt x="66730" y="92492"/>
                  <a:pt x="64205" y="92492"/>
                </a:cubicBezTo>
                <a:lnTo>
                  <a:pt x="8657" y="92492"/>
                </a:lnTo>
                <a:lnTo>
                  <a:pt x="8657" y="287013"/>
                </a:lnTo>
                <a:lnTo>
                  <a:pt x="263672" y="287013"/>
                </a:lnTo>
                <a:lnTo>
                  <a:pt x="263672" y="105820"/>
                </a:lnTo>
                <a:cubicBezTo>
                  <a:pt x="263672" y="103659"/>
                  <a:pt x="265836" y="101498"/>
                  <a:pt x="268000" y="101498"/>
                </a:cubicBezTo>
                <a:cubicBezTo>
                  <a:pt x="270525" y="101498"/>
                  <a:pt x="272690" y="103659"/>
                  <a:pt x="272690" y="105820"/>
                </a:cubicBezTo>
                <a:lnTo>
                  <a:pt x="272690" y="291696"/>
                </a:lnTo>
                <a:cubicBezTo>
                  <a:pt x="272690" y="293858"/>
                  <a:pt x="270525" y="296019"/>
                  <a:pt x="268000" y="296019"/>
                </a:cubicBezTo>
                <a:lnTo>
                  <a:pt x="4329" y="296019"/>
                </a:lnTo>
                <a:cubicBezTo>
                  <a:pt x="1804" y="296019"/>
                  <a:pt x="0" y="293858"/>
                  <a:pt x="0" y="291696"/>
                </a:cubicBezTo>
                <a:lnTo>
                  <a:pt x="0" y="87809"/>
                </a:lnTo>
                <a:cubicBezTo>
                  <a:pt x="0" y="86729"/>
                  <a:pt x="361" y="85648"/>
                  <a:pt x="1082" y="84567"/>
                </a:cubicBezTo>
                <a:lnTo>
                  <a:pt x="60959" y="24770"/>
                </a:lnTo>
                <a:cubicBezTo>
                  <a:pt x="62041" y="24050"/>
                  <a:pt x="63123" y="23329"/>
                  <a:pt x="64205" y="23329"/>
                </a:cubicBezTo>
                <a:close/>
                <a:moveTo>
                  <a:pt x="239906" y="12336"/>
                </a:moveTo>
                <a:lnTo>
                  <a:pt x="226568" y="25664"/>
                </a:lnTo>
                <a:lnTo>
                  <a:pt x="270908" y="69607"/>
                </a:lnTo>
                <a:lnTo>
                  <a:pt x="284246" y="56280"/>
                </a:lnTo>
                <a:cubicBezTo>
                  <a:pt x="286049" y="54119"/>
                  <a:pt x="287130" y="51237"/>
                  <a:pt x="287130" y="48356"/>
                </a:cubicBezTo>
                <a:cubicBezTo>
                  <a:pt x="287130" y="45114"/>
                  <a:pt x="286049" y="42232"/>
                  <a:pt x="284246" y="40071"/>
                </a:cubicBezTo>
                <a:lnTo>
                  <a:pt x="256128" y="12336"/>
                </a:lnTo>
                <a:cubicBezTo>
                  <a:pt x="251802" y="8014"/>
                  <a:pt x="244592" y="8014"/>
                  <a:pt x="239906" y="12336"/>
                </a:cubicBezTo>
                <a:close/>
                <a:moveTo>
                  <a:pt x="248062" y="0"/>
                </a:moveTo>
                <a:cubicBezTo>
                  <a:pt x="253244" y="0"/>
                  <a:pt x="258471" y="2071"/>
                  <a:pt x="262617" y="6213"/>
                </a:cubicBezTo>
                <a:lnTo>
                  <a:pt x="290374" y="33948"/>
                </a:lnTo>
                <a:cubicBezTo>
                  <a:pt x="294340" y="37550"/>
                  <a:pt x="296503" y="42953"/>
                  <a:pt x="296503" y="48356"/>
                </a:cubicBezTo>
                <a:cubicBezTo>
                  <a:pt x="296503" y="53758"/>
                  <a:pt x="294340" y="58801"/>
                  <a:pt x="290374" y="62763"/>
                </a:cubicBezTo>
                <a:lnTo>
                  <a:pt x="277036" y="75730"/>
                </a:lnTo>
                <a:lnTo>
                  <a:pt x="279560" y="78251"/>
                </a:lnTo>
                <a:cubicBezTo>
                  <a:pt x="281723" y="80412"/>
                  <a:pt x="281723" y="82934"/>
                  <a:pt x="279920" y="84735"/>
                </a:cubicBezTo>
                <a:cubicBezTo>
                  <a:pt x="278839" y="85815"/>
                  <a:pt x="277757" y="86175"/>
                  <a:pt x="276676" y="86175"/>
                </a:cubicBezTo>
                <a:cubicBezTo>
                  <a:pt x="275234" y="86175"/>
                  <a:pt x="274513" y="85815"/>
                  <a:pt x="273431" y="84735"/>
                </a:cubicBezTo>
                <a:lnTo>
                  <a:pt x="270908" y="82213"/>
                </a:lnTo>
                <a:lnTo>
                  <a:pt x="113373" y="239256"/>
                </a:lnTo>
                <a:cubicBezTo>
                  <a:pt x="112652" y="239976"/>
                  <a:pt x="111931" y="240336"/>
                  <a:pt x="111210" y="240697"/>
                </a:cubicBezTo>
                <a:lnTo>
                  <a:pt x="47043" y="254384"/>
                </a:lnTo>
                <a:cubicBezTo>
                  <a:pt x="46683" y="254744"/>
                  <a:pt x="46322" y="254744"/>
                  <a:pt x="45962" y="254744"/>
                </a:cubicBezTo>
                <a:cubicBezTo>
                  <a:pt x="44880" y="254744"/>
                  <a:pt x="43799" y="254024"/>
                  <a:pt x="43078" y="253303"/>
                </a:cubicBezTo>
                <a:cubicBezTo>
                  <a:pt x="41996" y="252223"/>
                  <a:pt x="41275" y="250782"/>
                  <a:pt x="41636" y="249341"/>
                </a:cubicBezTo>
                <a:lnTo>
                  <a:pt x="55334" y="185227"/>
                </a:lnTo>
                <a:cubicBezTo>
                  <a:pt x="55695" y="184507"/>
                  <a:pt x="56055" y="183427"/>
                  <a:pt x="56776" y="183066"/>
                </a:cubicBezTo>
                <a:lnTo>
                  <a:pt x="213950" y="25664"/>
                </a:lnTo>
                <a:lnTo>
                  <a:pt x="211787" y="23142"/>
                </a:lnTo>
                <a:cubicBezTo>
                  <a:pt x="209985" y="21701"/>
                  <a:pt x="209985" y="18820"/>
                  <a:pt x="211787" y="17019"/>
                </a:cubicBezTo>
                <a:cubicBezTo>
                  <a:pt x="213229" y="15218"/>
                  <a:pt x="216474" y="15218"/>
                  <a:pt x="217916" y="17019"/>
                </a:cubicBezTo>
                <a:lnTo>
                  <a:pt x="220439" y="19180"/>
                </a:lnTo>
                <a:lnTo>
                  <a:pt x="233777" y="6213"/>
                </a:lnTo>
                <a:cubicBezTo>
                  <a:pt x="237743" y="2071"/>
                  <a:pt x="242880" y="0"/>
                  <a:pt x="2480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32024" y="3931198"/>
            <a:ext cx="33282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педагога в цифровой среде: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ценности и смыслы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592926" y="9402471"/>
            <a:ext cx="47324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сервисы: достоинства и риски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C8D64D7-6DA9-0E46-B3AB-C043E51C57B2}"/>
              </a:ext>
            </a:extLst>
          </p:cNvPr>
          <p:cNvSpPr txBox="1"/>
          <p:nvPr/>
        </p:nvSpPr>
        <p:spPr>
          <a:xfrm>
            <a:off x="336885" y="141426"/>
            <a:ext cx="19422791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4400" b="1" dirty="0">
                <a:solidFill>
                  <a:schemeClr val="accent2"/>
                </a:solidFill>
                <a:latin typeface="+mj-lt"/>
                <a:ea typeface="Source Sans Pro Light" panose="020B0403030403020204" pitchFamily="34" charset="0"/>
              </a:rPr>
              <a:t>ДПП ПК </a:t>
            </a:r>
            <a:r>
              <a:rPr lang="ru-RU" sz="4400" b="1" dirty="0">
                <a:solidFill>
                  <a:schemeClr val="accent2"/>
                </a:solidFill>
                <a:latin typeface="+mj-lt"/>
                <a:ea typeface="Source Sans Pro Light" panose="020B0403030403020204" pitchFamily="34" charset="0"/>
              </a:rPr>
              <a:t>«</a:t>
            </a:r>
            <a:r>
              <a:rPr lang="ru-RU" sz="4400" b="1" dirty="0">
                <a:solidFill>
                  <a:schemeClr val="accent2"/>
                </a:solidFill>
                <a:latin typeface="+mj-lt"/>
                <a:ea typeface="Source Sans Pro Light" panose="020B0403030403020204" pitchFamily="34" charset="0"/>
              </a:rPr>
              <a:t>Цифровая среда </a:t>
            </a:r>
            <a:r>
              <a:rPr lang="ru-RU" sz="4400" b="1" dirty="0">
                <a:solidFill>
                  <a:schemeClr val="accent2"/>
                </a:solidFill>
                <a:latin typeface="+mj-lt"/>
                <a:ea typeface="Source Sans Pro Light" panose="020B0403030403020204" pitchFamily="34" charset="0"/>
              </a:rPr>
              <a:t>воспитательной деятельности:</a:t>
            </a:r>
          </a:p>
          <a:p>
            <a:pPr algn="ctr"/>
            <a:r>
              <a:rPr lang="ru-RU" sz="4400" b="1" dirty="0">
                <a:solidFill>
                  <a:schemeClr val="accent2"/>
                </a:solidFill>
                <a:latin typeface="+mj-lt"/>
                <a:ea typeface="Source Sans Pro Light" panose="020B0403030403020204" pitchFamily="34" charset="0"/>
              </a:rPr>
              <a:t> виды, методы, содержание»</a:t>
            </a:r>
            <a:endParaRPr lang="ru-RU" sz="4400" b="1" dirty="0">
              <a:solidFill>
                <a:schemeClr val="accent2"/>
              </a:solidFill>
              <a:latin typeface="+mj-lt"/>
              <a:ea typeface="Source Sans Pro Light" panose="020B0403030403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6240" y="7617366"/>
            <a:ext cx="11558235" cy="563231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825252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+mj-lt"/>
                <a:ea typeface="Noto Sans ExtraLight" panose="020B0302040504020204" pitchFamily="34" charset="0"/>
                <a:cs typeface="Times New Roman" pitchFamily="18" charset="0"/>
                <a:sym typeface="Poppins" charset="0"/>
              </a:rPr>
              <a:t>Ожидаемый результат обучения слушателей - </a:t>
            </a:r>
          </a:p>
          <a:p>
            <a:pPr fontAlgn="base"/>
            <a:r>
              <a:rPr lang="ru-RU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роекты по направлениям:</a:t>
            </a:r>
          </a:p>
          <a:p>
            <a:pPr marL="571500" indent="-571500" fontAlgn="base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ц</a:t>
            </a:r>
            <a:r>
              <a:rPr lang="ru-RU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ифровая гигиена;</a:t>
            </a:r>
          </a:p>
          <a:p>
            <a:pPr marL="571500" indent="-571500" fontAlgn="base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ц</a:t>
            </a:r>
            <a:r>
              <a:rPr lang="ru-RU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ифровая культура;</a:t>
            </a:r>
          </a:p>
          <a:p>
            <a:pPr marL="571500" indent="-571500" fontAlgn="base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ц</a:t>
            </a:r>
            <a:r>
              <a:rPr lang="ru-RU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ифровая экология;</a:t>
            </a:r>
          </a:p>
          <a:p>
            <a:pPr marL="571500" indent="-571500" fontAlgn="base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ц</a:t>
            </a:r>
            <a:r>
              <a:rPr lang="ru-RU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ифровая экономика;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виртуальная реальность (VR);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дополненная реальность (AR);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цифровые коммуникации;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оциальные медиа и др.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511455" y="4166844"/>
            <a:ext cx="332823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Воспитание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цифровой среде: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вызовы и стратегии 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84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24075" b="12252"/>
          <a:stretch/>
        </p:blipFill>
        <p:spPr>
          <a:xfrm>
            <a:off x="0" y="1409703"/>
            <a:ext cx="24377650" cy="11018485"/>
          </a:xfrm>
        </p:spPr>
      </p:pic>
      <p:sp>
        <p:nvSpPr>
          <p:cNvPr id="10" name="Rectangle 9">
            <a:extLst/>
          </p:cNvPr>
          <p:cNvSpPr/>
          <p:nvPr/>
        </p:nvSpPr>
        <p:spPr>
          <a:xfrm>
            <a:off x="0" y="1409702"/>
            <a:ext cx="24377650" cy="1101848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/>
          </p:cNvPr>
          <p:cNvSpPr txBox="1"/>
          <p:nvPr/>
        </p:nvSpPr>
        <p:spPr>
          <a:xfrm>
            <a:off x="3687943" y="3971576"/>
            <a:ext cx="17001770" cy="15081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spc="600" dirty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КОНТАКТНАЯ </a:t>
            </a:r>
            <a:r>
              <a:rPr lang="ru-RU" sz="4800" b="1" spc="600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ИНФОРМАЦИЯ</a:t>
            </a:r>
            <a:endParaRPr lang="en-US" sz="4800" b="1" spc="600" dirty="0" smtClean="0">
              <a:solidFill>
                <a:schemeClr val="bg1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  <a:p>
            <a:pPr algn="ctr">
              <a:defRPr/>
            </a:pPr>
            <a:r>
              <a:rPr lang="ru-RU" sz="4400" b="1" spc="600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РЕГИОНАЛЬНЫЙ ИНСТИТУТ КАДРОВОЙ ПОЛИТИКИ</a:t>
            </a:r>
            <a:endParaRPr lang="en-US" sz="4400" b="1" spc="600" dirty="0">
              <a:solidFill>
                <a:schemeClr val="bg1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18437" name="Freeform 949"/>
          <p:cNvSpPr>
            <a:spLocks noChangeAspect="1" noChangeArrowheads="1"/>
          </p:cNvSpPr>
          <p:nvPr/>
        </p:nvSpPr>
        <p:spPr bwMode="auto">
          <a:xfrm>
            <a:off x="4060825" y="6476651"/>
            <a:ext cx="1084263" cy="1082675"/>
          </a:xfrm>
          <a:custGeom>
            <a:avLst/>
            <a:gdLst>
              <a:gd name="T0" fmla="*/ 2147483646 w 291288"/>
              <a:gd name="T1" fmla="*/ 2147483646 h 291739"/>
              <a:gd name="T2" fmla="*/ 2147483646 w 291288"/>
              <a:gd name="T3" fmla="*/ 2147483646 h 291739"/>
              <a:gd name="T4" fmla="*/ 2147483646 w 291288"/>
              <a:gd name="T5" fmla="*/ 2147483646 h 291739"/>
              <a:gd name="T6" fmla="*/ 2147483646 w 291288"/>
              <a:gd name="T7" fmla="*/ 2147483646 h 291739"/>
              <a:gd name="T8" fmla="*/ 2147483646 w 291288"/>
              <a:gd name="T9" fmla="*/ 2147483646 h 291739"/>
              <a:gd name="T10" fmla="*/ 2147483646 w 291288"/>
              <a:gd name="T11" fmla="*/ 2147483646 h 291739"/>
              <a:gd name="T12" fmla="*/ 2147483646 w 291288"/>
              <a:gd name="T13" fmla="*/ 2147483646 h 291739"/>
              <a:gd name="T14" fmla="*/ 2147483646 w 291288"/>
              <a:gd name="T15" fmla="*/ 2147483646 h 291739"/>
              <a:gd name="T16" fmla="*/ 2147483646 w 291288"/>
              <a:gd name="T17" fmla="*/ 2147483646 h 291739"/>
              <a:gd name="T18" fmla="*/ 2147483646 w 291288"/>
              <a:gd name="T19" fmla="*/ 2147483646 h 291739"/>
              <a:gd name="T20" fmla="*/ 2147483646 w 291288"/>
              <a:gd name="T21" fmla="*/ 2147483646 h 291739"/>
              <a:gd name="T22" fmla="*/ 2147483646 w 291288"/>
              <a:gd name="T23" fmla="*/ 2147483646 h 291739"/>
              <a:gd name="T24" fmla="*/ 2147483646 w 291288"/>
              <a:gd name="T25" fmla="*/ 2147483646 h 291739"/>
              <a:gd name="T26" fmla="*/ 2147483646 w 291288"/>
              <a:gd name="T27" fmla="*/ 2147483646 h 291739"/>
              <a:gd name="T28" fmla="*/ 2147483646 w 291288"/>
              <a:gd name="T29" fmla="*/ 2147483646 h 291739"/>
              <a:gd name="T30" fmla="*/ 2147483646 w 291288"/>
              <a:gd name="T31" fmla="*/ 2147483646 h 291739"/>
              <a:gd name="T32" fmla="*/ 2147483646 w 291288"/>
              <a:gd name="T33" fmla="*/ 2147483646 h 291739"/>
              <a:gd name="T34" fmla="*/ 2147483646 w 291288"/>
              <a:gd name="T35" fmla="*/ 2147483646 h 291739"/>
              <a:gd name="T36" fmla="*/ 2147483646 w 291288"/>
              <a:gd name="T37" fmla="*/ 2147483646 h 291739"/>
              <a:gd name="T38" fmla="*/ 2147483646 w 291288"/>
              <a:gd name="T39" fmla="*/ 2147483646 h 291739"/>
              <a:gd name="T40" fmla="*/ 2147483646 w 291288"/>
              <a:gd name="T41" fmla="*/ 2147483646 h 291739"/>
              <a:gd name="T42" fmla="*/ 2147483646 w 291288"/>
              <a:gd name="T43" fmla="*/ 2147483646 h 291739"/>
              <a:gd name="T44" fmla="*/ 2147483646 w 291288"/>
              <a:gd name="T45" fmla="*/ 2147483646 h 291739"/>
              <a:gd name="T46" fmla="*/ 2147483646 w 291288"/>
              <a:gd name="T47" fmla="*/ 2147483646 h 291739"/>
              <a:gd name="T48" fmla="*/ 2147483646 w 291288"/>
              <a:gd name="T49" fmla="*/ 2147483646 h 291739"/>
              <a:gd name="T50" fmla="*/ 2147483646 w 291288"/>
              <a:gd name="T51" fmla="*/ 2147483646 h 291739"/>
              <a:gd name="T52" fmla="*/ 2147483646 w 291288"/>
              <a:gd name="T53" fmla="*/ 2147483646 h 291739"/>
              <a:gd name="T54" fmla="*/ 2147483646 w 291288"/>
              <a:gd name="T55" fmla="*/ 2147483646 h 291739"/>
              <a:gd name="T56" fmla="*/ 2147483646 w 291288"/>
              <a:gd name="T57" fmla="*/ 2147483646 h 291739"/>
              <a:gd name="T58" fmla="*/ 2147483646 w 291288"/>
              <a:gd name="T59" fmla="*/ 2147483646 h 291739"/>
              <a:gd name="T60" fmla="*/ 2147483646 w 291288"/>
              <a:gd name="T61" fmla="*/ 2147483646 h 291739"/>
              <a:gd name="T62" fmla="*/ 2147483646 w 291288"/>
              <a:gd name="T63" fmla="*/ 2147483646 h 291739"/>
              <a:gd name="T64" fmla="*/ 2147483646 w 291288"/>
              <a:gd name="T65" fmla="*/ 2147483646 h 291739"/>
              <a:gd name="T66" fmla="*/ 2147483646 w 291288"/>
              <a:gd name="T67" fmla="*/ 2147483646 h 291739"/>
              <a:gd name="T68" fmla="*/ 2147483646 w 291288"/>
              <a:gd name="T69" fmla="*/ 2147483646 h 291739"/>
              <a:gd name="T70" fmla="*/ 2147483646 w 291288"/>
              <a:gd name="T71" fmla="*/ 2147483646 h 291739"/>
              <a:gd name="T72" fmla="*/ 2147483646 w 291288"/>
              <a:gd name="T73" fmla="*/ 2147483646 h 291739"/>
              <a:gd name="T74" fmla="*/ 2147483646 w 291288"/>
              <a:gd name="T75" fmla="*/ 2147483646 h 291739"/>
              <a:gd name="T76" fmla="*/ 2147483646 w 291288"/>
              <a:gd name="T77" fmla="*/ 2147483646 h 291739"/>
              <a:gd name="T78" fmla="*/ 2147483646 w 291288"/>
              <a:gd name="T79" fmla="*/ 2147483646 h 291739"/>
              <a:gd name="T80" fmla="*/ 2147483646 w 291288"/>
              <a:gd name="T81" fmla="*/ 2147483646 h 291739"/>
              <a:gd name="T82" fmla="*/ 2147483646 w 291288"/>
              <a:gd name="T83" fmla="*/ 2147483646 h 291739"/>
              <a:gd name="T84" fmla="*/ 2147483646 w 291288"/>
              <a:gd name="T85" fmla="*/ 2147483646 h 291739"/>
              <a:gd name="T86" fmla="*/ 2147483646 w 291288"/>
              <a:gd name="T87" fmla="*/ 2147483646 h 291739"/>
              <a:gd name="T88" fmla="*/ 2147483646 w 291288"/>
              <a:gd name="T89" fmla="*/ 2147483646 h 291739"/>
              <a:gd name="T90" fmla="*/ 2147483646 w 291288"/>
              <a:gd name="T91" fmla="*/ 2147483646 h 291739"/>
              <a:gd name="T92" fmla="*/ 2147483646 w 291288"/>
              <a:gd name="T93" fmla="*/ 0 h 291739"/>
              <a:gd name="T94" fmla="*/ 2147483646 w 291288"/>
              <a:gd name="T95" fmla="*/ 2147483646 h 291739"/>
              <a:gd name="T96" fmla="*/ 2147483646 w 291288"/>
              <a:gd name="T97" fmla="*/ 2147483646 h 291739"/>
              <a:gd name="T98" fmla="*/ 2147483646 w 291288"/>
              <a:gd name="T99" fmla="*/ 2147483646 h 291739"/>
              <a:gd name="T100" fmla="*/ 2147483646 w 291288"/>
              <a:gd name="T101" fmla="*/ 2147483646 h 291739"/>
              <a:gd name="T102" fmla="*/ 2147483646 w 291288"/>
              <a:gd name="T103" fmla="*/ 2147483646 h 291739"/>
              <a:gd name="T104" fmla="*/ 2147483646 w 291288"/>
              <a:gd name="T105" fmla="*/ 2147483646 h 291739"/>
              <a:gd name="T106" fmla="*/ 2147483646 w 291288"/>
              <a:gd name="T107" fmla="*/ 2147483646 h 291739"/>
              <a:gd name="T108" fmla="*/ 2147483646 w 291288"/>
              <a:gd name="T109" fmla="*/ 2147483646 h 291739"/>
              <a:gd name="T110" fmla="*/ 2147483646 w 291288"/>
              <a:gd name="T111" fmla="*/ 2147483646 h 291739"/>
              <a:gd name="T112" fmla="*/ 1718397607 w 291288"/>
              <a:gd name="T113" fmla="*/ 2147483646 h 291739"/>
              <a:gd name="T114" fmla="*/ 2147483646 w 291288"/>
              <a:gd name="T115" fmla="*/ 2147483646 h 291739"/>
              <a:gd name="T116" fmla="*/ 2147483646 w 291288"/>
              <a:gd name="T117" fmla="*/ 2147483646 h 291739"/>
              <a:gd name="T118" fmla="*/ 2147483646 w 291288"/>
              <a:gd name="T119" fmla="*/ 2147483646 h 291739"/>
              <a:gd name="T120" fmla="*/ 2147483646 w 291288"/>
              <a:gd name="T121" fmla="*/ 2147483646 h 291739"/>
              <a:gd name="T122" fmla="*/ 2147483646 w 291288"/>
              <a:gd name="T123" fmla="*/ 0 h 2917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1288" h="291739">
                <a:moveTo>
                  <a:pt x="78754" y="254235"/>
                </a:moveTo>
                <a:lnTo>
                  <a:pt x="74431" y="282724"/>
                </a:lnTo>
                <a:lnTo>
                  <a:pt x="141424" y="282724"/>
                </a:lnTo>
                <a:lnTo>
                  <a:pt x="141424" y="254235"/>
                </a:lnTo>
                <a:lnTo>
                  <a:pt x="78754" y="254235"/>
                </a:lnTo>
                <a:close/>
                <a:moveTo>
                  <a:pt x="84156" y="220698"/>
                </a:moveTo>
                <a:lnTo>
                  <a:pt x="80194" y="245220"/>
                </a:lnTo>
                <a:lnTo>
                  <a:pt x="145746" y="245220"/>
                </a:lnTo>
                <a:cubicBezTo>
                  <a:pt x="147907" y="245220"/>
                  <a:pt x="150068" y="247384"/>
                  <a:pt x="150068" y="249908"/>
                </a:cubicBezTo>
                <a:lnTo>
                  <a:pt x="150068" y="282724"/>
                </a:lnTo>
                <a:lnTo>
                  <a:pt x="268205" y="282724"/>
                </a:lnTo>
                <a:lnTo>
                  <a:pt x="144666" y="220698"/>
                </a:lnTo>
                <a:lnTo>
                  <a:pt x="84156" y="220698"/>
                </a:lnTo>
                <a:close/>
                <a:moveTo>
                  <a:pt x="29050" y="220698"/>
                </a:moveTo>
                <a:lnTo>
                  <a:pt x="10321" y="282724"/>
                </a:lnTo>
                <a:lnTo>
                  <a:pt x="65427" y="282724"/>
                </a:lnTo>
                <a:lnTo>
                  <a:pt x="75512" y="220698"/>
                </a:lnTo>
                <a:lnTo>
                  <a:pt x="29050" y="220698"/>
                </a:lnTo>
                <a:close/>
                <a:moveTo>
                  <a:pt x="258120" y="206273"/>
                </a:moveTo>
                <a:lnTo>
                  <a:pt x="196530" y="237286"/>
                </a:lnTo>
                <a:lnTo>
                  <a:pt x="279730" y="278757"/>
                </a:lnTo>
                <a:lnTo>
                  <a:pt x="258120" y="206273"/>
                </a:lnTo>
                <a:close/>
                <a:moveTo>
                  <a:pt x="188607" y="173818"/>
                </a:moveTo>
                <a:cubicBezTo>
                  <a:pt x="174200" y="192930"/>
                  <a:pt x="160153" y="208076"/>
                  <a:pt x="152950" y="215289"/>
                </a:cubicBezTo>
                <a:lnTo>
                  <a:pt x="186806" y="231877"/>
                </a:lnTo>
                <a:lnTo>
                  <a:pt x="255599" y="197618"/>
                </a:lnTo>
                <a:lnTo>
                  <a:pt x="248395" y="173818"/>
                </a:lnTo>
                <a:lnTo>
                  <a:pt x="188607" y="173818"/>
                </a:lnTo>
                <a:close/>
                <a:moveTo>
                  <a:pt x="92080" y="173818"/>
                </a:moveTo>
                <a:lnTo>
                  <a:pt x="85957" y="212043"/>
                </a:lnTo>
                <a:lnTo>
                  <a:pt x="134941" y="212043"/>
                </a:lnTo>
                <a:cubicBezTo>
                  <a:pt x="127377" y="204109"/>
                  <a:pt x="115131" y="190406"/>
                  <a:pt x="102885" y="173818"/>
                </a:cubicBezTo>
                <a:lnTo>
                  <a:pt x="92080" y="173818"/>
                </a:lnTo>
                <a:close/>
                <a:moveTo>
                  <a:pt x="43096" y="173818"/>
                </a:moveTo>
                <a:lnTo>
                  <a:pt x="31571" y="212043"/>
                </a:lnTo>
                <a:lnTo>
                  <a:pt x="76953" y="212043"/>
                </a:lnTo>
                <a:lnTo>
                  <a:pt x="83076" y="173818"/>
                </a:lnTo>
                <a:lnTo>
                  <a:pt x="43096" y="173818"/>
                </a:lnTo>
                <a:close/>
                <a:moveTo>
                  <a:pt x="145746" y="51521"/>
                </a:moveTo>
                <a:cubicBezTo>
                  <a:pt x="128866" y="51521"/>
                  <a:pt x="115217" y="65592"/>
                  <a:pt x="115217" y="82550"/>
                </a:cubicBezTo>
                <a:cubicBezTo>
                  <a:pt x="115217" y="99507"/>
                  <a:pt x="128866" y="113217"/>
                  <a:pt x="145746" y="113217"/>
                </a:cubicBezTo>
                <a:cubicBezTo>
                  <a:pt x="162627" y="113217"/>
                  <a:pt x="176275" y="99507"/>
                  <a:pt x="176275" y="82550"/>
                </a:cubicBezTo>
                <a:cubicBezTo>
                  <a:pt x="176275" y="65592"/>
                  <a:pt x="162627" y="51521"/>
                  <a:pt x="145746" y="51521"/>
                </a:cubicBezTo>
                <a:close/>
                <a:moveTo>
                  <a:pt x="145746" y="42862"/>
                </a:moveTo>
                <a:cubicBezTo>
                  <a:pt x="167296" y="42862"/>
                  <a:pt x="185254" y="60541"/>
                  <a:pt x="185254" y="82550"/>
                </a:cubicBezTo>
                <a:cubicBezTo>
                  <a:pt x="185254" y="104197"/>
                  <a:pt x="167296" y="121876"/>
                  <a:pt x="145746" y="121876"/>
                </a:cubicBezTo>
                <a:cubicBezTo>
                  <a:pt x="123837" y="121876"/>
                  <a:pt x="106238" y="104197"/>
                  <a:pt x="106238" y="82550"/>
                </a:cubicBezTo>
                <a:cubicBezTo>
                  <a:pt x="106238" y="60541"/>
                  <a:pt x="123837" y="42862"/>
                  <a:pt x="145746" y="42862"/>
                </a:cubicBezTo>
                <a:close/>
                <a:moveTo>
                  <a:pt x="145746" y="8655"/>
                </a:moveTo>
                <a:cubicBezTo>
                  <a:pt x="105767" y="8655"/>
                  <a:pt x="72991" y="41471"/>
                  <a:pt x="72991" y="81500"/>
                </a:cubicBezTo>
                <a:cubicBezTo>
                  <a:pt x="72991" y="133428"/>
                  <a:pt x="131339" y="195815"/>
                  <a:pt x="145746" y="210240"/>
                </a:cubicBezTo>
                <a:cubicBezTo>
                  <a:pt x="159793" y="195815"/>
                  <a:pt x="218141" y="133068"/>
                  <a:pt x="218141" y="81500"/>
                </a:cubicBezTo>
                <a:cubicBezTo>
                  <a:pt x="218141" y="41471"/>
                  <a:pt x="185725" y="8655"/>
                  <a:pt x="145746" y="8655"/>
                </a:cubicBezTo>
                <a:close/>
                <a:moveTo>
                  <a:pt x="145746" y="0"/>
                </a:moveTo>
                <a:cubicBezTo>
                  <a:pt x="190408" y="0"/>
                  <a:pt x="226785" y="36422"/>
                  <a:pt x="226785" y="81500"/>
                </a:cubicBezTo>
                <a:cubicBezTo>
                  <a:pt x="226785" y="109628"/>
                  <a:pt x="211658" y="139920"/>
                  <a:pt x="194369" y="164802"/>
                </a:cubicBezTo>
                <a:lnTo>
                  <a:pt x="251637" y="164802"/>
                </a:lnTo>
                <a:cubicBezTo>
                  <a:pt x="253438" y="164802"/>
                  <a:pt x="255239" y="166245"/>
                  <a:pt x="255599" y="168048"/>
                </a:cubicBezTo>
                <a:lnTo>
                  <a:pt x="290896" y="285609"/>
                </a:lnTo>
                <a:cubicBezTo>
                  <a:pt x="291616" y="287051"/>
                  <a:pt x="291256" y="288494"/>
                  <a:pt x="290536" y="289936"/>
                </a:cubicBezTo>
                <a:cubicBezTo>
                  <a:pt x="289455" y="291018"/>
                  <a:pt x="288375" y="291739"/>
                  <a:pt x="286934" y="291739"/>
                </a:cubicBezTo>
                <a:lnTo>
                  <a:pt x="4198" y="291739"/>
                </a:lnTo>
                <a:cubicBezTo>
                  <a:pt x="3117" y="291739"/>
                  <a:pt x="1677" y="291018"/>
                  <a:pt x="596" y="289936"/>
                </a:cubicBezTo>
                <a:cubicBezTo>
                  <a:pt x="-124" y="288494"/>
                  <a:pt x="-124" y="287051"/>
                  <a:pt x="236" y="285609"/>
                </a:cubicBezTo>
                <a:lnTo>
                  <a:pt x="35533" y="168048"/>
                </a:lnTo>
                <a:cubicBezTo>
                  <a:pt x="36253" y="166245"/>
                  <a:pt x="37694" y="164802"/>
                  <a:pt x="39855" y="164802"/>
                </a:cubicBezTo>
                <a:lnTo>
                  <a:pt x="96402" y="164802"/>
                </a:lnTo>
                <a:cubicBezTo>
                  <a:pt x="79834" y="139920"/>
                  <a:pt x="64347" y="109628"/>
                  <a:pt x="64347" y="81500"/>
                </a:cubicBezTo>
                <a:cubicBezTo>
                  <a:pt x="64347" y="36422"/>
                  <a:pt x="100724" y="0"/>
                  <a:pt x="1457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8438" name="Freeform 965"/>
          <p:cNvSpPr>
            <a:spLocks noChangeAspect="1" noChangeArrowheads="1"/>
          </p:cNvSpPr>
          <p:nvPr/>
        </p:nvSpPr>
        <p:spPr bwMode="auto">
          <a:xfrm>
            <a:off x="9136063" y="6476651"/>
            <a:ext cx="1084262" cy="1082675"/>
          </a:xfrm>
          <a:custGeom>
            <a:avLst/>
            <a:gdLst>
              <a:gd name="T0" fmla="*/ 2147483646 w 291740"/>
              <a:gd name="T1" fmla="*/ 2147483646 h 291379"/>
              <a:gd name="T2" fmla="*/ 2147483646 w 291740"/>
              <a:gd name="T3" fmla="*/ 2147483646 h 291379"/>
              <a:gd name="T4" fmla="*/ 2147483646 w 291740"/>
              <a:gd name="T5" fmla="*/ 2147483646 h 291379"/>
              <a:gd name="T6" fmla="*/ 2147483646 w 291740"/>
              <a:gd name="T7" fmla="*/ 2147483646 h 291379"/>
              <a:gd name="T8" fmla="*/ 2147483646 w 291740"/>
              <a:gd name="T9" fmla="*/ 2147483646 h 291379"/>
              <a:gd name="T10" fmla="*/ 2147483646 w 291740"/>
              <a:gd name="T11" fmla="*/ 2147483646 h 291379"/>
              <a:gd name="T12" fmla="*/ 2147483646 w 291740"/>
              <a:gd name="T13" fmla="*/ 2147483646 h 291379"/>
              <a:gd name="T14" fmla="*/ 2147483646 w 291740"/>
              <a:gd name="T15" fmla="*/ 2147483646 h 291379"/>
              <a:gd name="T16" fmla="*/ 2147483646 w 291740"/>
              <a:gd name="T17" fmla="*/ 2147483646 h 291379"/>
              <a:gd name="T18" fmla="*/ 2147483646 w 291740"/>
              <a:gd name="T19" fmla="*/ 2147483646 h 291379"/>
              <a:gd name="T20" fmla="*/ 2147483646 w 291740"/>
              <a:gd name="T21" fmla="*/ 2147483646 h 291379"/>
              <a:gd name="T22" fmla="*/ 2147483646 w 291740"/>
              <a:gd name="T23" fmla="*/ 2147483646 h 291379"/>
              <a:gd name="T24" fmla="*/ 2147483646 w 291740"/>
              <a:gd name="T25" fmla="*/ 2147483646 h 291379"/>
              <a:gd name="T26" fmla="*/ 2147483646 w 291740"/>
              <a:gd name="T27" fmla="*/ 2147483646 h 291379"/>
              <a:gd name="T28" fmla="*/ 2147483646 w 291740"/>
              <a:gd name="T29" fmla="*/ 2147483646 h 291379"/>
              <a:gd name="T30" fmla="*/ 2147483646 w 291740"/>
              <a:gd name="T31" fmla="*/ 2147483646 h 291379"/>
              <a:gd name="T32" fmla="*/ 2147483646 w 291740"/>
              <a:gd name="T33" fmla="*/ 2147483646 h 291379"/>
              <a:gd name="T34" fmla="*/ 2147483646 w 291740"/>
              <a:gd name="T35" fmla="*/ 2147483646 h 291379"/>
              <a:gd name="T36" fmla="*/ 2147483646 w 291740"/>
              <a:gd name="T37" fmla="*/ 2147483646 h 291379"/>
              <a:gd name="T38" fmla="*/ 2147483646 w 291740"/>
              <a:gd name="T39" fmla="*/ 2147483646 h 291379"/>
              <a:gd name="T40" fmla="*/ 2147483646 w 291740"/>
              <a:gd name="T41" fmla="*/ 2147483646 h 291379"/>
              <a:gd name="T42" fmla="*/ 2147483646 w 291740"/>
              <a:gd name="T43" fmla="*/ 2147483646 h 291379"/>
              <a:gd name="T44" fmla="*/ 2147483646 w 291740"/>
              <a:gd name="T45" fmla="*/ 2147483646 h 291379"/>
              <a:gd name="T46" fmla="*/ 2147483646 w 291740"/>
              <a:gd name="T47" fmla="*/ 2147483646 h 291379"/>
              <a:gd name="T48" fmla="*/ 2147483646 w 291740"/>
              <a:gd name="T49" fmla="*/ 2147483646 h 291379"/>
              <a:gd name="T50" fmla="*/ 2147483646 w 291740"/>
              <a:gd name="T51" fmla="*/ 2147483646 h 291379"/>
              <a:gd name="T52" fmla="*/ 2147483646 w 291740"/>
              <a:gd name="T53" fmla="*/ 2147483646 h 291379"/>
              <a:gd name="T54" fmla="*/ 2147483646 w 291740"/>
              <a:gd name="T55" fmla="*/ 2147483646 h 291379"/>
              <a:gd name="T56" fmla="*/ 2147483646 w 291740"/>
              <a:gd name="T57" fmla="*/ 2147483646 h 291379"/>
              <a:gd name="T58" fmla="*/ 2147483646 w 291740"/>
              <a:gd name="T59" fmla="*/ 2147483646 h 291379"/>
              <a:gd name="T60" fmla="*/ 2147483646 w 291740"/>
              <a:gd name="T61" fmla="*/ 2147483646 h 291379"/>
              <a:gd name="T62" fmla="*/ 2147483646 w 291740"/>
              <a:gd name="T63" fmla="*/ 2147483646 h 291379"/>
              <a:gd name="T64" fmla="*/ 2147483646 w 291740"/>
              <a:gd name="T65" fmla="*/ 2147483646 h 291379"/>
              <a:gd name="T66" fmla="*/ 2147483646 w 291740"/>
              <a:gd name="T67" fmla="*/ 2147483646 h 291379"/>
              <a:gd name="T68" fmla="*/ 2147483646 w 291740"/>
              <a:gd name="T69" fmla="*/ 2147483646 h 291379"/>
              <a:gd name="T70" fmla="*/ 2147483646 w 291740"/>
              <a:gd name="T71" fmla="*/ 2147483646 h 291379"/>
              <a:gd name="T72" fmla="*/ 2147483646 w 291740"/>
              <a:gd name="T73" fmla="*/ 2147483646 h 291379"/>
              <a:gd name="T74" fmla="*/ 2147483646 w 291740"/>
              <a:gd name="T75" fmla="*/ 2147483646 h 291379"/>
              <a:gd name="T76" fmla="*/ 2147483646 w 291740"/>
              <a:gd name="T77" fmla="*/ 2147483646 h 291379"/>
              <a:gd name="T78" fmla="*/ 2147483646 w 291740"/>
              <a:gd name="T79" fmla="*/ 2147483646 h 291379"/>
              <a:gd name="T80" fmla="*/ 2147483646 w 291740"/>
              <a:gd name="T81" fmla="*/ 2147483646 h 291379"/>
              <a:gd name="T82" fmla="*/ 2147483646 w 291740"/>
              <a:gd name="T83" fmla="*/ 2147483646 h 291379"/>
              <a:gd name="T84" fmla="*/ 2147483646 w 291740"/>
              <a:gd name="T85" fmla="*/ 2147483646 h 291379"/>
              <a:gd name="T86" fmla="*/ 2147483646 w 291740"/>
              <a:gd name="T87" fmla="*/ 2147483646 h 291379"/>
              <a:gd name="T88" fmla="*/ 2147483646 w 291740"/>
              <a:gd name="T89" fmla="*/ 2147483646 h 291379"/>
              <a:gd name="T90" fmla="*/ 2147483646 w 291740"/>
              <a:gd name="T91" fmla="*/ 2147483646 h 291379"/>
              <a:gd name="T92" fmla="*/ 2147483646 w 291740"/>
              <a:gd name="T93" fmla="*/ 2147483646 h 291379"/>
              <a:gd name="T94" fmla="*/ 2147483646 w 291740"/>
              <a:gd name="T95" fmla="*/ 2147483646 h 291379"/>
              <a:gd name="T96" fmla="*/ 0 w 291740"/>
              <a:gd name="T97" fmla="*/ 2147483646 h 291379"/>
              <a:gd name="T98" fmla="*/ 2147483646 w 291740"/>
              <a:gd name="T99" fmla="*/ 2147483646 h 2913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91740" h="291379">
                <a:moveTo>
                  <a:pt x="91236" y="222946"/>
                </a:moveTo>
                <a:lnTo>
                  <a:pt x="16949" y="282375"/>
                </a:lnTo>
                <a:lnTo>
                  <a:pt x="274791" y="282375"/>
                </a:lnTo>
                <a:lnTo>
                  <a:pt x="231156" y="247438"/>
                </a:lnTo>
                <a:cubicBezTo>
                  <a:pt x="227189" y="249239"/>
                  <a:pt x="222862" y="250319"/>
                  <a:pt x="218534" y="250319"/>
                </a:cubicBezTo>
                <a:lnTo>
                  <a:pt x="123691" y="250319"/>
                </a:lnTo>
                <a:cubicBezTo>
                  <a:pt x="107464" y="250319"/>
                  <a:pt x="93760" y="238434"/>
                  <a:pt x="91236" y="222946"/>
                </a:cubicBezTo>
                <a:close/>
                <a:moveTo>
                  <a:pt x="175818" y="209189"/>
                </a:moveTo>
                <a:lnTo>
                  <a:pt x="223504" y="209189"/>
                </a:lnTo>
                <a:cubicBezTo>
                  <a:pt x="226052" y="209189"/>
                  <a:pt x="228236" y="211021"/>
                  <a:pt x="228236" y="213585"/>
                </a:cubicBezTo>
                <a:cubicBezTo>
                  <a:pt x="228236" y="216150"/>
                  <a:pt x="226052" y="218348"/>
                  <a:pt x="223504" y="218348"/>
                </a:cubicBezTo>
                <a:lnTo>
                  <a:pt x="175818" y="218348"/>
                </a:lnTo>
                <a:cubicBezTo>
                  <a:pt x="173634" y="218348"/>
                  <a:pt x="171450" y="216150"/>
                  <a:pt x="171450" y="213585"/>
                </a:cubicBezTo>
                <a:cubicBezTo>
                  <a:pt x="171450" y="211021"/>
                  <a:pt x="173634" y="209189"/>
                  <a:pt x="175818" y="209189"/>
                </a:cubicBezTo>
                <a:close/>
                <a:moveTo>
                  <a:pt x="175723" y="177439"/>
                </a:moveTo>
                <a:lnTo>
                  <a:pt x="204921" y="177439"/>
                </a:lnTo>
                <a:cubicBezTo>
                  <a:pt x="207414" y="177439"/>
                  <a:pt x="209194" y="179271"/>
                  <a:pt x="209194" y="181835"/>
                </a:cubicBezTo>
                <a:cubicBezTo>
                  <a:pt x="209194" y="184399"/>
                  <a:pt x="207414" y="186598"/>
                  <a:pt x="204921" y="186598"/>
                </a:cubicBezTo>
                <a:lnTo>
                  <a:pt x="175723" y="186598"/>
                </a:lnTo>
                <a:cubicBezTo>
                  <a:pt x="173587" y="186598"/>
                  <a:pt x="171450" y="184399"/>
                  <a:pt x="171450" y="181835"/>
                </a:cubicBezTo>
                <a:cubicBezTo>
                  <a:pt x="171450" y="179271"/>
                  <a:pt x="173587" y="177439"/>
                  <a:pt x="175723" y="177439"/>
                </a:cubicBezTo>
                <a:close/>
                <a:moveTo>
                  <a:pt x="175818" y="144101"/>
                </a:moveTo>
                <a:lnTo>
                  <a:pt x="223504" y="144101"/>
                </a:lnTo>
                <a:cubicBezTo>
                  <a:pt x="226052" y="144101"/>
                  <a:pt x="228236" y="146299"/>
                  <a:pt x="228236" y="148863"/>
                </a:cubicBezTo>
                <a:cubicBezTo>
                  <a:pt x="228236" y="151061"/>
                  <a:pt x="226052" y="153260"/>
                  <a:pt x="223504" y="153260"/>
                </a:cubicBezTo>
                <a:lnTo>
                  <a:pt x="175818" y="153260"/>
                </a:lnTo>
                <a:cubicBezTo>
                  <a:pt x="173634" y="153260"/>
                  <a:pt x="171450" y="151061"/>
                  <a:pt x="171450" y="148863"/>
                </a:cubicBezTo>
                <a:cubicBezTo>
                  <a:pt x="171450" y="146299"/>
                  <a:pt x="173634" y="144101"/>
                  <a:pt x="175818" y="144101"/>
                </a:cubicBezTo>
                <a:close/>
                <a:moveTo>
                  <a:pt x="282724" y="126780"/>
                </a:moveTo>
                <a:lnTo>
                  <a:pt x="250990" y="152352"/>
                </a:lnTo>
                <a:lnTo>
                  <a:pt x="250990" y="217183"/>
                </a:lnTo>
                <a:cubicBezTo>
                  <a:pt x="250990" y="227628"/>
                  <a:pt x="246302" y="236633"/>
                  <a:pt x="239090" y="242756"/>
                </a:cubicBezTo>
                <a:lnTo>
                  <a:pt x="282724" y="277692"/>
                </a:lnTo>
                <a:lnTo>
                  <a:pt x="282724" y="126780"/>
                </a:lnTo>
                <a:close/>
                <a:moveTo>
                  <a:pt x="9015" y="126780"/>
                </a:moveTo>
                <a:lnTo>
                  <a:pt x="9015" y="277692"/>
                </a:lnTo>
                <a:lnTo>
                  <a:pt x="90875" y="212141"/>
                </a:lnTo>
                <a:lnTo>
                  <a:pt x="90875" y="192691"/>
                </a:lnTo>
                <a:lnTo>
                  <a:pt x="9015" y="126780"/>
                </a:lnTo>
                <a:close/>
                <a:moveTo>
                  <a:pt x="89433" y="121737"/>
                </a:moveTo>
                <a:cubicBezTo>
                  <a:pt x="95563" y="127500"/>
                  <a:pt x="99530" y="135784"/>
                  <a:pt x="99530" y="145509"/>
                </a:cubicBezTo>
                <a:lnTo>
                  <a:pt x="99530" y="217183"/>
                </a:lnTo>
                <a:cubicBezTo>
                  <a:pt x="99530" y="230870"/>
                  <a:pt x="110349" y="241315"/>
                  <a:pt x="123691" y="241315"/>
                </a:cubicBezTo>
                <a:cubicBezTo>
                  <a:pt x="136674" y="241315"/>
                  <a:pt x="147492" y="230870"/>
                  <a:pt x="147492" y="217183"/>
                </a:cubicBezTo>
                <a:lnTo>
                  <a:pt x="147492" y="121737"/>
                </a:lnTo>
                <a:lnTo>
                  <a:pt x="89433" y="121737"/>
                </a:lnTo>
                <a:close/>
                <a:moveTo>
                  <a:pt x="67075" y="121737"/>
                </a:moveTo>
                <a:cubicBezTo>
                  <a:pt x="55174" y="121737"/>
                  <a:pt x="45438" y="129661"/>
                  <a:pt x="43274" y="141547"/>
                </a:cubicBezTo>
                <a:cubicBezTo>
                  <a:pt x="43274" y="141907"/>
                  <a:pt x="43274" y="142627"/>
                  <a:pt x="42913" y="142988"/>
                </a:cubicBezTo>
                <a:lnTo>
                  <a:pt x="90875" y="181166"/>
                </a:lnTo>
                <a:lnTo>
                  <a:pt x="90875" y="145509"/>
                </a:lnTo>
                <a:cubicBezTo>
                  <a:pt x="90875" y="132543"/>
                  <a:pt x="80057" y="121737"/>
                  <a:pt x="67075" y="121737"/>
                </a:cubicBezTo>
                <a:close/>
                <a:moveTo>
                  <a:pt x="175818" y="112351"/>
                </a:moveTo>
                <a:lnTo>
                  <a:pt x="223504" y="112351"/>
                </a:lnTo>
                <a:cubicBezTo>
                  <a:pt x="226052" y="112351"/>
                  <a:pt x="228236" y="114549"/>
                  <a:pt x="228236" y="117113"/>
                </a:cubicBezTo>
                <a:cubicBezTo>
                  <a:pt x="228236" y="119678"/>
                  <a:pt x="226052" y="121510"/>
                  <a:pt x="223504" y="121510"/>
                </a:cubicBezTo>
                <a:lnTo>
                  <a:pt x="175818" y="121510"/>
                </a:lnTo>
                <a:cubicBezTo>
                  <a:pt x="173634" y="121510"/>
                  <a:pt x="171450" y="119678"/>
                  <a:pt x="171450" y="117113"/>
                </a:cubicBezTo>
                <a:cubicBezTo>
                  <a:pt x="171450" y="114549"/>
                  <a:pt x="173634" y="112351"/>
                  <a:pt x="175818" y="112351"/>
                </a:cubicBezTo>
                <a:close/>
                <a:moveTo>
                  <a:pt x="250990" y="94364"/>
                </a:moveTo>
                <a:lnTo>
                  <a:pt x="250990" y="140827"/>
                </a:lnTo>
                <a:lnTo>
                  <a:pt x="280200" y="117775"/>
                </a:lnTo>
                <a:lnTo>
                  <a:pt x="250990" y="94364"/>
                </a:lnTo>
                <a:close/>
                <a:moveTo>
                  <a:pt x="175818" y="79014"/>
                </a:moveTo>
                <a:lnTo>
                  <a:pt x="223504" y="79014"/>
                </a:lnTo>
                <a:cubicBezTo>
                  <a:pt x="226052" y="79014"/>
                  <a:pt x="228236" y="81212"/>
                  <a:pt x="228236" y="83776"/>
                </a:cubicBezTo>
                <a:cubicBezTo>
                  <a:pt x="228236" y="86341"/>
                  <a:pt x="226052" y="88173"/>
                  <a:pt x="223504" y="88173"/>
                </a:cubicBezTo>
                <a:lnTo>
                  <a:pt x="175818" y="88173"/>
                </a:lnTo>
                <a:cubicBezTo>
                  <a:pt x="173634" y="88173"/>
                  <a:pt x="171450" y="86341"/>
                  <a:pt x="171450" y="83776"/>
                </a:cubicBezTo>
                <a:cubicBezTo>
                  <a:pt x="171450" y="81212"/>
                  <a:pt x="173634" y="79014"/>
                  <a:pt x="175818" y="79014"/>
                </a:cubicBezTo>
                <a:close/>
                <a:moveTo>
                  <a:pt x="156147" y="55826"/>
                </a:moveTo>
                <a:lnTo>
                  <a:pt x="156147" y="217183"/>
                </a:lnTo>
                <a:cubicBezTo>
                  <a:pt x="156147" y="226908"/>
                  <a:pt x="152180" y="235192"/>
                  <a:pt x="145689" y="241315"/>
                </a:cubicBezTo>
                <a:lnTo>
                  <a:pt x="218534" y="241315"/>
                </a:lnTo>
                <a:cubicBezTo>
                  <a:pt x="231517" y="241315"/>
                  <a:pt x="242335" y="230870"/>
                  <a:pt x="242335" y="217183"/>
                </a:cubicBezTo>
                <a:lnTo>
                  <a:pt x="242335" y="55826"/>
                </a:lnTo>
                <a:lnTo>
                  <a:pt x="156147" y="55826"/>
                </a:lnTo>
                <a:close/>
                <a:moveTo>
                  <a:pt x="146050" y="10084"/>
                </a:moveTo>
                <a:lnTo>
                  <a:pt x="11540" y="117775"/>
                </a:lnTo>
                <a:lnTo>
                  <a:pt x="35340" y="136865"/>
                </a:lnTo>
                <a:cubicBezTo>
                  <a:pt x="39307" y="122818"/>
                  <a:pt x="51929" y="112733"/>
                  <a:pt x="67075" y="112733"/>
                </a:cubicBezTo>
                <a:lnTo>
                  <a:pt x="147492" y="112733"/>
                </a:lnTo>
                <a:lnTo>
                  <a:pt x="147492" y="51504"/>
                </a:lnTo>
                <a:cubicBezTo>
                  <a:pt x="147492" y="48983"/>
                  <a:pt x="149295" y="47182"/>
                  <a:pt x="151820" y="47182"/>
                </a:cubicBezTo>
                <a:lnTo>
                  <a:pt x="192209" y="47182"/>
                </a:lnTo>
                <a:lnTo>
                  <a:pt x="146050" y="10084"/>
                </a:lnTo>
                <a:close/>
                <a:moveTo>
                  <a:pt x="143165" y="1080"/>
                </a:moveTo>
                <a:cubicBezTo>
                  <a:pt x="144607" y="-361"/>
                  <a:pt x="147132" y="-361"/>
                  <a:pt x="148935" y="1080"/>
                </a:cubicBezTo>
                <a:lnTo>
                  <a:pt x="206273" y="47182"/>
                </a:lnTo>
                <a:lnTo>
                  <a:pt x="247023" y="47182"/>
                </a:lnTo>
                <a:cubicBezTo>
                  <a:pt x="249187" y="47182"/>
                  <a:pt x="250990" y="48983"/>
                  <a:pt x="250990" y="51504"/>
                </a:cubicBezTo>
                <a:lnTo>
                  <a:pt x="250990" y="82839"/>
                </a:lnTo>
                <a:lnTo>
                  <a:pt x="289937" y="114174"/>
                </a:lnTo>
                <a:cubicBezTo>
                  <a:pt x="291018" y="114894"/>
                  <a:pt x="291740" y="116335"/>
                  <a:pt x="291740" y="117775"/>
                </a:cubicBezTo>
                <a:lnTo>
                  <a:pt x="291740" y="287057"/>
                </a:lnTo>
                <a:cubicBezTo>
                  <a:pt x="291740" y="289218"/>
                  <a:pt x="289937" y="291379"/>
                  <a:pt x="287412" y="291379"/>
                </a:cubicBezTo>
                <a:lnTo>
                  <a:pt x="4688" y="291379"/>
                </a:lnTo>
                <a:cubicBezTo>
                  <a:pt x="2163" y="291379"/>
                  <a:pt x="0" y="289218"/>
                  <a:pt x="0" y="287057"/>
                </a:cubicBezTo>
                <a:lnTo>
                  <a:pt x="0" y="117775"/>
                </a:lnTo>
                <a:cubicBezTo>
                  <a:pt x="0" y="116335"/>
                  <a:pt x="721" y="114894"/>
                  <a:pt x="1803" y="114174"/>
                </a:cubicBezTo>
                <a:lnTo>
                  <a:pt x="143165" y="10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8439" name="Freeform 1041"/>
          <p:cNvSpPr>
            <a:spLocks noChangeAspect="1" noChangeArrowheads="1"/>
          </p:cNvSpPr>
          <p:nvPr/>
        </p:nvSpPr>
        <p:spPr bwMode="auto">
          <a:xfrm>
            <a:off x="14211300" y="6505226"/>
            <a:ext cx="1060450" cy="1054100"/>
          </a:xfrm>
          <a:custGeom>
            <a:avLst/>
            <a:gdLst>
              <a:gd name="T0" fmla="*/ 2147483646 w 284789"/>
              <a:gd name="T1" fmla="*/ 2147483646 h 283801"/>
              <a:gd name="T2" fmla="*/ 2147483646 w 284789"/>
              <a:gd name="T3" fmla="*/ 2147483646 h 283801"/>
              <a:gd name="T4" fmla="*/ 2147483646 w 284789"/>
              <a:gd name="T5" fmla="*/ 2147483646 h 283801"/>
              <a:gd name="T6" fmla="*/ 2147483646 w 284789"/>
              <a:gd name="T7" fmla="*/ 2147483646 h 283801"/>
              <a:gd name="T8" fmla="*/ 2147483646 w 284789"/>
              <a:gd name="T9" fmla="*/ 2147483646 h 283801"/>
              <a:gd name="T10" fmla="*/ 2147483646 w 284789"/>
              <a:gd name="T11" fmla="*/ 2147483646 h 283801"/>
              <a:gd name="T12" fmla="*/ 2147483646 w 284789"/>
              <a:gd name="T13" fmla="*/ 2147483646 h 283801"/>
              <a:gd name="T14" fmla="*/ 2147483646 w 284789"/>
              <a:gd name="T15" fmla="*/ 2147483646 h 283801"/>
              <a:gd name="T16" fmla="*/ 2147483646 w 284789"/>
              <a:gd name="T17" fmla="*/ 2147483646 h 283801"/>
              <a:gd name="T18" fmla="*/ 2147483646 w 284789"/>
              <a:gd name="T19" fmla="*/ 2147483646 h 283801"/>
              <a:gd name="T20" fmla="*/ 2147483646 w 284789"/>
              <a:gd name="T21" fmla="*/ 2147483646 h 283801"/>
              <a:gd name="T22" fmla="*/ 2147483646 w 284789"/>
              <a:gd name="T23" fmla="*/ 2147483646 h 283801"/>
              <a:gd name="T24" fmla="*/ 2147483646 w 284789"/>
              <a:gd name="T25" fmla="*/ 2147483646 h 283801"/>
              <a:gd name="T26" fmla="*/ 2147483646 w 284789"/>
              <a:gd name="T27" fmla="*/ 2147483646 h 283801"/>
              <a:gd name="T28" fmla="*/ 2147483646 w 284789"/>
              <a:gd name="T29" fmla="*/ 2147483646 h 283801"/>
              <a:gd name="T30" fmla="*/ 2147483646 w 284789"/>
              <a:gd name="T31" fmla="*/ 2147483646 h 283801"/>
              <a:gd name="T32" fmla="*/ 2147483646 w 284789"/>
              <a:gd name="T33" fmla="*/ 2147483646 h 283801"/>
              <a:gd name="T34" fmla="*/ 2147483646 w 284789"/>
              <a:gd name="T35" fmla="*/ 2147483646 h 283801"/>
              <a:gd name="T36" fmla="*/ 2147483646 w 284789"/>
              <a:gd name="T37" fmla="*/ 2147483646 h 283801"/>
              <a:gd name="T38" fmla="*/ 2147483646 w 284789"/>
              <a:gd name="T39" fmla="*/ 2147483646 h 283801"/>
              <a:gd name="T40" fmla="*/ 2147483646 w 284789"/>
              <a:gd name="T41" fmla="*/ 2147483646 h 283801"/>
              <a:gd name="T42" fmla="*/ 2147483646 w 284789"/>
              <a:gd name="T43" fmla="*/ 2147483646 h 283801"/>
              <a:gd name="T44" fmla="*/ 2147483646 w 284789"/>
              <a:gd name="T45" fmla="*/ 2147483646 h 283801"/>
              <a:gd name="T46" fmla="*/ 2147483646 w 284789"/>
              <a:gd name="T47" fmla="*/ 0 h 283801"/>
              <a:gd name="T48" fmla="*/ 2147483646 w 284789"/>
              <a:gd name="T49" fmla="*/ 2147483646 h 283801"/>
              <a:gd name="T50" fmla="*/ 2147483646 w 284789"/>
              <a:gd name="T51" fmla="*/ 2147483646 h 283801"/>
              <a:gd name="T52" fmla="*/ 2147483646 w 284789"/>
              <a:gd name="T53" fmla="*/ 2147483646 h 283801"/>
              <a:gd name="T54" fmla="*/ 2147483646 w 284789"/>
              <a:gd name="T55" fmla="*/ 2147483646 h 283801"/>
              <a:gd name="T56" fmla="*/ 2147483646 w 284789"/>
              <a:gd name="T57" fmla="*/ 2147483646 h 283801"/>
              <a:gd name="T58" fmla="*/ 2147483646 w 284789"/>
              <a:gd name="T59" fmla="*/ 2147483646 h 283801"/>
              <a:gd name="T60" fmla="*/ 2147483646 w 284789"/>
              <a:gd name="T61" fmla="*/ 2147483646 h 283801"/>
              <a:gd name="T62" fmla="*/ 2147483646 w 284789"/>
              <a:gd name="T63" fmla="*/ 2147483646 h 283801"/>
              <a:gd name="T64" fmla="*/ 2147483646 w 284789"/>
              <a:gd name="T65" fmla="*/ 2147483646 h 283801"/>
              <a:gd name="T66" fmla="*/ 2147483646 w 284789"/>
              <a:gd name="T67" fmla="*/ 2147483646 h 283801"/>
              <a:gd name="T68" fmla="*/ 2147483646 w 284789"/>
              <a:gd name="T69" fmla="*/ 2147483646 h 283801"/>
              <a:gd name="T70" fmla="*/ 2147483646 w 284789"/>
              <a:gd name="T71" fmla="*/ 2147483646 h 283801"/>
              <a:gd name="T72" fmla="*/ 2147483646 w 284789"/>
              <a:gd name="T73" fmla="*/ 2147483646 h 283801"/>
              <a:gd name="T74" fmla="*/ 2147483646 w 284789"/>
              <a:gd name="T75" fmla="*/ 2147483646 h 283801"/>
              <a:gd name="T76" fmla="*/ 2147483646 w 284789"/>
              <a:gd name="T77" fmla="*/ 2147483646 h 283801"/>
              <a:gd name="T78" fmla="*/ 2147483646 w 284789"/>
              <a:gd name="T79" fmla="*/ 2147483646 h 283801"/>
              <a:gd name="T80" fmla="*/ 2147483646 w 284789"/>
              <a:gd name="T81" fmla="*/ 2147483646 h 283801"/>
              <a:gd name="T82" fmla="*/ 2147483646 w 284789"/>
              <a:gd name="T83" fmla="*/ 2147483646 h 283801"/>
              <a:gd name="T84" fmla="*/ 2147483646 w 284789"/>
              <a:gd name="T85" fmla="*/ 2147483646 h 283801"/>
              <a:gd name="T86" fmla="*/ 2147483646 w 284789"/>
              <a:gd name="T87" fmla="*/ 2147483646 h 283801"/>
              <a:gd name="T88" fmla="*/ 2147483646 w 284789"/>
              <a:gd name="T89" fmla="*/ 2147483646 h 283801"/>
              <a:gd name="T90" fmla="*/ 2147483646 w 284789"/>
              <a:gd name="T91" fmla="*/ 2147483646 h 283801"/>
              <a:gd name="T92" fmla="*/ 2147483646 w 284789"/>
              <a:gd name="T93" fmla="*/ 2147483646 h 283801"/>
              <a:gd name="T94" fmla="*/ 2147483646 w 284789"/>
              <a:gd name="T95" fmla="*/ 2147483646 h 283801"/>
              <a:gd name="T96" fmla="*/ 2147483646 w 284789"/>
              <a:gd name="T97" fmla="*/ 2147483646 h 283801"/>
              <a:gd name="T98" fmla="*/ 2147483646 w 284789"/>
              <a:gd name="T99" fmla="*/ 2147483646 h 283801"/>
              <a:gd name="T100" fmla="*/ 2147483646 w 284789"/>
              <a:gd name="T101" fmla="*/ 2147483646 h 283801"/>
              <a:gd name="T102" fmla="*/ 2147483646 w 284789"/>
              <a:gd name="T103" fmla="*/ 2147483646 h 283801"/>
              <a:gd name="T104" fmla="*/ 2147483646 w 284789"/>
              <a:gd name="T105" fmla="*/ 2147483646 h 283801"/>
              <a:gd name="T106" fmla="*/ 2147483646 w 284789"/>
              <a:gd name="T107" fmla="*/ 2147483646 h 283801"/>
              <a:gd name="T108" fmla="*/ 2147483646 w 284789"/>
              <a:gd name="T109" fmla="*/ 2147483646 h 283801"/>
              <a:gd name="T110" fmla="*/ 2147483646 w 284789"/>
              <a:gd name="T111" fmla="*/ 2147483646 h 28380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4789" h="283801">
                <a:moveTo>
                  <a:pt x="165804" y="220620"/>
                </a:moveTo>
                <a:lnTo>
                  <a:pt x="159680" y="226757"/>
                </a:lnTo>
                <a:lnTo>
                  <a:pt x="195701" y="262500"/>
                </a:lnTo>
                <a:cubicBezTo>
                  <a:pt x="197863" y="260695"/>
                  <a:pt x="200024" y="259251"/>
                  <a:pt x="202185" y="256723"/>
                </a:cubicBezTo>
                <a:cubicBezTo>
                  <a:pt x="203626" y="255279"/>
                  <a:pt x="204707" y="253113"/>
                  <a:pt x="204707" y="250947"/>
                </a:cubicBezTo>
                <a:cubicBezTo>
                  <a:pt x="204707" y="248419"/>
                  <a:pt x="203626" y="245892"/>
                  <a:pt x="202185" y="244809"/>
                </a:cubicBezTo>
                <a:lnTo>
                  <a:pt x="178411" y="220620"/>
                </a:lnTo>
                <a:cubicBezTo>
                  <a:pt x="174809" y="217370"/>
                  <a:pt x="169406" y="217370"/>
                  <a:pt x="165804" y="220620"/>
                </a:cubicBezTo>
                <a:close/>
                <a:moveTo>
                  <a:pt x="183225" y="124020"/>
                </a:moveTo>
                <a:cubicBezTo>
                  <a:pt x="185021" y="122237"/>
                  <a:pt x="187536" y="122237"/>
                  <a:pt x="189332" y="124020"/>
                </a:cubicBezTo>
                <a:cubicBezTo>
                  <a:pt x="191128" y="125803"/>
                  <a:pt x="191128" y="128298"/>
                  <a:pt x="189332" y="130081"/>
                </a:cubicBezTo>
                <a:lnTo>
                  <a:pt x="131498" y="187129"/>
                </a:lnTo>
                <a:cubicBezTo>
                  <a:pt x="130780" y="188199"/>
                  <a:pt x="129702" y="188555"/>
                  <a:pt x="128624" y="188555"/>
                </a:cubicBezTo>
                <a:cubicBezTo>
                  <a:pt x="127547" y="188555"/>
                  <a:pt x="126469" y="188199"/>
                  <a:pt x="125751" y="187129"/>
                </a:cubicBezTo>
                <a:lnTo>
                  <a:pt x="94858" y="156466"/>
                </a:lnTo>
                <a:cubicBezTo>
                  <a:pt x="93062" y="154683"/>
                  <a:pt x="93062" y="152187"/>
                  <a:pt x="94858" y="150761"/>
                </a:cubicBezTo>
                <a:cubicBezTo>
                  <a:pt x="96295" y="148978"/>
                  <a:pt x="98809" y="148978"/>
                  <a:pt x="100606" y="150761"/>
                </a:cubicBezTo>
                <a:lnTo>
                  <a:pt x="128624" y="178216"/>
                </a:lnTo>
                <a:lnTo>
                  <a:pt x="183225" y="124020"/>
                </a:lnTo>
                <a:close/>
                <a:moveTo>
                  <a:pt x="16677" y="95701"/>
                </a:moveTo>
                <a:cubicBezTo>
                  <a:pt x="15596" y="98228"/>
                  <a:pt x="14155" y="100755"/>
                  <a:pt x="13435" y="103644"/>
                </a:cubicBezTo>
                <a:cubicBezTo>
                  <a:pt x="467" y="150578"/>
                  <a:pt x="13435" y="201124"/>
                  <a:pt x="48015" y="235783"/>
                </a:cubicBezTo>
                <a:cubicBezTo>
                  <a:pt x="82235" y="270082"/>
                  <a:pt x="133025" y="283440"/>
                  <a:pt x="179852" y="270443"/>
                </a:cubicBezTo>
                <a:cubicBezTo>
                  <a:pt x="182734" y="269360"/>
                  <a:pt x="185255" y="268276"/>
                  <a:pt x="187777" y="267193"/>
                </a:cubicBezTo>
                <a:lnTo>
                  <a:pt x="153557" y="232895"/>
                </a:lnTo>
                <a:cubicBezTo>
                  <a:pt x="139148" y="244087"/>
                  <a:pt x="117896" y="243004"/>
                  <a:pt x="104568" y="229645"/>
                </a:cubicBezTo>
                <a:lnTo>
                  <a:pt x="53778" y="179100"/>
                </a:lnTo>
                <a:cubicBezTo>
                  <a:pt x="46934" y="172241"/>
                  <a:pt x="42972" y="162854"/>
                  <a:pt x="42972" y="152745"/>
                </a:cubicBezTo>
                <a:cubicBezTo>
                  <a:pt x="42972" y="144441"/>
                  <a:pt x="45854" y="136498"/>
                  <a:pt x="50897" y="129999"/>
                </a:cubicBezTo>
                <a:lnTo>
                  <a:pt x="16677" y="95701"/>
                </a:lnTo>
                <a:close/>
                <a:moveTo>
                  <a:pt x="26763" y="81259"/>
                </a:moveTo>
                <a:cubicBezTo>
                  <a:pt x="24962" y="83426"/>
                  <a:pt x="22800" y="85592"/>
                  <a:pt x="21359" y="87758"/>
                </a:cubicBezTo>
                <a:lnTo>
                  <a:pt x="56660" y="123501"/>
                </a:lnTo>
                <a:lnTo>
                  <a:pt x="63144" y="117363"/>
                </a:lnTo>
                <a:cubicBezTo>
                  <a:pt x="64585" y="115558"/>
                  <a:pt x="65665" y="113392"/>
                  <a:pt x="65665" y="111225"/>
                </a:cubicBezTo>
                <a:cubicBezTo>
                  <a:pt x="65665" y="109059"/>
                  <a:pt x="64585" y="106893"/>
                  <a:pt x="63144" y="105088"/>
                </a:cubicBezTo>
                <a:lnTo>
                  <a:pt x="39370" y="81259"/>
                </a:lnTo>
                <a:cubicBezTo>
                  <a:pt x="35768" y="77649"/>
                  <a:pt x="30365" y="77649"/>
                  <a:pt x="26763" y="81259"/>
                </a:cubicBezTo>
                <a:close/>
                <a:moveTo>
                  <a:pt x="33067" y="69977"/>
                </a:moveTo>
                <a:cubicBezTo>
                  <a:pt x="37569" y="69977"/>
                  <a:pt x="42072" y="71692"/>
                  <a:pt x="45494" y="75122"/>
                </a:cubicBezTo>
                <a:lnTo>
                  <a:pt x="68907" y="98950"/>
                </a:lnTo>
                <a:cubicBezTo>
                  <a:pt x="72509" y="102199"/>
                  <a:pt x="74310" y="106532"/>
                  <a:pt x="74310" y="111225"/>
                </a:cubicBezTo>
                <a:cubicBezTo>
                  <a:pt x="74310" y="115919"/>
                  <a:pt x="72509" y="120251"/>
                  <a:pt x="68907" y="123501"/>
                </a:cubicBezTo>
                <a:lnTo>
                  <a:pt x="59902" y="132888"/>
                </a:lnTo>
                <a:cubicBezTo>
                  <a:pt x="54499" y="138303"/>
                  <a:pt x="51617" y="145163"/>
                  <a:pt x="51617" y="152745"/>
                </a:cubicBezTo>
                <a:cubicBezTo>
                  <a:pt x="51617" y="160326"/>
                  <a:pt x="54499" y="167547"/>
                  <a:pt x="59902" y="172963"/>
                </a:cubicBezTo>
                <a:lnTo>
                  <a:pt x="110692" y="223508"/>
                </a:lnTo>
                <a:cubicBezTo>
                  <a:pt x="121858" y="234700"/>
                  <a:pt x="139509" y="234700"/>
                  <a:pt x="150675" y="223508"/>
                </a:cubicBezTo>
                <a:lnTo>
                  <a:pt x="159680" y="214482"/>
                </a:lnTo>
                <a:cubicBezTo>
                  <a:pt x="166524" y="207622"/>
                  <a:pt x="177691" y="207622"/>
                  <a:pt x="184535" y="214482"/>
                </a:cubicBezTo>
                <a:lnTo>
                  <a:pt x="208309" y="238310"/>
                </a:lnTo>
                <a:cubicBezTo>
                  <a:pt x="211551" y="241560"/>
                  <a:pt x="213352" y="245892"/>
                  <a:pt x="213352" y="250947"/>
                </a:cubicBezTo>
                <a:cubicBezTo>
                  <a:pt x="213352" y="255640"/>
                  <a:pt x="211551" y="259612"/>
                  <a:pt x="208309" y="263222"/>
                </a:cubicBezTo>
                <a:cubicBezTo>
                  <a:pt x="200744" y="270443"/>
                  <a:pt x="191739" y="275858"/>
                  <a:pt x="182013" y="278385"/>
                </a:cubicBezTo>
                <a:cubicBezTo>
                  <a:pt x="169406" y="281996"/>
                  <a:pt x="156438" y="283801"/>
                  <a:pt x="143471" y="283801"/>
                </a:cubicBezTo>
                <a:cubicBezTo>
                  <a:pt x="105649" y="283801"/>
                  <a:pt x="69268" y="268998"/>
                  <a:pt x="41891" y="241560"/>
                </a:cubicBezTo>
                <a:cubicBezTo>
                  <a:pt x="5510" y="205095"/>
                  <a:pt x="-8538" y="151300"/>
                  <a:pt x="5150" y="101477"/>
                </a:cubicBezTo>
                <a:cubicBezTo>
                  <a:pt x="7671" y="91368"/>
                  <a:pt x="13435" y="82342"/>
                  <a:pt x="20639" y="75122"/>
                </a:cubicBezTo>
                <a:cubicBezTo>
                  <a:pt x="24061" y="71692"/>
                  <a:pt x="28564" y="69977"/>
                  <a:pt x="33067" y="69977"/>
                </a:cubicBezTo>
                <a:close/>
                <a:moveTo>
                  <a:pt x="142230" y="57150"/>
                </a:moveTo>
                <a:cubicBezTo>
                  <a:pt x="165024" y="57150"/>
                  <a:pt x="186370" y="66143"/>
                  <a:pt x="202651" y="81971"/>
                </a:cubicBezTo>
                <a:cubicBezTo>
                  <a:pt x="235575" y="115066"/>
                  <a:pt x="235575" y="168666"/>
                  <a:pt x="202651" y="201761"/>
                </a:cubicBezTo>
                <a:cubicBezTo>
                  <a:pt x="201566" y="202481"/>
                  <a:pt x="200480" y="202840"/>
                  <a:pt x="199757" y="202840"/>
                </a:cubicBezTo>
                <a:cubicBezTo>
                  <a:pt x="198671" y="202840"/>
                  <a:pt x="197224" y="202481"/>
                  <a:pt x="196501" y="201761"/>
                </a:cubicBezTo>
                <a:cubicBezTo>
                  <a:pt x="194692" y="199962"/>
                  <a:pt x="194692" y="197085"/>
                  <a:pt x="196501" y="195646"/>
                </a:cubicBezTo>
                <a:cubicBezTo>
                  <a:pt x="226168" y="165788"/>
                  <a:pt x="226168" y="117584"/>
                  <a:pt x="196501" y="88087"/>
                </a:cubicBezTo>
                <a:cubicBezTo>
                  <a:pt x="182028" y="73698"/>
                  <a:pt x="162853" y="65783"/>
                  <a:pt x="142230" y="65783"/>
                </a:cubicBezTo>
                <a:cubicBezTo>
                  <a:pt x="121969" y="65783"/>
                  <a:pt x="102794" y="73698"/>
                  <a:pt x="88322" y="88087"/>
                </a:cubicBezTo>
                <a:cubicBezTo>
                  <a:pt x="86513" y="89526"/>
                  <a:pt x="83618" y="89526"/>
                  <a:pt x="82171" y="88087"/>
                </a:cubicBezTo>
                <a:cubicBezTo>
                  <a:pt x="80362" y="86288"/>
                  <a:pt x="80362" y="83410"/>
                  <a:pt x="82171" y="81971"/>
                </a:cubicBezTo>
                <a:cubicBezTo>
                  <a:pt x="98090" y="66143"/>
                  <a:pt x="119798" y="57150"/>
                  <a:pt x="142230" y="57150"/>
                </a:cubicBezTo>
                <a:close/>
                <a:moveTo>
                  <a:pt x="132172" y="0"/>
                </a:moveTo>
                <a:lnTo>
                  <a:pt x="152738" y="0"/>
                </a:lnTo>
                <a:cubicBezTo>
                  <a:pt x="158871" y="0"/>
                  <a:pt x="163922" y="5048"/>
                  <a:pt x="163922" y="11178"/>
                </a:cubicBezTo>
                <a:lnTo>
                  <a:pt x="163922" y="26321"/>
                </a:lnTo>
                <a:cubicBezTo>
                  <a:pt x="170056" y="27403"/>
                  <a:pt x="175829" y="28845"/>
                  <a:pt x="181962" y="31009"/>
                </a:cubicBezTo>
                <a:lnTo>
                  <a:pt x="189178" y="18028"/>
                </a:lnTo>
                <a:cubicBezTo>
                  <a:pt x="190621" y="15504"/>
                  <a:pt x="193147" y="13702"/>
                  <a:pt x="196033" y="12980"/>
                </a:cubicBezTo>
                <a:cubicBezTo>
                  <a:pt x="198920" y="12259"/>
                  <a:pt x="202167" y="12620"/>
                  <a:pt x="204692" y="14062"/>
                </a:cubicBezTo>
                <a:lnTo>
                  <a:pt x="222371" y="24519"/>
                </a:lnTo>
                <a:cubicBezTo>
                  <a:pt x="228144" y="27403"/>
                  <a:pt x="229587" y="34254"/>
                  <a:pt x="226701" y="39662"/>
                </a:cubicBezTo>
                <a:lnTo>
                  <a:pt x="219124" y="52643"/>
                </a:lnTo>
                <a:cubicBezTo>
                  <a:pt x="224175" y="56609"/>
                  <a:pt x="228144" y="60936"/>
                  <a:pt x="232474" y="65623"/>
                </a:cubicBezTo>
                <a:lnTo>
                  <a:pt x="245102" y="58412"/>
                </a:lnTo>
                <a:cubicBezTo>
                  <a:pt x="247988" y="56970"/>
                  <a:pt x="250874" y="56249"/>
                  <a:pt x="253761" y="56970"/>
                </a:cubicBezTo>
                <a:cubicBezTo>
                  <a:pt x="256647" y="57691"/>
                  <a:pt x="259173" y="59854"/>
                  <a:pt x="260616" y="62378"/>
                </a:cubicBezTo>
                <a:lnTo>
                  <a:pt x="271079" y="80407"/>
                </a:lnTo>
                <a:cubicBezTo>
                  <a:pt x="273965" y="85455"/>
                  <a:pt x="272161" y="92305"/>
                  <a:pt x="266749" y="95550"/>
                </a:cubicBezTo>
                <a:lnTo>
                  <a:pt x="254122" y="103122"/>
                </a:lnTo>
                <a:cubicBezTo>
                  <a:pt x="255926" y="108891"/>
                  <a:pt x="257729" y="114661"/>
                  <a:pt x="258812" y="121151"/>
                </a:cubicBezTo>
                <a:lnTo>
                  <a:pt x="273605" y="121151"/>
                </a:lnTo>
                <a:cubicBezTo>
                  <a:pt x="279738" y="121151"/>
                  <a:pt x="284789" y="125838"/>
                  <a:pt x="284789" y="132328"/>
                </a:cubicBezTo>
                <a:lnTo>
                  <a:pt x="284789" y="152881"/>
                </a:lnTo>
                <a:cubicBezTo>
                  <a:pt x="284789" y="159010"/>
                  <a:pt x="279738" y="164058"/>
                  <a:pt x="273605" y="164058"/>
                </a:cubicBezTo>
                <a:lnTo>
                  <a:pt x="258812" y="164058"/>
                </a:lnTo>
                <a:cubicBezTo>
                  <a:pt x="257729" y="170188"/>
                  <a:pt x="255926" y="175957"/>
                  <a:pt x="254122" y="182087"/>
                </a:cubicBezTo>
                <a:lnTo>
                  <a:pt x="266749" y="189298"/>
                </a:lnTo>
                <a:cubicBezTo>
                  <a:pt x="272161" y="192543"/>
                  <a:pt x="273965" y="199394"/>
                  <a:pt x="271079" y="204803"/>
                </a:cubicBezTo>
                <a:lnTo>
                  <a:pt x="260616" y="222470"/>
                </a:lnTo>
                <a:cubicBezTo>
                  <a:pt x="259173" y="224994"/>
                  <a:pt x="256647" y="227158"/>
                  <a:pt x="253761" y="227879"/>
                </a:cubicBezTo>
                <a:cubicBezTo>
                  <a:pt x="252678" y="228239"/>
                  <a:pt x="251957" y="228239"/>
                  <a:pt x="250874" y="228239"/>
                </a:cubicBezTo>
                <a:cubicBezTo>
                  <a:pt x="249070" y="228239"/>
                  <a:pt x="246906" y="227879"/>
                  <a:pt x="245102" y="226797"/>
                </a:cubicBezTo>
                <a:lnTo>
                  <a:pt x="232474" y="219225"/>
                </a:lnTo>
                <a:cubicBezTo>
                  <a:pt x="230309" y="221389"/>
                  <a:pt x="228144" y="223913"/>
                  <a:pt x="225979" y="226076"/>
                </a:cubicBezTo>
                <a:cubicBezTo>
                  <a:pt x="224536" y="227879"/>
                  <a:pt x="221650" y="227879"/>
                  <a:pt x="219846" y="226076"/>
                </a:cubicBezTo>
                <a:cubicBezTo>
                  <a:pt x="218403" y="224273"/>
                  <a:pt x="218403" y="221389"/>
                  <a:pt x="219846" y="219946"/>
                </a:cubicBezTo>
                <a:cubicBezTo>
                  <a:pt x="222732" y="217062"/>
                  <a:pt x="225619" y="214177"/>
                  <a:pt x="228144" y="210932"/>
                </a:cubicBezTo>
                <a:cubicBezTo>
                  <a:pt x="229227" y="209490"/>
                  <a:pt x="231752" y="208769"/>
                  <a:pt x="233556" y="209851"/>
                </a:cubicBezTo>
                <a:lnTo>
                  <a:pt x="249792" y="219225"/>
                </a:lnTo>
                <a:cubicBezTo>
                  <a:pt x="250514" y="219586"/>
                  <a:pt x="250874" y="219586"/>
                  <a:pt x="251596" y="219586"/>
                </a:cubicBezTo>
                <a:cubicBezTo>
                  <a:pt x="252318" y="219586"/>
                  <a:pt x="252678" y="219225"/>
                  <a:pt x="253039" y="218504"/>
                </a:cubicBezTo>
                <a:lnTo>
                  <a:pt x="263502" y="200476"/>
                </a:lnTo>
                <a:cubicBezTo>
                  <a:pt x="264224" y="199033"/>
                  <a:pt x="263863" y="197591"/>
                  <a:pt x="262420" y="196870"/>
                </a:cubicBezTo>
                <a:lnTo>
                  <a:pt x="246545" y="187856"/>
                </a:lnTo>
                <a:cubicBezTo>
                  <a:pt x="244741" y="186414"/>
                  <a:pt x="243658" y="184250"/>
                  <a:pt x="244741" y="182087"/>
                </a:cubicBezTo>
                <a:cubicBezTo>
                  <a:pt x="247627" y="174875"/>
                  <a:pt x="249792" y="166943"/>
                  <a:pt x="250874" y="159010"/>
                </a:cubicBezTo>
                <a:cubicBezTo>
                  <a:pt x="251235" y="156847"/>
                  <a:pt x="252678" y="155405"/>
                  <a:pt x="255204" y="155405"/>
                </a:cubicBezTo>
                <a:lnTo>
                  <a:pt x="273605" y="155405"/>
                </a:lnTo>
                <a:cubicBezTo>
                  <a:pt x="275048" y="155405"/>
                  <a:pt x="276130" y="154323"/>
                  <a:pt x="276130" y="152881"/>
                </a:cubicBezTo>
                <a:lnTo>
                  <a:pt x="276130" y="132328"/>
                </a:lnTo>
                <a:cubicBezTo>
                  <a:pt x="276130" y="130526"/>
                  <a:pt x="275048" y="129444"/>
                  <a:pt x="273605" y="129444"/>
                </a:cubicBezTo>
                <a:lnTo>
                  <a:pt x="255204" y="129444"/>
                </a:lnTo>
                <a:cubicBezTo>
                  <a:pt x="252678" y="129444"/>
                  <a:pt x="251235" y="128002"/>
                  <a:pt x="250874" y="125838"/>
                </a:cubicBezTo>
                <a:cubicBezTo>
                  <a:pt x="249792" y="117906"/>
                  <a:pt x="247627" y="110334"/>
                  <a:pt x="244741" y="102762"/>
                </a:cubicBezTo>
                <a:cubicBezTo>
                  <a:pt x="243658" y="100598"/>
                  <a:pt x="244741" y="98435"/>
                  <a:pt x="246545" y="97353"/>
                </a:cubicBezTo>
                <a:lnTo>
                  <a:pt x="262420" y="88339"/>
                </a:lnTo>
                <a:cubicBezTo>
                  <a:pt x="263863" y="87257"/>
                  <a:pt x="264224" y="85815"/>
                  <a:pt x="263502" y="84733"/>
                </a:cubicBezTo>
                <a:lnTo>
                  <a:pt x="253039" y="66705"/>
                </a:lnTo>
                <a:cubicBezTo>
                  <a:pt x="252678" y="66344"/>
                  <a:pt x="252318" y="65623"/>
                  <a:pt x="251596" y="65623"/>
                </a:cubicBezTo>
                <a:cubicBezTo>
                  <a:pt x="250874" y="65263"/>
                  <a:pt x="250514" y="65263"/>
                  <a:pt x="249792" y="65623"/>
                </a:cubicBezTo>
                <a:lnTo>
                  <a:pt x="233556" y="74998"/>
                </a:lnTo>
                <a:cubicBezTo>
                  <a:pt x="231752" y="76080"/>
                  <a:pt x="229227" y="75719"/>
                  <a:pt x="228144" y="73916"/>
                </a:cubicBezTo>
                <a:cubicBezTo>
                  <a:pt x="223093" y="67426"/>
                  <a:pt x="217320" y="62018"/>
                  <a:pt x="210826" y="56970"/>
                </a:cubicBezTo>
                <a:cubicBezTo>
                  <a:pt x="209383" y="55888"/>
                  <a:pt x="208661" y="53364"/>
                  <a:pt x="210104" y="51561"/>
                </a:cubicBezTo>
                <a:lnTo>
                  <a:pt x="219124" y="35336"/>
                </a:lnTo>
                <a:cubicBezTo>
                  <a:pt x="219846" y="34254"/>
                  <a:pt x="219485" y="32451"/>
                  <a:pt x="218403" y="31730"/>
                </a:cubicBezTo>
                <a:lnTo>
                  <a:pt x="200363" y="21273"/>
                </a:lnTo>
                <a:cubicBezTo>
                  <a:pt x="199641" y="20913"/>
                  <a:pt x="198920" y="20913"/>
                  <a:pt x="198559" y="21273"/>
                </a:cubicBezTo>
                <a:cubicBezTo>
                  <a:pt x="197837" y="21273"/>
                  <a:pt x="197116" y="21995"/>
                  <a:pt x="196755" y="22716"/>
                </a:cubicBezTo>
                <a:lnTo>
                  <a:pt x="187735" y="38581"/>
                </a:lnTo>
                <a:cubicBezTo>
                  <a:pt x="186653" y="40384"/>
                  <a:pt x="184127" y="41105"/>
                  <a:pt x="182323" y="40384"/>
                </a:cubicBezTo>
                <a:cubicBezTo>
                  <a:pt x="174746" y="37499"/>
                  <a:pt x="166809" y="35336"/>
                  <a:pt x="158871" y="34254"/>
                </a:cubicBezTo>
                <a:cubicBezTo>
                  <a:pt x="156707" y="33893"/>
                  <a:pt x="155263" y="32091"/>
                  <a:pt x="155263" y="29927"/>
                </a:cubicBezTo>
                <a:lnTo>
                  <a:pt x="155263" y="11178"/>
                </a:lnTo>
                <a:cubicBezTo>
                  <a:pt x="155263" y="9735"/>
                  <a:pt x="154181" y="8654"/>
                  <a:pt x="152738" y="8654"/>
                </a:cubicBezTo>
                <a:lnTo>
                  <a:pt x="132172" y="8654"/>
                </a:lnTo>
                <a:cubicBezTo>
                  <a:pt x="130729" y="8654"/>
                  <a:pt x="129647" y="9735"/>
                  <a:pt x="129647" y="11178"/>
                </a:cubicBezTo>
                <a:lnTo>
                  <a:pt x="129647" y="29927"/>
                </a:lnTo>
                <a:cubicBezTo>
                  <a:pt x="129647" y="32091"/>
                  <a:pt x="127843" y="33893"/>
                  <a:pt x="125678" y="34254"/>
                </a:cubicBezTo>
                <a:cubicBezTo>
                  <a:pt x="117741" y="35336"/>
                  <a:pt x="110164" y="37499"/>
                  <a:pt x="102587" y="40384"/>
                </a:cubicBezTo>
                <a:cubicBezTo>
                  <a:pt x="100783" y="41105"/>
                  <a:pt x="98258" y="40384"/>
                  <a:pt x="97536" y="38581"/>
                </a:cubicBezTo>
                <a:lnTo>
                  <a:pt x="87794" y="22716"/>
                </a:lnTo>
                <a:cubicBezTo>
                  <a:pt x="87434" y="21273"/>
                  <a:pt x="85630" y="20913"/>
                  <a:pt x="84186" y="21273"/>
                </a:cubicBezTo>
                <a:lnTo>
                  <a:pt x="66507" y="31730"/>
                </a:lnTo>
                <a:cubicBezTo>
                  <a:pt x="65425" y="32451"/>
                  <a:pt x="65064" y="34254"/>
                  <a:pt x="65425" y="35336"/>
                </a:cubicBezTo>
                <a:lnTo>
                  <a:pt x="74806" y="51561"/>
                </a:lnTo>
                <a:cubicBezTo>
                  <a:pt x="75888" y="53364"/>
                  <a:pt x="75527" y="55888"/>
                  <a:pt x="73723" y="56970"/>
                </a:cubicBezTo>
                <a:cubicBezTo>
                  <a:pt x="70476" y="59494"/>
                  <a:pt x="67590" y="62018"/>
                  <a:pt x="65064" y="64902"/>
                </a:cubicBezTo>
                <a:cubicBezTo>
                  <a:pt x="63260" y="66705"/>
                  <a:pt x="60374" y="66705"/>
                  <a:pt x="58570" y="64902"/>
                </a:cubicBezTo>
                <a:cubicBezTo>
                  <a:pt x="57127" y="63460"/>
                  <a:pt x="57127" y="60575"/>
                  <a:pt x="58570" y="59133"/>
                </a:cubicBezTo>
                <a:cubicBezTo>
                  <a:pt x="60735" y="56970"/>
                  <a:pt x="63260" y="54806"/>
                  <a:pt x="65425" y="52643"/>
                </a:cubicBezTo>
                <a:lnTo>
                  <a:pt x="58209" y="39662"/>
                </a:lnTo>
                <a:cubicBezTo>
                  <a:pt x="54962" y="34254"/>
                  <a:pt x="56766" y="27403"/>
                  <a:pt x="62178" y="24519"/>
                </a:cubicBezTo>
                <a:lnTo>
                  <a:pt x="80218" y="14062"/>
                </a:lnTo>
                <a:cubicBezTo>
                  <a:pt x="85630" y="10817"/>
                  <a:pt x="92485" y="12620"/>
                  <a:pt x="95371" y="18028"/>
                </a:cubicBezTo>
                <a:lnTo>
                  <a:pt x="102948" y="31009"/>
                </a:lnTo>
                <a:cubicBezTo>
                  <a:pt x="108721" y="28845"/>
                  <a:pt x="114854" y="27403"/>
                  <a:pt x="120627" y="26321"/>
                </a:cubicBezTo>
                <a:lnTo>
                  <a:pt x="120627" y="11178"/>
                </a:lnTo>
                <a:cubicBezTo>
                  <a:pt x="120627" y="5048"/>
                  <a:pt x="126039" y="0"/>
                  <a:pt x="132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8440" name="Freeform 336"/>
          <p:cNvSpPr>
            <a:spLocks noChangeAspect="1" noChangeArrowheads="1"/>
          </p:cNvSpPr>
          <p:nvPr/>
        </p:nvSpPr>
        <p:spPr bwMode="auto">
          <a:xfrm>
            <a:off x="19264313" y="6587776"/>
            <a:ext cx="1054100" cy="971550"/>
          </a:xfrm>
          <a:custGeom>
            <a:avLst/>
            <a:gdLst>
              <a:gd name="T0" fmla="*/ 2147483646 w 791"/>
              <a:gd name="T1" fmla="*/ 2147483646 h 727"/>
              <a:gd name="T2" fmla="*/ 2147483646 w 791"/>
              <a:gd name="T3" fmla="*/ 2147483646 h 727"/>
              <a:gd name="T4" fmla="*/ 2147483646 w 791"/>
              <a:gd name="T5" fmla="*/ 2147483646 h 727"/>
              <a:gd name="T6" fmla="*/ 2147483646 w 791"/>
              <a:gd name="T7" fmla="*/ 2147483646 h 727"/>
              <a:gd name="T8" fmla="*/ 2147483646 w 791"/>
              <a:gd name="T9" fmla="*/ 2147483646 h 727"/>
              <a:gd name="T10" fmla="*/ 2147483646 w 791"/>
              <a:gd name="T11" fmla="*/ 2147483646 h 727"/>
              <a:gd name="T12" fmla="*/ 2147483646 w 791"/>
              <a:gd name="T13" fmla="*/ 2147483646 h 727"/>
              <a:gd name="T14" fmla="*/ 2147483646 w 791"/>
              <a:gd name="T15" fmla="*/ 2147483646 h 727"/>
              <a:gd name="T16" fmla="*/ 2147483646 w 791"/>
              <a:gd name="T17" fmla="*/ 2147483646 h 727"/>
              <a:gd name="T18" fmla="*/ 2147483646 w 791"/>
              <a:gd name="T19" fmla="*/ 2147483646 h 727"/>
              <a:gd name="T20" fmla="*/ 2147483646 w 791"/>
              <a:gd name="T21" fmla="*/ 2147483646 h 727"/>
              <a:gd name="T22" fmla="*/ 2147483646 w 791"/>
              <a:gd name="T23" fmla="*/ 2147483646 h 727"/>
              <a:gd name="T24" fmla="*/ 2147483646 w 791"/>
              <a:gd name="T25" fmla="*/ 2147483646 h 727"/>
              <a:gd name="T26" fmla="*/ 2147483646 w 791"/>
              <a:gd name="T27" fmla="*/ 2147483646 h 727"/>
              <a:gd name="T28" fmla="*/ 2147483646 w 791"/>
              <a:gd name="T29" fmla="*/ 2147483646 h 727"/>
              <a:gd name="T30" fmla="*/ 2147483646 w 791"/>
              <a:gd name="T31" fmla="*/ 2147483646 h 727"/>
              <a:gd name="T32" fmla="*/ 2147483646 w 791"/>
              <a:gd name="T33" fmla="*/ 2147483646 h 727"/>
              <a:gd name="T34" fmla="*/ 2147483646 w 791"/>
              <a:gd name="T35" fmla="*/ 2147483646 h 727"/>
              <a:gd name="T36" fmla="*/ 2147483646 w 791"/>
              <a:gd name="T37" fmla="*/ 2147483646 h 727"/>
              <a:gd name="T38" fmla="*/ 2147483646 w 791"/>
              <a:gd name="T39" fmla="*/ 2147483646 h 727"/>
              <a:gd name="T40" fmla="*/ 2147483646 w 791"/>
              <a:gd name="T41" fmla="*/ 2147483646 h 727"/>
              <a:gd name="T42" fmla="*/ 2147483646 w 791"/>
              <a:gd name="T43" fmla="*/ 2147483646 h 727"/>
              <a:gd name="T44" fmla="*/ 2147483646 w 791"/>
              <a:gd name="T45" fmla="*/ 2147483646 h 727"/>
              <a:gd name="T46" fmla="*/ 2147483646 w 791"/>
              <a:gd name="T47" fmla="*/ 2147483646 h 727"/>
              <a:gd name="T48" fmla="*/ 2147483646 w 791"/>
              <a:gd name="T49" fmla="*/ 2147483646 h 727"/>
              <a:gd name="T50" fmla="*/ 2147483646 w 791"/>
              <a:gd name="T51" fmla="*/ 2147483646 h 727"/>
              <a:gd name="T52" fmla="*/ 2147483646 w 791"/>
              <a:gd name="T53" fmla="*/ 0 h 727"/>
              <a:gd name="T54" fmla="*/ 2147483646 w 791"/>
              <a:gd name="T55" fmla="*/ 2147483646 h 727"/>
              <a:gd name="T56" fmla="*/ 2147483646 w 791"/>
              <a:gd name="T57" fmla="*/ 2147483646 h 727"/>
              <a:gd name="T58" fmla="*/ 2147483646 w 791"/>
              <a:gd name="T59" fmla="*/ 2147483646 h 727"/>
              <a:gd name="T60" fmla="*/ 2147483646 w 791"/>
              <a:gd name="T61" fmla="*/ 2147483646 h 727"/>
              <a:gd name="T62" fmla="*/ 2147483646 w 791"/>
              <a:gd name="T63" fmla="*/ 2147483646 h 727"/>
              <a:gd name="T64" fmla="*/ 2147483646 w 791"/>
              <a:gd name="T65" fmla="*/ 2147483646 h 727"/>
              <a:gd name="T66" fmla="*/ 2147483646 w 791"/>
              <a:gd name="T67" fmla="*/ 2147483646 h 727"/>
              <a:gd name="T68" fmla="*/ 2147483646 w 791"/>
              <a:gd name="T69" fmla="*/ 2147483646 h 727"/>
              <a:gd name="T70" fmla="*/ 2147483646 w 791"/>
              <a:gd name="T71" fmla="*/ 2147483646 h 727"/>
              <a:gd name="T72" fmla="*/ 2147483646 w 791"/>
              <a:gd name="T73" fmla="*/ 2147483646 h 727"/>
              <a:gd name="T74" fmla="*/ 2147483646 w 791"/>
              <a:gd name="T75" fmla="*/ 2147483646 h 727"/>
              <a:gd name="T76" fmla="*/ 2147483646 w 791"/>
              <a:gd name="T77" fmla="*/ 2147483646 h 727"/>
              <a:gd name="T78" fmla="*/ 2147483646 w 791"/>
              <a:gd name="T79" fmla="*/ 2147483646 h 727"/>
              <a:gd name="T80" fmla="*/ 2147483646 w 791"/>
              <a:gd name="T81" fmla="*/ 2147483646 h 727"/>
              <a:gd name="T82" fmla="*/ 0 w 791"/>
              <a:gd name="T83" fmla="*/ 2147483646 h 727"/>
              <a:gd name="T84" fmla="*/ 2147483646 w 791"/>
              <a:gd name="T85" fmla="*/ 2147483646 h 727"/>
              <a:gd name="T86" fmla="*/ 2147483646 w 791"/>
              <a:gd name="T87" fmla="*/ 2147483646 h 727"/>
              <a:gd name="T88" fmla="*/ 2147483646 w 791"/>
              <a:gd name="T89" fmla="*/ 2147483646 h 7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91" h="727">
                <a:moveTo>
                  <a:pt x="766" y="204"/>
                </a:moveTo>
                <a:lnTo>
                  <a:pt x="465" y="204"/>
                </a:lnTo>
                <a:cubicBezTo>
                  <a:pt x="463" y="204"/>
                  <a:pt x="460" y="205"/>
                  <a:pt x="458" y="206"/>
                </a:cubicBezTo>
                <a:lnTo>
                  <a:pt x="375" y="278"/>
                </a:lnTo>
                <a:lnTo>
                  <a:pt x="375" y="24"/>
                </a:lnTo>
                <a:lnTo>
                  <a:pt x="766" y="24"/>
                </a:lnTo>
                <a:lnTo>
                  <a:pt x="766" y="204"/>
                </a:lnTo>
                <a:close/>
                <a:moveTo>
                  <a:pt x="702" y="351"/>
                </a:moveTo>
                <a:lnTo>
                  <a:pt x="563" y="351"/>
                </a:lnTo>
                <a:cubicBezTo>
                  <a:pt x="561" y="307"/>
                  <a:pt x="550" y="266"/>
                  <a:pt x="535" y="227"/>
                </a:cubicBezTo>
                <a:lnTo>
                  <a:pt x="673" y="227"/>
                </a:lnTo>
                <a:cubicBezTo>
                  <a:pt x="690" y="266"/>
                  <a:pt x="700" y="307"/>
                  <a:pt x="702" y="351"/>
                </a:cubicBezTo>
                <a:close/>
                <a:moveTo>
                  <a:pt x="625" y="578"/>
                </a:moveTo>
                <a:lnTo>
                  <a:pt x="625" y="578"/>
                </a:lnTo>
                <a:cubicBezTo>
                  <a:pt x="595" y="555"/>
                  <a:pt x="561" y="537"/>
                  <a:pt x="525" y="522"/>
                </a:cubicBezTo>
                <a:cubicBezTo>
                  <a:pt x="546" y="478"/>
                  <a:pt x="561" y="428"/>
                  <a:pt x="563" y="375"/>
                </a:cubicBezTo>
                <a:lnTo>
                  <a:pt x="702" y="375"/>
                </a:lnTo>
                <a:cubicBezTo>
                  <a:pt x="699" y="452"/>
                  <a:pt x="671" y="522"/>
                  <a:pt x="625" y="578"/>
                </a:cubicBezTo>
                <a:close/>
                <a:moveTo>
                  <a:pt x="396" y="700"/>
                </a:moveTo>
                <a:lnTo>
                  <a:pt x="396" y="700"/>
                </a:lnTo>
                <a:cubicBezTo>
                  <a:pt x="425" y="671"/>
                  <a:pt x="477" y="616"/>
                  <a:pt x="514" y="544"/>
                </a:cubicBezTo>
                <a:cubicBezTo>
                  <a:pt x="548" y="557"/>
                  <a:pt x="581" y="574"/>
                  <a:pt x="609" y="595"/>
                </a:cubicBezTo>
                <a:cubicBezTo>
                  <a:pt x="555" y="653"/>
                  <a:pt x="480" y="693"/>
                  <a:pt x="396" y="700"/>
                </a:cubicBezTo>
                <a:close/>
                <a:moveTo>
                  <a:pt x="375" y="687"/>
                </a:moveTo>
                <a:lnTo>
                  <a:pt x="375" y="516"/>
                </a:lnTo>
                <a:cubicBezTo>
                  <a:pt x="414" y="517"/>
                  <a:pt x="453" y="523"/>
                  <a:pt x="491" y="536"/>
                </a:cubicBezTo>
                <a:cubicBezTo>
                  <a:pt x="453" y="606"/>
                  <a:pt x="403" y="660"/>
                  <a:pt x="375" y="687"/>
                </a:cubicBezTo>
                <a:close/>
                <a:moveTo>
                  <a:pt x="375" y="375"/>
                </a:moveTo>
                <a:lnTo>
                  <a:pt x="538" y="375"/>
                </a:lnTo>
                <a:cubicBezTo>
                  <a:pt x="537" y="425"/>
                  <a:pt x="522" y="472"/>
                  <a:pt x="502" y="514"/>
                </a:cubicBezTo>
                <a:cubicBezTo>
                  <a:pt x="461" y="501"/>
                  <a:pt x="418" y="493"/>
                  <a:pt x="375" y="492"/>
                </a:cubicBezTo>
                <a:lnTo>
                  <a:pt x="375" y="375"/>
                </a:lnTo>
                <a:close/>
                <a:moveTo>
                  <a:pt x="351" y="492"/>
                </a:moveTo>
                <a:lnTo>
                  <a:pt x="351" y="492"/>
                </a:lnTo>
                <a:cubicBezTo>
                  <a:pt x="308" y="493"/>
                  <a:pt x="265" y="501"/>
                  <a:pt x="224" y="514"/>
                </a:cubicBezTo>
                <a:cubicBezTo>
                  <a:pt x="204" y="472"/>
                  <a:pt x="190" y="425"/>
                  <a:pt x="188" y="375"/>
                </a:cubicBezTo>
                <a:lnTo>
                  <a:pt x="351" y="375"/>
                </a:lnTo>
                <a:lnTo>
                  <a:pt x="351" y="492"/>
                </a:lnTo>
                <a:close/>
                <a:moveTo>
                  <a:pt x="351" y="687"/>
                </a:moveTo>
                <a:lnTo>
                  <a:pt x="351" y="687"/>
                </a:lnTo>
                <a:cubicBezTo>
                  <a:pt x="323" y="660"/>
                  <a:pt x="273" y="606"/>
                  <a:pt x="235" y="536"/>
                </a:cubicBezTo>
                <a:cubicBezTo>
                  <a:pt x="272" y="523"/>
                  <a:pt x="312" y="517"/>
                  <a:pt x="351" y="516"/>
                </a:cubicBezTo>
                <a:lnTo>
                  <a:pt x="351" y="687"/>
                </a:lnTo>
                <a:close/>
                <a:moveTo>
                  <a:pt x="117" y="595"/>
                </a:moveTo>
                <a:lnTo>
                  <a:pt x="117" y="595"/>
                </a:lnTo>
                <a:cubicBezTo>
                  <a:pt x="145" y="574"/>
                  <a:pt x="178" y="557"/>
                  <a:pt x="212" y="544"/>
                </a:cubicBezTo>
                <a:cubicBezTo>
                  <a:pt x="250" y="616"/>
                  <a:pt x="301" y="671"/>
                  <a:pt x="331" y="700"/>
                </a:cubicBezTo>
                <a:cubicBezTo>
                  <a:pt x="246" y="693"/>
                  <a:pt x="171" y="653"/>
                  <a:pt x="117" y="595"/>
                </a:cubicBezTo>
                <a:close/>
                <a:moveTo>
                  <a:pt x="101" y="578"/>
                </a:moveTo>
                <a:lnTo>
                  <a:pt x="101" y="578"/>
                </a:lnTo>
                <a:cubicBezTo>
                  <a:pt x="55" y="522"/>
                  <a:pt x="27" y="452"/>
                  <a:pt x="24" y="375"/>
                </a:cubicBezTo>
                <a:lnTo>
                  <a:pt x="163" y="375"/>
                </a:lnTo>
                <a:cubicBezTo>
                  <a:pt x="165" y="428"/>
                  <a:pt x="180" y="478"/>
                  <a:pt x="201" y="522"/>
                </a:cubicBezTo>
                <a:cubicBezTo>
                  <a:pt x="165" y="537"/>
                  <a:pt x="131" y="555"/>
                  <a:pt x="101" y="578"/>
                </a:cubicBezTo>
                <a:close/>
                <a:moveTo>
                  <a:pt x="100" y="149"/>
                </a:moveTo>
                <a:lnTo>
                  <a:pt x="100" y="149"/>
                </a:lnTo>
                <a:cubicBezTo>
                  <a:pt x="131" y="171"/>
                  <a:pt x="165" y="190"/>
                  <a:pt x="201" y="204"/>
                </a:cubicBezTo>
                <a:cubicBezTo>
                  <a:pt x="181" y="249"/>
                  <a:pt x="165" y="298"/>
                  <a:pt x="163" y="351"/>
                </a:cubicBezTo>
                <a:lnTo>
                  <a:pt x="24" y="351"/>
                </a:lnTo>
                <a:cubicBezTo>
                  <a:pt x="27" y="275"/>
                  <a:pt x="55" y="205"/>
                  <a:pt x="100" y="149"/>
                </a:cubicBezTo>
                <a:close/>
                <a:moveTo>
                  <a:pt x="778" y="0"/>
                </a:moveTo>
                <a:lnTo>
                  <a:pt x="363" y="0"/>
                </a:lnTo>
                <a:cubicBezTo>
                  <a:pt x="356" y="0"/>
                  <a:pt x="351" y="5"/>
                  <a:pt x="351" y="12"/>
                </a:cubicBezTo>
                <a:lnTo>
                  <a:pt x="351" y="305"/>
                </a:lnTo>
                <a:cubicBezTo>
                  <a:pt x="351" y="309"/>
                  <a:pt x="354" y="313"/>
                  <a:pt x="358" y="316"/>
                </a:cubicBezTo>
                <a:cubicBezTo>
                  <a:pt x="360" y="316"/>
                  <a:pt x="362" y="317"/>
                  <a:pt x="363" y="317"/>
                </a:cubicBezTo>
                <a:cubicBezTo>
                  <a:pt x="366" y="317"/>
                  <a:pt x="369" y="316"/>
                  <a:pt x="371" y="314"/>
                </a:cubicBezTo>
                <a:lnTo>
                  <a:pt x="470" y="227"/>
                </a:lnTo>
                <a:lnTo>
                  <a:pt x="508" y="227"/>
                </a:lnTo>
                <a:cubicBezTo>
                  <a:pt x="525" y="266"/>
                  <a:pt x="537" y="307"/>
                  <a:pt x="539" y="351"/>
                </a:cubicBezTo>
                <a:lnTo>
                  <a:pt x="188" y="351"/>
                </a:lnTo>
                <a:cubicBezTo>
                  <a:pt x="190" y="302"/>
                  <a:pt x="204" y="255"/>
                  <a:pt x="224" y="212"/>
                </a:cubicBezTo>
                <a:cubicBezTo>
                  <a:pt x="253" y="222"/>
                  <a:pt x="284" y="229"/>
                  <a:pt x="315" y="232"/>
                </a:cubicBezTo>
                <a:lnTo>
                  <a:pt x="316" y="232"/>
                </a:lnTo>
                <a:cubicBezTo>
                  <a:pt x="322" y="232"/>
                  <a:pt x="327" y="227"/>
                  <a:pt x="328" y="222"/>
                </a:cubicBezTo>
                <a:cubicBezTo>
                  <a:pt x="329" y="215"/>
                  <a:pt x="324" y="209"/>
                  <a:pt x="317" y="209"/>
                </a:cubicBezTo>
                <a:cubicBezTo>
                  <a:pt x="289" y="205"/>
                  <a:pt x="262" y="199"/>
                  <a:pt x="235" y="191"/>
                </a:cubicBezTo>
                <a:cubicBezTo>
                  <a:pt x="263" y="138"/>
                  <a:pt x="299" y="94"/>
                  <a:pt x="326" y="65"/>
                </a:cubicBezTo>
                <a:cubicBezTo>
                  <a:pt x="331" y="60"/>
                  <a:pt x="331" y="52"/>
                  <a:pt x="326" y="48"/>
                </a:cubicBezTo>
                <a:cubicBezTo>
                  <a:pt x="321" y="43"/>
                  <a:pt x="313" y="44"/>
                  <a:pt x="309" y="48"/>
                </a:cubicBezTo>
                <a:cubicBezTo>
                  <a:pt x="281" y="79"/>
                  <a:pt x="242" y="125"/>
                  <a:pt x="212" y="183"/>
                </a:cubicBezTo>
                <a:cubicBezTo>
                  <a:pt x="178" y="169"/>
                  <a:pt x="145" y="152"/>
                  <a:pt x="116" y="131"/>
                </a:cubicBezTo>
                <a:cubicBezTo>
                  <a:pt x="160" y="84"/>
                  <a:pt x="216" y="50"/>
                  <a:pt x="281" y="34"/>
                </a:cubicBezTo>
                <a:cubicBezTo>
                  <a:pt x="288" y="33"/>
                  <a:pt x="292" y="26"/>
                  <a:pt x="290" y="20"/>
                </a:cubicBezTo>
                <a:cubicBezTo>
                  <a:pt x="288" y="13"/>
                  <a:pt x="282" y="9"/>
                  <a:pt x="275" y="11"/>
                </a:cubicBezTo>
                <a:cubicBezTo>
                  <a:pt x="113" y="51"/>
                  <a:pt x="0" y="196"/>
                  <a:pt x="0" y="363"/>
                </a:cubicBezTo>
                <a:cubicBezTo>
                  <a:pt x="0" y="563"/>
                  <a:pt x="163" y="726"/>
                  <a:pt x="363" y="726"/>
                </a:cubicBezTo>
                <a:cubicBezTo>
                  <a:pt x="563" y="726"/>
                  <a:pt x="726" y="563"/>
                  <a:pt x="726" y="363"/>
                </a:cubicBezTo>
                <a:cubicBezTo>
                  <a:pt x="726" y="315"/>
                  <a:pt x="716" y="269"/>
                  <a:pt x="699" y="227"/>
                </a:cubicBezTo>
                <a:lnTo>
                  <a:pt x="778" y="227"/>
                </a:lnTo>
                <a:cubicBezTo>
                  <a:pt x="784" y="227"/>
                  <a:pt x="790" y="222"/>
                  <a:pt x="790" y="216"/>
                </a:cubicBezTo>
                <a:lnTo>
                  <a:pt x="790" y="12"/>
                </a:lnTo>
                <a:cubicBezTo>
                  <a:pt x="790" y="5"/>
                  <a:pt x="784" y="0"/>
                  <a:pt x="7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TextBox 16"/>
          <p:cNvSpPr txBox="1">
            <a:spLocks noChangeArrowheads="1"/>
          </p:cNvSpPr>
          <p:nvPr/>
        </p:nvSpPr>
        <p:spPr bwMode="auto">
          <a:xfrm>
            <a:off x="1925889" y="7551577"/>
            <a:ext cx="53335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г. </a:t>
            </a:r>
            <a:r>
              <a:rPr lang="ru-RU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Иркутск</a:t>
            </a:r>
          </a:p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ул. </a:t>
            </a:r>
            <a:r>
              <a:rPr lang="ru-RU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А. Невского, 105</a:t>
            </a:r>
          </a:p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ул. Рабочего штаба, 1</a:t>
            </a:r>
            <a:r>
              <a:rPr lang="en-US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9</a:t>
            </a:r>
            <a:r>
              <a:rPr lang="ru-RU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А</a:t>
            </a:r>
            <a:endParaRPr lang="en-US" altLang="ru-RU" sz="32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</p:txBody>
      </p:sp>
      <p:sp>
        <p:nvSpPr>
          <p:cNvPr id="18442" name="TextBox 21"/>
          <p:cNvSpPr txBox="1">
            <a:spLocks noChangeArrowheads="1"/>
          </p:cNvSpPr>
          <p:nvPr/>
        </p:nvSpPr>
        <p:spPr bwMode="auto">
          <a:xfrm>
            <a:off x="7842250" y="8053038"/>
            <a:ext cx="3671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rikp@rikp38.ru</a:t>
            </a:r>
            <a:endParaRPr lang="en-US" altLang="ru-RU" sz="32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</p:txBody>
      </p:sp>
      <p:sp>
        <p:nvSpPr>
          <p:cNvPr id="18443" name="TextBox 23"/>
          <p:cNvSpPr txBox="1">
            <a:spLocks noChangeArrowheads="1"/>
          </p:cNvSpPr>
          <p:nvPr/>
        </p:nvSpPr>
        <p:spPr bwMode="auto">
          <a:xfrm>
            <a:off x="13077315" y="8044019"/>
            <a:ext cx="31918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8 (395) </a:t>
            </a:r>
            <a:r>
              <a:rPr lang="en-US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484-370</a:t>
            </a:r>
            <a:endParaRPr lang="en-US" altLang="ru-RU" sz="32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</p:txBody>
      </p:sp>
      <p:sp>
        <p:nvSpPr>
          <p:cNvPr id="18444" name="TextBox 25"/>
          <p:cNvSpPr txBox="1">
            <a:spLocks noChangeArrowheads="1"/>
          </p:cNvSpPr>
          <p:nvPr/>
        </p:nvSpPr>
        <p:spPr bwMode="auto">
          <a:xfrm>
            <a:off x="16895342" y="8044018"/>
            <a:ext cx="5897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de-DE" alt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www.center-prof38.ru</a:t>
            </a:r>
            <a:endParaRPr lang="de-DE" altLang="ru-RU" sz="3200" b="1" dirty="0">
              <a:solidFill>
                <a:schemeClr val="bg1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56" y="247164"/>
            <a:ext cx="4745746" cy="719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224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АСИ (02.12.20)"/>
  <p:tag name="ISPRING_RESOURCE_FOLDER" val="X:\6.Электронная база данных (ЭБД)\Презентации (не удалять, не перемещать)\АСИ (02.12.20)\"/>
  <p:tag name="ISPRING_PRESENTATION_PATH" val="X:\6.Электронная база данных (ЭБД)\Презентации (не удалять, не перемещать)\АСИ (02.12.20).pptx"/>
  <p:tag name="ISPRING_PROJECT_VERSION" val="9.3"/>
  <p:tag name="ISPRING_PROJECT_FOLDER_UPDATED" val="1"/>
  <p:tag name="ISPRING_SCREEN_RECS_UPDATED" val="X:\6.Электронная база данных (ЭБД)\Презентации (не удалять, не перемещать)\АСИ (02.12.20)\"/>
  <p:tag name="ISPRING_UUID" val="{5482A43D-98CF-4DB0-AA71-24BFE74022B7}"/>
  <p:tag name="FLASHSPRING_ZOOM_TAG" val="98"/>
  <p:tag name="ISPRING_PRESENTATION_INFO_2" val="&lt;?xml version=&quot;1.0&quot; encoding=&quot;UTF-8&quot; standalone=&quot;no&quot; ?&gt;&#10;&lt;presentation2&gt;&#10;&#10;  &lt;slides&gt;&#10;    &lt;slide id=&quot;{5A5E93E0-6006-4D11-B535-A73FFF78E7F2}&quot; pptId=&quot;2215&quot;/&gt;&#10;    &lt;slide id=&quot;{E3D66D87-0103-442A-8837-8DE0BAAA602F}&quot; pptId=&quot;2261&quot;/&gt;&#10;    &lt;slide id=&quot;{DD54DC62-21ED-4CD4-BF2A-7FD12EA3B71B}&quot; pptId=&quot;3360&quot;/&gt;&#10;    &lt;slide id=&quot;{1AE5B231-8610-40FF-B60E-DA2E3E9B6135}&quot; pptId=&quot;3362&quot;/&gt;&#10;    &lt;slide id=&quot;{10FE879C-67B1-43ED-A66A-A7F84FEA8F4A}&quot; pptId=&quot;3364&quot;/&gt;&#10;  &lt;/slides&gt;&#10;&#10;  &lt;narration&gt;&#10;    &lt;audioTracks/&gt;&#10;    &lt;videoTracks&gt;&#10;      &lt;videoTrack muted=&quot;false&quot; name=&quot;!Видеофильм НАРК_Цифровой куратор&quot; resource=&quot;ab350ced&quot; slideId=&quot;{5A5E93E0-6006-4D11-B535-A73FFF78E7F2}&quot; startTime=&quot;0&quot; stepIndex=&quot;0&quot; volume=&quot;1&quot;&gt;&#10;        &lt;video format=&quot;yuv420p&quot; frameRate=&quot;25&quot; height=&quot;1080&quot; pixelAspectRatio=&quot;1&quot; width=&quot;1920&quot;/&gt;&#10;        &lt;audio channels=&quot;2&quot; format=&quot;fltp&quot; sampleRate=&quot;48000&quot;/&gt;&#10;      &lt;/videoTrack&gt;&#10;    &lt;/videoTracks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5A5E93E0-6006-4D11-B535-A73FFF78E7F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10FE879C-67B1-43ED-A66A-A7F84FEA8F4A}"/>
</p:tagLst>
</file>

<file path=ppt/theme/theme1.xml><?xml version="1.0" encoding="utf-8"?>
<a:theme xmlns:a="http://schemas.openxmlformats.org/drawingml/2006/main" name="Office Theme">
  <a:themeElements>
    <a:clrScheme name="IGPIA - Theme 13 -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13033"/>
      </a:accent1>
      <a:accent2>
        <a:srgbClr val="F5B43F"/>
      </a:accent2>
      <a:accent3>
        <a:srgbClr val="56BDB2"/>
      </a:accent3>
      <a:accent4>
        <a:srgbClr val="739AA7"/>
      </a:accent4>
      <a:accent5>
        <a:srgbClr val="B1C3CA"/>
      </a:accent5>
      <a:accent6>
        <a:srgbClr val="DFDFDF"/>
      </a:accent6>
      <a:hlink>
        <a:srgbClr val="F33B48"/>
      </a:hlink>
      <a:folHlink>
        <a:srgbClr val="FFC000"/>
      </a:folHlink>
    </a:clrScheme>
    <a:fontScheme name="Другая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48114</TotalTime>
  <Words>589</Words>
  <Application>Microsoft Office PowerPoint</Application>
  <PresentationFormat>Произвольный</PresentationFormat>
  <Paragraphs>151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7" baseType="lpstr">
      <vt:lpstr>animat</vt:lpstr>
      <vt:lpstr>Arial</vt:lpstr>
      <vt:lpstr>Century Gothic</vt:lpstr>
      <vt:lpstr>Gill Sans</vt:lpstr>
      <vt:lpstr>Lato</vt:lpstr>
      <vt:lpstr>Lato Heavy</vt:lpstr>
      <vt:lpstr>League Spartan</vt:lpstr>
      <vt:lpstr>Mukta</vt:lpstr>
      <vt:lpstr>Noto Sans</vt:lpstr>
      <vt:lpstr>Noto Sans ExtraLight</vt:lpstr>
      <vt:lpstr>Noto Sans Medium</vt:lpstr>
      <vt:lpstr>Poppins</vt:lpstr>
      <vt:lpstr>PT Serif</vt:lpstr>
      <vt:lpstr>Source Sans Pro</vt:lpstr>
      <vt:lpstr>Source Sans Pro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http://graphicriver.net/user/jetfabrik</Manager>
  <Company>http://graphicriver.net/user/jetfabrik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subject>http://graphicriver.net/user/jetfabrik</dc:subject>
  <dc:creator>Jetfabrik</dc:creator>
  <cp:keywords>http:/graphicriver.net/user/jetfabrik</cp:keywords>
  <dc:description>http://graphicriver.net/user/jetfabrik</dc:description>
  <cp:lastModifiedBy>Васильев Роман Витальевич</cp:lastModifiedBy>
  <cp:revision>7142</cp:revision>
  <cp:lastPrinted>2021-01-29T05:56:31Z</cp:lastPrinted>
  <dcterms:created xsi:type="dcterms:W3CDTF">2014-11-12T21:47:38Z</dcterms:created>
  <dcterms:modified xsi:type="dcterms:W3CDTF">2021-02-01T04:13:54Z</dcterms:modified>
  <cp:category>http://graphicriver.net/user/jetfabrik</cp:category>
</cp:coreProperties>
</file>