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9"/>
  </p:notesMasterIdLst>
  <p:sldIdLst>
    <p:sldId id="2215" r:id="rId2"/>
    <p:sldId id="3417" r:id="rId3"/>
    <p:sldId id="3419" r:id="rId4"/>
    <p:sldId id="3366" r:id="rId5"/>
    <p:sldId id="3371" r:id="rId6"/>
    <p:sldId id="3418" r:id="rId7"/>
    <p:sldId id="3364" r:id="rId8"/>
  </p:sldIdLst>
  <p:sldSz cx="24377650" cy="13716000"/>
  <p:notesSz cx="6858000" cy="9144000"/>
  <p:custDataLst>
    <p:tags r:id="rId10"/>
  </p:custData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744"/>
    <a:srgbClr val="F69945"/>
    <a:srgbClr val="174E68"/>
    <a:srgbClr val="199782"/>
    <a:srgbClr val="5EC8F3"/>
    <a:srgbClr val="001334"/>
    <a:srgbClr val="F7F7F7"/>
    <a:srgbClr val="5EC9F4"/>
    <a:srgbClr val="F39642"/>
    <a:srgbClr val="F6C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 autoAdjust="0"/>
    <p:restoredTop sz="96271" autoAdjust="0"/>
  </p:normalViewPr>
  <p:slideViewPr>
    <p:cSldViewPr snapToGrid="0" snapToObjects="1">
      <p:cViewPr varScale="1">
        <p:scale>
          <a:sx n="57" d="100"/>
          <a:sy n="57" d="100"/>
        </p:scale>
        <p:origin x="720" y="54"/>
      </p:cViewPr>
      <p:guideLst>
        <p:guide orient="horz" pos="480"/>
        <p:guide pos="14398"/>
        <p:guide orient="horz" pos="8160"/>
        <p:guide pos="958"/>
      </p:guideLst>
    </p:cSldViewPr>
  </p:slideViewPr>
  <p:outlineViewPr>
    <p:cViewPr>
      <p:scale>
        <a:sx n="35" d="100"/>
        <a:sy n="35" d="100"/>
      </p:scale>
      <p:origin x="0" y="-2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5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425093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889324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411182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6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11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="" xmlns:a16="http://schemas.microsoft.com/office/drawing/2014/main" id="{203AD769-FC64-1343-B821-6DD90E2432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2645229"/>
            <a:ext cx="24377651" cy="84255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E3DA6CA8-5423-E244-9B38-31A489CDCE6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537372" y="0"/>
            <a:ext cx="13840279" cy="13716000"/>
          </a:xfrm>
          <a:custGeom>
            <a:avLst/>
            <a:gdLst>
              <a:gd name="connsiteX0" fmla="*/ 3429000 w 13840279"/>
              <a:gd name="connsiteY0" fmla="*/ 0 h 13716000"/>
              <a:gd name="connsiteX1" fmla="*/ 13840279 w 13840279"/>
              <a:gd name="connsiteY1" fmla="*/ 0 h 13716000"/>
              <a:gd name="connsiteX2" fmla="*/ 13840279 w 13840279"/>
              <a:gd name="connsiteY2" fmla="*/ 13716000 h 13716000"/>
              <a:gd name="connsiteX3" fmla="*/ 0 w 1384027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0279" h="13716000">
                <a:moveTo>
                  <a:pt x="3429000" y="0"/>
                </a:moveTo>
                <a:lnTo>
                  <a:pt x="13840279" y="0"/>
                </a:lnTo>
                <a:lnTo>
                  <a:pt x="13840279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5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e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95342670-1E6B-2243-BFE4-13CC9A340BF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72927" y="4985817"/>
            <a:ext cx="5826674" cy="5827166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7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12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A6295B25-9368-0043-B691-DE6DF1677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377646" cy="13716000"/>
          </a:xfrm>
          <a:prstGeom prst="rect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07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xmlns="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xmlns="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xmlns="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xmlns="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xmlns="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xmlns="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xmlns="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xmlns="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7" r:id="rId2"/>
    <p:sldLayoutId id="2147484093" r:id="rId3"/>
    <p:sldLayoutId id="2147484096" r:id="rId4"/>
    <p:sldLayoutId id="2147484098" r:id="rId5"/>
    <p:sldLayoutId id="2147484097" r:id="rId6"/>
    <p:sldLayoutId id="2147484014" r:id="rId7"/>
    <p:sldLayoutId id="2147484094" r:id="rId8"/>
    <p:sldLayoutId id="2147484095" r:id="rId9"/>
    <p:sldLayoutId id="2147484102" r:id="rId10"/>
    <p:sldLayoutId id="2147484103" r:id="rId11"/>
    <p:sldLayoutId id="2147484104" r:id="rId12"/>
    <p:sldLayoutId id="214748410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0" b="8490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69A168C-9BAE-5F47-9CE2-5E4F2AD0EE39}"/>
              </a:ext>
            </a:extLst>
          </p:cNvPr>
          <p:cNvSpPr/>
          <p:nvPr/>
        </p:nvSpPr>
        <p:spPr>
          <a:xfrm>
            <a:off x="0" y="0"/>
            <a:ext cx="24377646" cy="13716000"/>
          </a:xfrm>
          <a:prstGeom prst="rect">
            <a:avLst/>
          </a:prstGeom>
          <a:solidFill>
            <a:schemeClr val="tx1">
              <a:lumMod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ExtraLight" panose="020B0302040504020204" pitchFamily="34" charset="0"/>
            </a:endParaRP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xmlns="" id="{FBE69680-E96C-EA4C-AB95-423018BE629B}"/>
              </a:ext>
            </a:extLst>
          </p:cNvPr>
          <p:cNvSpPr/>
          <p:nvPr/>
        </p:nvSpPr>
        <p:spPr>
          <a:xfrm>
            <a:off x="1373194" y="236387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53A1B986-4B82-924B-9E4B-1ED0E389F8EC}"/>
              </a:ext>
            </a:extLst>
          </p:cNvPr>
          <p:cNvSpPr/>
          <p:nvPr/>
        </p:nvSpPr>
        <p:spPr>
          <a:xfrm rot="10800000">
            <a:off x="17721091" y="6492489"/>
            <a:ext cx="4833257" cy="4833257"/>
          </a:xfrm>
          <a:prstGeom prst="halfFrame">
            <a:avLst>
              <a:gd name="adj1" fmla="val 3484"/>
              <a:gd name="adj2" fmla="val 315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oto Sans ExtraLight" panose="020B030204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542" y="3776043"/>
            <a:ext cx="20850581" cy="313932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ОРГАНИЗАЦИОННО-ПЕДАГОГИЧЕСКИЕ УСЛОВИЯ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РЕАЛИЗАЦИИ ОБРАЗОВАТЕЛЬНЫХ ПРОГРАММ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+mj-lt"/>
                <a:ea typeface="Source Sans Pro" panose="020B0503030403020204" pitchFamily="34" charset="0"/>
                <a:cs typeface="Mukta" panose="020B0000000000000000" pitchFamily="34" charset="77"/>
              </a:rPr>
              <a:t>ДПО В 2021 ГОДУ</a:t>
            </a:r>
            <a:endParaRPr lang="en-US" sz="6600" b="1" dirty="0">
              <a:solidFill>
                <a:schemeClr val="bg1"/>
              </a:solidFill>
              <a:latin typeface="+mj-lt"/>
              <a:ea typeface="Source Sans Pro" panose="020B0503030403020204" pitchFamily="34" charset="0"/>
              <a:cs typeface="Mukta" panose="020B0000000000000000" pitchFamily="34" charset="77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4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4C2244-8C15-CC41-A750-1F606BAA391B}"/>
              </a:ext>
            </a:extLst>
          </p:cNvPr>
          <p:cNvSpPr/>
          <p:nvPr/>
        </p:nvSpPr>
        <p:spPr>
          <a:xfrm>
            <a:off x="1520825" y="3813243"/>
            <a:ext cx="21336000" cy="817231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59821F-6D88-0D49-B048-717EDF97EA60}"/>
              </a:ext>
            </a:extLst>
          </p:cNvPr>
          <p:cNvSpPr txBox="1"/>
          <p:nvPr/>
        </p:nvSpPr>
        <p:spPr>
          <a:xfrm>
            <a:off x="1430875" y="1361587"/>
            <a:ext cx="23449048" cy="1107996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Планирование повышения квалификации педагогов  </a:t>
            </a:r>
            <a:endParaRPr lang="en-US" sz="66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19" name="Shape 2901">
            <a:extLst>
              <a:ext uri="{FF2B5EF4-FFF2-40B4-BE49-F238E27FC236}">
                <a16:creationId xmlns:a16="http://schemas.microsoft.com/office/drawing/2014/main" xmlns="" id="{C2BA7E64-B822-EE41-942D-4B7E00E9F2F7}"/>
              </a:ext>
            </a:extLst>
          </p:cNvPr>
          <p:cNvSpPr/>
          <p:nvPr/>
        </p:nvSpPr>
        <p:spPr>
          <a:xfrm>
            <a:off x="2466499" y="7540473"/>
            <a:ext cx="358928" cy="717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7" y="10800"/>
                </a:moveTo>
                <a:lnTo>
                  <a:pt x="21284" y="922"/>
                </a:lnTo>
                <a:cubicBezTo>
                  <a:pt x="21480" y="824"/>
                  <a:pt x="21600" y="689"/>
                  <a:pt x="21600" y="540"/>
                </a:cubicBezTo>
                <a:cubicBezTo>
                  <a:pt x="21600" y="242"/>
                  <a:pt x="21117" y="0"/>
                  <a:pt x="20520" y="0"/>
                </a:cubicBezTo>
                <a:cubicBezTo>
                  <a:pt x="20222" y="0"/>
                  <a:pt x="19953" y="61"/>
                  <a:pt x="19756" y="158"/>
                </a:cubicBezTo>
                <a:lnTo>
                  <a:pt x="316" y="10418"/>
                </a:lnTo>
                <a:cubicBezTo>
                  <a:pt x="121" y="10516"/>
                  <a:pt x="0" y="10651"/>
                  <a:pt x="0" y="10800"/>
                </a:cubicBezTo>
                <a:cubicBezTo>
                  <a:pt x="0" y="10949"/>
                  <a:pt x="120" y="11084"/>
                  <a:pt x="316" y="11182"/>
                </a:cubicBezTo>
                <a:lnTo>
                  <a:pt x="19756" y="21442"/>
                </a:lnTo>
                <a:cubicBezTo>
                  <a:pt x="19953" y="21540"/>
                  <a:pt x="20222" y="21600"/>
                  <a:pt x="20520" y="21600"/>
                </a:cubicBezTo>
                <a:cubicBezTo>
                  <a:pt x="21117" y="21600"/>
                  <a:pt x="21600" y="21358"/>
                  <a:pt x="21600" y="21060"/>
                </a:cubicBezTo>
                <a:cubicBezTo>
                  <a:pt x="21600" y="20911"/>
                  <a:pt x="21480" y="20776"/>
                  <a:pt x="21284" y="20678"/>
                </a:cubicBezTo>
                <a:cubicBezTo>
                  <a:pt x="21284" y="20678"/>
                  <a:pt x="2567" y="10800"/>
                  <a:pt x="2567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20" name="Shape 2902">
            <a:extLst>
              <a:ext uri="{FF2B5EF4-FFF2-40B4-BE49-F238E27FC236}">
                <a16:creationId xmlns:a16="http://schemas.microsoft.com/office/drawing/2014/main" xmlns="" id="{8EFEECE0-6E00-9C45-AC92-51FD4BA459BA}"/>
              </a:ext>
            </a:extLst>
          </p:cNvPr>
          <p:cNvSpPr/>
          <p:nvPr/>
        </p:nvSpPr>
        <p:spPr>
          <a:xfrm>
            <a:off x="21552223" y="7540473"/>
            <a:ext cx="358928" cy="717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4" y="10418"/>
                </a:moveTo>
                <a:lnTo>
                  <a:pt x="1844" y="158"/>
                </a:lnTo>
                <a:cubicBezTo>
                  <a:pt x="1648" y="61"/>
                  <a:pt x="1378" y="0"/>
                  <a:pt x="1080" y="0"/>
                </a:cubicBezTo>
                <a:cubicBezTo>
                  <a:pt x="483" y="0"/>
                  <a:pt x="0" y="242"/>
                  <a:pt x="0" y="540"/>
                </a:cubicBezTo>
                <a:cubicBezTo>
                  <a:pt x="0" y="689"/>
                  <a:pt x="121" y="824"/>
                  <a:pt x="316" y="922"/>
                </a:cubicBezTo>
                <a:lnTo>
                  <a:pt x="19033" y="10800"/>
                </a:lnTo>
                <a:lnTo>
                  <a:pt x="316" y="20678"/>
                </a:lnTo>
                <a:cubicBezTo>
                  <a:pt x="121" y="20776"/>
                  <a:pt x="0" y="20911"/>
                  <a:pt x="0" y="21060"/>
                </a:cubicBezTo>
                <a:cubicBezTo>
                  <a:pt x="0" y="21358"/>
                  <a:pt x="483" y="21600"/>
                  <a:pt x="1080" y="21600"/>
                </a:cubicBezTo>
                <a:cubicBezTo>
                  <a:pt x="1378" y="21600"/>
                  <a:pt x="1648" y="21540"/>
                  <a:pt x="1844" y="21442"/>
                </a:cubicBezTo>
                <a:lnTo>
                  <a:pt x="21284" y="11182"/>
                </a:lnTo>
                <a:cubicBezTo>
                  <a:pt x="21479" y="11084"/>
                  <a:pt x="21600" y="10949"/>
                  <a:pt x="21600" y="10800"/>
                </a:cubicBezTo>
                <a:cubicBezTo>
                  <a:pt x="21600" y="10651"/>
                  <a:pt x="21479" y="10516"/>
                  <a:pt x="21284" y="104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xmlns="" id="{E5409BAC-C364-8648-9A05-1485F758807E}"/>
              </a:ext>
            </a:extLst>
          </p:cNvPr>
          <p:cNvSpPr txBox="1">
            <a:spLocks/>
          </p:cNvSpPr>
          <p:nvPr/>
        </p:nvSpPr>
        <p:spPr>
          <a:xfrm>
            <a:off x="11167696" y="4985817"/>
            <a:ext cx="9828293" cy="58374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sz="4000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План – график курсов ПК Регионального института кадровой политики</a:t>
            </a:r>
          </a:p>
          <a:p>
            <a:pPr algn="l">
              <a:lnSpc>
                <a:spcPts val="4000"/>
              </a:lnSpc>
              <a:spcBef>
                <a:spcPts val="1200"/>
              </a:spcBef>
            </a:pPr>
            <a:endParaRPr lang="ru-RU" sz="4000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sz="4000" dirty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Потребность </a:t>
            </a:r>
            <a:r>
              <a:rPr lang="ru-RU" sz="4000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и возможности в </a:t>
            </a:r>
            <a:r>
              <a:rPr lang="ru-RU" sz="4000" dirty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курсовой подготовке педагогов </a:t>
            </a:r>
            <a:r>
              <a:rPr lang="ru-RU" sz="4000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ПОО</a:t>
            </a:r>
          </a:p>
          <a:p>
            <a:pPr algn="l">
              <a:lnSpc>
                <a:spcPts val="4000"/>
              </a:lnSpc>
              <a:spcBef>
                <a:spcPts val="1200"/>
              </a:spcBef>
            </a:pPr>
            <a:endParaRPr lang="ru-RU" sz="4000" dirty="0" smtClean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sz="4000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Информирование руководителя о курсе ПК осуществляется за 3 недели до старта курсов</a:t>
            </a:r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sz="quarter" idx="26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5" r="16625"/>
          <a:stretch>
            <a:fillRect/>
          </a:stretch>
        </p:blipFill>
        <p:spPr/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30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472" t="1191" r="444" b="18953"/>
          <a:stretch/>
        </p:blipFill>
        <p:spPr>
          <a:xfrm>
            <a:off x="1980443" y="199121"/>
            <a:ext cx="20558713" cy="4836187"/>
          </a:xfrm>
          <a:prstGeom prst="rect">
            <a:avLst/>
          </a:prstGeom>
          <a:ln w="38100">
            <a:solidFill>
              <a:srgbClr val="F39744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152" t="1671" b="3112"/>
          <a:stretch/>
        </p:blipFill>
        <p:spPr>
          <a:xfrm>
            <a:off x="1980443" y="5436524"/>
            <a:ext cx="20558715" cy="3210171"/>
          </a:xfrm>
          <a:prstGeom prst="rect">
            <a:avLst/>
          </a:prstGeom>
          <a:ln w="38100">
            <a:solidFill>
              <a:srgbClr val="199782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t="1936" r="299"/>
          <a:stretch/>
        </p:blipFill>
        <p:spPr>
          <a:xfrm>
            <a:off x="1980444" y="9160624"/>
            <a:ext cx="20497172" cy="3222493"/>
          </a:xfrm>
          <a:prstGeom prst="rect">
            <a:avLst/>
          </a:prstGeom>
          <a:ln w="38100">
            <a:solidFill>
              <a:srgbClr val="F39744"/>
            </a:solidFill>
          </a:ln>
        </p:spPr>
      </p:pic>
    </p:spTree>
    <p:extLst>
      <p:ext uri="{BB962C8B-B14F-4D97-AF65-F5344CB8AC3E}">
        <p14:creationId xmlns:p14="http://schemas.microsoft.com/office/powerpoint/2010/main" val="37150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>
            <a:extLst>
              <a:ext uri="{FF2B5EF4-FFF2-40B4-BE49-F238E27FC236}">
                <a16:creationId xmlns:a16="http://schemas.microsoft.com/office/drawing/2014/main" xmlns="" id="{8C53FA39-F38B-DD44-82F0-CACC7CAA18AF}"/>
              </a:ext>
            </a:extLst>
          </p:cNvPr>
          <p:cNvSpPr/>
          <p:nvPr/>
        </p:nvSpPr>
        <p:spPr>
          <a:xfrm>
            <a:off x="10383023" y="0"/>
            <a:ext cx="4137749" cy="13716000"/>
          </a:xfrm>
          <a:prstGeom prst="parallelogram">
            <a:avLst>
              <a:gd name="adj" fmla="val 618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11948C-8F92-2447-9C47-E2B63D2EBED7}"/>
              </a:ext>
            </a:extLst>
          </p:cNvPr>
          <p:cNvSpPr txBox="1"/>
          <p:nvPr/>
        </p:nvSpPr>
        <p:spPr>
          <a:xfrm>
            <a:off x="1467381" y="2187887"/>
            <a:ext cx="114005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latin typeface="+mj-lt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44FFC1C-D77F-024A-829A-285A4780165E}"/>
              </a:ext>
            </a:extLst>
          </p:cNvPr>
          <p:cNvSpPr txBox="1"/>
          <p:nvPr/>
        </p:nvSpPr>
        <p:spPr>
          <a:xfrm>
            <a:off x="1467381" y="4332788"/>
            <a:ext cx="114005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latin typeface="+mj-lt"/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3179F08-43B9-6341-ADA2-BA03BDDA9BA7}"/>
              </a:ext>
            </a:extLst>
          </p:cNvPr>
          <p:cNvSpPr txBox="1"/>
          <p:nvPr/>
        </p:nvSpPr>
        <p:spPr>
          <a:xfrm>
            <a:off x="1467381" y="6777362"/>
            <a:ext cx="114005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latin typeface="+mj-lt"/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8182291-DF3D-D048-A55B-6497B00E5427}"/>
              </a:ext>
            </a:extLst>
          </p:cNvPr>
          <p:cNvSpPr txBox="1"/>
          <p:nvPr/>
        </p:nvSpPr>
        <p:spPr>
          <a:xfrm>
            <a:off x="1534918" y="9147856"/>
            <a:ext cx="114005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latin typeface="+mj-lt"/>
              </a:rPr>
              <a:t>04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27242" y="2163128"/>
            <a:ext cx="381867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Форма обучения </a:t>
            </a:r>
            <a:endParaRPr lang="en-US" sz="32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xmlns="" id="{8DD83B58-B228-2744-B4B0-D1D075D93957}"/>
              </a:ext>
            </a:extLst>
          </p:cNvPr>
          <p:cNvSpPr txBox="1">
            <a:spLocks/>
          </p:cNvSpPr>
          <p:nvPr/>
        </p:nvSpPr>
        <p:spPr>
          <a:xfrm>
            <a:off x="3027243" y="2765074"/>
            <a:ext cx="6837114" cy="10583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Реализация курсов в очной, очно-заочной форме обучения с применением ДОТ </a:t>
            </a:r>
            <a:endParaRPr lang="en-US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4823AC9-C706-174C-A1D2-DEA684B0211D}"/>
              </a:ext>
            </a:extLst>
          </p:cNvPr>
          <p:cNvSpPr txBox="1"/>
          <p:nvPr/>
        </p:nvSpPr>
        <p:spPr>
          <a:xfrm>
            <a:off x="2952237" y="4245500"/>
            <a:ext cx="58144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Режим реального времени</a:t>
            </a:r>
            <a:endParaRPr lang="en-US" sz="32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xmlns="" id="{84D3E868-02D6-2543-A4B9-152AA40CF6A3}"/>
              </a:ext>
            </a:extLst>
          </p:cNvPr>
          <p:cNvSpPr txBox="1">
            <a:spLocks/>
          </p:cNvSpPr>
          <p:nvPr/>
        </p:nvSpPr>
        <p:spPr>
          <a:xfrm>
            <a:off x="2952237" y="5074333"/>
            <a:ext cx="6573169" cy="10583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Курсы повышения квалификации проходят в режиме реального времени </a:t>
            </a:r>
            <a:endParaRPr lang="en-US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A6C0A3B-6D1F-704E-A6D5-E498572B3B59}"/>
              </a:ext>
            </a:extLst>
          </p:cNvPr>
          <p:cNvSpPr txBox="1"/>
          <p:nvPr/>
        </p:nvSpPr>
        <p:spPr>
          <a:xfrm>
            <a:off x="2952237" y="6484975"/>
            <a:ext cx="78390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Трансляция приобретенных знаний  </a:t>
            </a:r>
            <a:endParaRPr lang="en-US" sz="32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xmlns="" id="{05BBECE6-C34F-C64F-9679-29E8EF0EAE4A}"/>
              </a:ext>
            </a:extLst>
          </p:cNvPr>
          <p:cNvSpPr txBox="1">
            <a:spLocks/>
          </p:cNvSpPr>
          <p:nvPr/>
        </p:nvSpPr>
        <p:spPr>
          <a:xfrm>
            <a:off x="3066170" y="7266062"/>
            <a:ext cx="6573169" cy="163121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Итоговая аттестация в форме публичного представления разработанного продукта   </a:t>
            </a:r>
            <a:endParaRPr lang="en-US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F1CF017-FE46-4E44-A206-357C411D4716}"/>
              </a:ext>
            </a:extLst>
          </p:cNvPr>
          <p:cNvSpPr txBox="1"/>
          <p:nvPr/>
        </p:nvSpPr>
        <p:spPr>
          <a:xfrm>
            <a:off x="3064991" y="9206836"/>
            <a:ext cx="813716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" panose="020F0502020204030203" pitchFamily="34" charset="0"/>
              </a:rPr>
              <a:t>Репетиция методического семинара </a:t>
            </a:r>
            <a:endParaRPr lang="en-US" sz="32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CF55C2DB-7C38-4B46-AAC4-4AD2E2B38215}"/>
              </a:ext>
            </a:extLst>
          </p:cNvPr>
          <p:cNvSpPr txBox="1">
            <a:spLocks/>
          </p:cNvSpPr>
          <p:nvPr/>
        </p:nvSpPr>
        <p:spPr>
          <a:xfrm>
            <a:off x="3027242" y="10063754"/>
            <a:ext cx="6573169" cy="163121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Source Sans Pro Light" panose="020B0403030403020204" pitchFamily="34" charset="0"/>
                <a:cs typeface="Noto Sans ExtraLight" panose="020B0302040504020204" pitchFamily="34" charset="0"/>
              </a:rPr>
              <a:t>Слушатель представляет демо-версию отчета в ПОО о содержании курса и результатах повышения квалификации </a:t>
            </a:r>
            <a:endParaRPr lang="en-US" dirty="0">
              <a:latin typeface="+mj-lt"/>
              <a:ea typeface="Source Sans Pro Light" panose="020B0403030403020204" pitchFamily="34" charset="0"/>
              <a:cs typeface="Noto Sans ExtraLight" panose="020B0302040504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91524" y="4072622"/>
            <a:ext cx="9449626" cy="557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Федеральный закон от 29.12.2012 N </a:t>
            </a:r>
            <a:r>
              <a:rPr lang="ru-RU" sz="3200" b="1" dirty="0" smtClean="0">
                <a:solidFill>
                  <a:schemeClr val="accent1"/>
                </a:solidFill>
              </a:rPr>
              <a:t>273-ФЗ 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«Об </a:t>
            </a:r>
            <a:r>
              <a:rPr lang="ru-RU" sz="3200" b="1" dirty="0">
                <a:solidFill>
                  <a:schemeClr val="accent1"/>
                </a:solidFill>
              </a:rPr>
              <a:t>образовании в </a:t>
            </a:r>
            <a:r>
              <a:rPr lang="ru-RU" sz="3200" b="1" dirty="0" smtClean="0">
                <a:solidFill>
                  <a:schemeClr val="accent1"/>
                </a:solidFill>
              </a:rPr>
              <a:t>Российской Федерации» </a:t>
            </a:r>
          </a:p>
          <a:p>
            <a:endParaRPr lang="ru-RU" sz="3200" b="1" dirty="0">
              <a:solidFill>
                <a:schemeClr val="accent1"/>
              </a:solidFill>
            </a:endParaRPr>
          </a:p>
          <a:p>
            <a:r>
              <a:rPr lang="ru-RU" sz="3200" dirty="0" smtClean="0">
                <a:solidFill>
                  <a:schemeClr val="accent1"/>
                </a:solidFill>
              </a:rPr>
              <a:t>Статья </a:t>
            </a:r>
            <a:r>
              <a:rPr lang="ru-RU" sz="3200" dirty="0">
                <a:solidFill>
                  <a:schemeClr val="accent1"/>
                </a:solidFill>
              </a:rPr>
              <a:t>28. Компетенция, права, обязанности и ответственность образовательной организации</a:t>
            </a:r>
          </a:p>
          <a:p>
            <a:endParaRPr lang="ru-RU" sz="3200" dirty="0">
              <a:solidFill>
                <a:schemeClr val="accent1"/>
              </a:solidFill>
            </a:endParaRPr>
          </a:p>
          <a:p>
            <a:r>
              <a:rPr lang="ru-RU" sz="3200" dirty="0">
                <a:solidFill>
                  <a:schemeClr val="accent1"/>
                </a:solidFill>
              </a:rPr>
              <a:t>10) осуществление текущего контроля успеваемости и промежуточной аттестации обучающихся, установление их форм, периодичности и порядка </a:t>
            </a:r>
            <a:r>
              <a:rPr lang="ru-RU" sz="3200" dirty="0" smtClean="0">
                <a:solidFill>
                  <a:schemeClr val="accent1"/>
                </a:solidFill>
              </a:rPr>
              <a:t>проведени</a:t>
            </a:r>
            <a:r>
              <a:rPr lang="ru-RU" dirty="0" smtClean="0">
                <a:solidFill>
                  <a:schemeClr val="accent1"/>
                </a:solidFill>
              </a:rPr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181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31688">
            <a:extLst>
              <a:ext uri="{FF2B5EF4-FFF2-40B4-BE49-F238E27FC236}">
                <a16:creationId xmlns:a16="http://schemas.microsoft.com/office/drawing/2014/main" xmlns="" id="{2C0B298E-BDB0-ED49-8B41-DE846DC042A6}"/>
              </a:ext>
            </a:extLst>
          </p:cNvPr>
          <p:cNvSpPr/>
          <p:nvPr/>
        </p:nvSpPr>
        <p:spPr>
          <a:xfrm flipH="1">
            <a:off x="2435224" y="6822824"/>
            <a:ext cx="10678845" cy="0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+mj-lt"/>
            </a:endParaRPr>
          </a:p>
        </p:txBody>
      </p:sp>
      <p:sp>
        <p:nvSpPr>
          <p:cNvPr id="42" name="Shape 31689">
            <a:extLst>
              <a:ext uri="{FF2B5EF4-FFF2-40B4-BE49-F238E27FC236}">
                <a16:creationId xmlns:a16="http://schemas.microsoft.com/office/drawing/2014/main" xmlns="" id="{D7F11DDE-8E55-884E-934C-BCA6E8435B7A}"/>
              </a:ext>
            </a:extLst>
          </p:cNvPr>
          <p:cNvSpPr/>
          <p:nvPr/>
        </p:nvSpPr>
        <p:spPr>
          <a:xfrm flipH="1">
            <a:off x="2435224" y="8829728"/>
            <a:ext cx="11084756" cy="0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+mj-lt"/>
            </a:endParaRPr>
          </a:p>
        </p:txBody>
      </p:sp>
      <p:sp>
        <p:nvSpPr>
          <p:cNvPr id="43" name="Shape 31690">
            <a:extLst>
              <a:ext uri="{FF2B5EF4-FFF2-40B4-BE49-F238E27FC236}">
                <a16:creationId xmlns:a16="http://schemas.microsoft.com/office/drawing/2014/main" xmlns="" id="{E6D750E5-FD97-B74E-9D14-B458D3D05CCE}"/>
              </a:ext>
            </a:extLst>
          </p:cNvPr>
          <p:cNvSpPr/>
          <p:nvPr/>
        </p:nvSpPr>
        <p:spPr>
          <a:xfrm flipH="1">
            <a:off x="2435226" y="10414943"/>
            <a:ext cx="11676688" cy="0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+mj-lt"/>
            </a:endParaRPr>
          </a:p>
        </p:txBody>
      </p:sp>
      <p:sp>
        <p:nvSpPr>
          <p:cNvPr id="44" name="Shape 31691">
            <a:extLst>
              <a:ext uri="{FF2B5EF4-FFF2-40B4-BE49-F238E27FC236}">
                <a16:creationId xmlns:a16="http://schemas.microsoft.com/office/drawing/2014/main" xmlns="" id="{43E15B1D-1A06-CE46-B26A-7559F3E5F399}"/>
              </a:ext>
            </a:extLst>
          </p:cNvPr>
          <p:cNvSpPr/>
          <p:nvPr/>
        </p:nvSpPr>
        <p:spPr>
          <a:xfrm flipH="1">
            <a:off x="2435224" y="11512562"/>
            <a:ext cx="12363372" cy="0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+mj-lt"/>
            </a:endParaRPr>
          </a:p>
        </p:txBody>
      </p:sp>
      <p:sp>
        <p:nvSpPr>
          <p:cNvPr id="45" name="Shape 31692">
            <a:extLst>
              <a:ext uri="{FF2B5EF4-FFF2-40B4-BE49-F238E27FC236}">
                <a16:creationId xmlns:a16="http://schemas.microsoft.com/office/drawing/2014/main" xmlns="" id="{94B928DE-D7B4-0D42-B059-9EB2E9CD3EF6}"/>
              </a:ext>
            </a:extLst>
          </p:cNvPr>
          <p:cNvSpPr/>
          <p:nvPr/>
        </p:nvSpPr>
        <p:spPr>
          <a:xfrm flipH="1">
            <a:off x="2435226" y="12903258"/>
            <a:ext cx="12596369" cy="0"/>
          </a:xfrm>
          <a:prstGeom prst="line">
            <a:avLst/>
          </a:pr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71438" tIns="71438" rIns="71438" bIns="71438" numCol="1" anchor="ctr">
            <a:noAutofit/>
          </a:bodyPr>
          <a:lstStyle/>
          <a:p>
            <a:endParaRPr sz="5063" dirty="0">
              <a:latin typeface="+mj-lt"/>
            </a:endParaRPr>
          </a:p>
        </p:txBody>
      </p:sp>
      <p:sp useBgFill="1">
        <p:nvSpPr>
          <p:cNvPr id="22" name="Shape 31711">
            <a:extLst>
              <a:ext uri="{FF2B5EF4-FFF2-40B4-BE49-F238E27FC236}">
                <a16:creationId xmlns:a16="http://schemas.microsoft.com/office/drawing/2014/main" xmlns="" id="{A376D17E-A66C-C148-B9D7-6CA886530F1C}"/>
              </a:ext>
            </a:extLst>
          </p:cNvPr>
          <p:cNvSpPr/>
          <p:nvPr/>
        </p:nvSpPr>
        <p:spPr>
          <a:xfrm>
            <a:off x="13223153" y="2401395"/>
            <a:ext cx="8722624" cy="4472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0" y="21600"/>
                </a:lnTo>
                <a:lnTo>
                  <a:pt x="5400" y="21600"/>
                </a:lnTo>
                <a:lnTo>
                  <a:pt x="10799" y="10800"/>
                </a:lnTo>
                <a:lnTo>
                  <a:pt x="16200" y="21600"/>
                </a:lnTo>
                <a:lnTo>
                  <a:pt x="21600" y="21600"/>
                </a:lnTo>
                <a:lnTo>
                  <a:pt x="10799" y="0"/>
                </a:lnTo>
                <a:close/>
              </a:path>
            </a:pathLst>
          </a:custGeom>
          <a:ln w="38100" cap="flat">
            <a:solidFill>
              <a:schemeClr val="accent1"/>
            </a:solidFill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+mj-lt"/>
            </a:endParaRPr>
          </a:p>
        </p:txBody>
      </p:sp>
      <p:sp useBgFill="1">
        <p:nvSpPr>
          <p:cNvPr id="20" name="Shape 31714">
            <a:extLst>
              <a:ext uri="{FF2B5EF4-FFF2-40B4-BE49-F238E27FC236}">
                <a16:creationId xmlns:a16="http://schemas.microsoft.com/office/drawing/2014/main" xmlns="" id="{DA2C1879-8759-9A49-A5F9-A5F5FE7B721E}"/>
              </a:ext>
            </a:extLst>
          </p:cNvPr>
          <p:cNvSpPr/>
          <p:nvPr/>
        </p:nvSpPr>
        <p:spPr>
          <a:xfrm>
            <a:off x="13621864" y="4836852"/>
            <a:ext cx="7925203" cy="4063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0" y="21600"/>
                </a:lnTo>
                <a:lnTo>
                  <a:pt x="5400" y="21600"/>
                </a:lnTo>
                <a:lnTo>
                  <a:pt x="10799" y="10800"/>
                </a:lnTo>
                <a:lnTo>
                  <a:pt x="16200" y="21600"/>
                </a:lnTo>
                <a:lnTo>
                  <a:pt x="21600" y="21600"/>
                </a:lnTo>
                <a:lnTo>
                  <a:pt x="10799" y="0"/>
                </a:lnTo>
                <a:close/>
              </a:path>
            </a:pathLst>
          </a:custGeom>
          <a:ln w="38100" cap="flat">
            <a:solidFill>
              <a:schemeClr val="accent2"/>
            </a:solidFill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+mj-lt"/>
            </a:endParaRPr>
          </a:p>
        </p:txBody>
      </p:sp>
      <p:sp useBgFill="1">
        <p:nvSpPr>
          <p:cNvPr id="18" name="Shape 31717">
            <a:extLst>
              <a:ext uri="{FF2B5EF4-FFF2-40B4-BE49-F238E27FC236}">
                <a16:creationId xmlns:a16="http://schemas.microsoft.com/office/drawing/2014/main" xmlns="" id="{46620C2A-1394-9F46-BEBB-95A008E3D57B}"/>
              </a:ext>
            </a:extLst>
          </p:cNvPr>
          <p:cNvSpPr/>
          <p:nvPr/>
        </p:nvSpPr>
        <p:spPr>
          <a:xfrm>
            <a:off x="14239823" y="7049061"/>
            <a:ext cx="6689285" cy="3430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0" y="21600"/>
                </a:lnTo>
                <a:lnTo>
                  <a:pt x="5400" y="21600"/>
                </a:lnTo>
                <a:lnTo>
                  <a:pt x="10799" y="10800"/>
                </a:lnTo>
                <a:lnTo>
                  <a:pt x="16200" y="21600"/>
                </a:lnTo>
                <a:lnTo>
                  <a:pt x="21600" y="21600"/>
                </a:lnTo>
                <a:lnTo>
                  <a:pt x="10799" y="0"/>
                </a:lnTo>
                <a:close/>
              </a:path>
            </a:pathLst>
          </a:custGeom>
          <a:ln w="38100" cap="flat">
            <a:solidFill>
              <a:schemeClr val="accent3"/>
            </a:solidFill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+mj-lt"/>
            </a:endParaRPr>
          </a:p>
        </p:txBody>
      </p:sp>
      <p:sp useBgFill="1">
        <p:nvSpPr>
          <p:cNvPr id="16" name="Shape 31720">
            <a:extLst>
              <a:ext uri="{FF2B5EF4-FFF2-40B4-BE49-F238E27FC236}">
                <a16:creationId xmlns:a16="http://schemas.microsoft.com/office/drawing/2014/main" xmlns="" id="{6272EEAB-50CA-0F40-9DD5-3E056E156B91}"/>
              </a:ext>
            </a:extLst>
          </p:cNvPr>
          <p:cNvSpPr/>
          <p:nvPr/>
        </p:nvSpPr>
        <p:spPr>
          <a:xfrm>
            <a:off x="14950408" y="8939186"/>
            <a:ext cx="5268036" cy="2701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0" y="21600"/>
                </a:lnTo>
                <a:lnTo>
                  <a:pt x="5400" y="21600"/>
                </a:lnTo>
                <a:lnTo>
                  <a:pt x="10799" y="10800"/>
                </a:lnTo>
                <a:lnTo>
                  <a:pt x="16200" y="21600"/>
                </a:lnTo>
                <a:lnTo>
                  <a:pt x="21600" y="21600"/>
                </a:lnTo>
                <a:lnTo>
                  <a:pt x="10799" y="0"/>
                </a:lnTo>
                <a:close/>
              </a:path>
            </a:pathLst>
          </a:custGeom>
          <a:ln w="38100" cap="flat">
            <a:solidFill>
              <a:schemeClr val="accent4"/>
            </a:solidFill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+mj-lt"/>
            </a:endParaRPr>
          </a:p>
        </p:txBody>
      </p:sp>
      <p:sp useBgFill="1">
        <p:nvSpPr>
          <p:cNvPr id="14" name="Shape 31723">
            <a:extLst>
              <a:ext uri="{FF2B5EF4-FFF2-40B4-BE49-F238E27FC236}">
                <a16:creationId xmlns:a16="http://schemas.microsoft.com/office/drawing/2014/main" xmlns="" id="{7ECD8DB0-B717-024C-B600-344173F423C2}"/>
              </a:ext>
            </a:extLst>
          </p:cNvPr>
          <p:cNvSpPr/>
          <p:nvPr/>
        </p:nvSpPr>
        <p:spPr>
          <a:xfrm>
            <a:off x="15145068" y="10452232"/>
            <a:ext cx="4878796" cy="2501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lnTo>
                  <a:pt x="0" y="21600"/>
                </a:lnTo>
                <a:lnTo>
                  <a:pt x="5400" y="21600"/>
                </a:lnTo>
                <a:lnTo>
                  <a:pt x="10799" y="10800"/>
                </a:lnTo>
                <a:lnTo>
                  <a:pt x="16200" y="21600"/>
                </a:lnTo>
                <a:lnTo>
                  <a:pt x="21600" y="21600"/>
                </a:lnTo>
                <a:lnTo>
                  <a:pt x="10799" y="0"/>
                </a:lnTo>
                <a:close/>
              </a:path>
            </a:pathLst>
          </a:custGeom>
          <a:ln w="38100" cap="flat">
            <a:solidFill>
              <a:schemeClr val="accent5"/>
            </a:solidFill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5063" dirty="0"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04CFC46-BCF1-1546-99E3-1779428D8700}"/>
              </a:ext>
            </a:extLst>
          </p:cNvPr>
          <p:cNvSpPr txBox="1"/>
          <p:nvPr/>
        </p:nvSpPr>
        <p:spPr>
          <a:xfrm>
            <a:off x="2730376" y="5689531"/>
            <a:ext cx="11336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 smtClean="0">
                <a:solidFill>
                  <a:schemeClr val="accent1"/>
                </a:solidFill>
                <a:latin typeface="+mj-lt"/>
                <a:cs typeface="Noto Sans ExtraLight" panose="020B0302040504020204" pitchFamily="34" charset="0"/>
              </a:rPr>
              <a:t>0</a:t>
            </a:r>
            <a:r>
              <a:rPr lang="ru-RU" sz="6600" b="1" dirty="0" smtClean="0">
                <a:solidFill>
                  <a:schemeClr val="accent1"/>
                </a:solidFill>
                <a:latin typeface="+mj-lt"/>
                <a:cs typeface="Noto Sans ExtraLight" panose="020B0302040504020204" pitchFamily="34" charset="0"/>
              </a:rPr>
              <a:t>1</a:t>
            </a:r>
            <a:endParaRPr lang="en-US" sz="6600" b="1" dirty="0">
              <a:solidFill>
                <a:schemeClr val="accent1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xmlns="" id="{2B812B9F-95E8-4347-A8AC-945384519EC1}"/>
              </a:ext>
            </a:extLst>
          </p:cNvPr>
          <p:cNvSpPr txBox="1">
            <a:spLocks/>
          </p:cNvSpPr>
          <p:nvPr/>
        </p:nvSpPr>
        <p:spPr>
          <a:xfrm>
            <a:off x="4217901" y="5714278"/>
            <a:ext cx="8428124" cy="105830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Селективный отбор слушателей (мотивация и заинтересованность)</a:t>
            </a:r>
            <a:endParaRPr lang="en-US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AAB2E39-AF68-6C40-98B4-8B3CDAABFF4E}"/>
              </a:ext>
            </a:extLst>
          </p:cNvPr>
          <p:cNvSpPr txBox="1"/>
          <p:nvPr/>
        </p:nvSpPr>
        <p:spPr>
          <a:xfrm>
            <a:off x="2730376" y="7701073"/>
            <a:ext cx="11336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 smtClean="0">
                <a:solidFill>
                  <a:schemeClr val="accent2"/>
                </a:solidFill>
                <a:latin typeface="+mj-lt"/>
                <a:cs typeface="Noto Sans ExtraLight" panose="020B0302040504020204" pitchFamily="34" charset="0"/>
              </a:rPr>
              <a:t>0</a:t>
            </a:r>
            <a:r>
              <a:rPr lang="ru-RU" sz="6600" b="1" dirty="0" smtClean="0">
                <a:solidFill>
                  <a:schemeClr val="accent2"/>
                </a:solidFill>
                <a:latin typeface="+mj-lt"/>
                <a:cs typeface="Noto Sans ExtraLight" panose="020B0302040504020204" pitchFamily="34" charset="0"/>
              </a:rPr>
              <a:t>2</a:t>
            </a:r>
            <a:endParaRPr lang="en-US" sz="6600" b="1" dirty="0">
              <a:solidFill>
                <a:schemeClr val="accent2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xmlns="" id="{3B24C2F4-B84F-0E40-AB9B-88A07BF10C57}"/>
              </a:ext>
            </a:extLst>
          </p:cNvPr>
          <p:cNvSpPr txBox="1">
            <a:spLocks/>
          </p:cNvSpPr>
          <p:nvPr/>
        </p:nvSpPr>
        <p:spPr>
          <a:xfrm>
            <a:off x="4217901" y="7725820"/>
            <a:ext cx="8428124" cy="105830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Оснащение рабочего места слушателя (ПК, камера, микрофон)</a:t>
            </a:r>
            <a:endParaRPr lang="en-US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4610C19-3C23-6E49-BA64-D50115675D4A}"/>
              </a:ext>
            </a:extLst>
          </p:cNvPr>
          <p:cNvSpPr txBox="1"/>
          <p:nvPr/>
        </p:nvSpPr>
        <p:spPr>
          <a:xfrm>
            <a:off x="2723964" y="9288712"/>
            <a:ext cx="114005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+mj-lt"/>
                <a:cs typeface="Noto Sans ExtraLight" panose="020B0302040504020204" pitchFamily="34" charset="0"/>
              </a:rPr>
              <a:t>03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xmlns="" id="{D7513775-C5E9-FE48-81EE-D018C6EE63D8}"/>
              </a:ext>
            </a:extLst>
          </p:cNvPr>
          <p:cNvSpPr txBox="1">
            <a:spLocks/>
          </p:cNvSpPr>
          <p:nvPr/>
        </p:nvSpPr>
        <p:spPr>
          <a:xfrm>
            <a:off x="4217901" y="9826420"/>
            <a:ext cx="8428124" cy="54534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Установить мессенджер</a:t>
            </a:r>
            <a:endParaRPr lang="en-US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531AFE5-1AE2-B044-BB58-7E90399DF2AB}"/>
              </a:ext>
            </a:extLst>
          </p:cNvPr>
          <p:cNvSpPr txBox="1"/>
          <p:nvPr/>
        </p:nvSpPr>
        <p:spPr>
          <a:xfrm>
            <a:off x="2730376" y="10429512"/>
            <a:ext cx="11336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 smtClean="0">
                <a:solidFill>
                  <a:schemeClr val="accent4"/>
                </a:solidFill>
                <a:latin typeface="+mj-lt"/>
                <a:cs typeface="Noto Sans ExtraLight" panose="020B0302040504020204" pitchFamily="34" charset="0"/>
              </a:rPr>
              <a:t>0</a:t>
            </a:r>
            <a:r>
              <a:rPr lang="ru-RU" sz="6600" b="1" dirty="0" smtClean="0">
                <a:solidFill>
                  <a:schemeClr val="accent4"/>
                </a:solidFill>
                <a:latin typeface="+mj-lt"/>
                <a:cs typeface="Noto Sans ExtraLight" panose="020B0302040504020204" pitchFamily="34" charset="0"/>
              </a:rPr>
              <a:t>4</a:t>
            </a:r>
            <a:endParaRPr lang="en-US" sz="6600" b="1" dirty="0">
              <a:solidFill>
                <a:schemeClr val="accent4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xmlns="" id="{2479C2C4-5204-264F-8BF7-E152CDE37CFF}"/>
              </a:ext>
            </a:extLst>
          </p:cNvPr>
          <p:cNvSpPr txBox="1">
            <a:spLocks/>
          </p:cNvSpPr>
          <p:nvPr/>
        </p:nvSpPr>
        <p:spPr>
          <a:xfrm>
            <a:off x="4217901" y="10454259"/>
            <a:ext cx="8428124" cy="105830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Присутствие слушателя на занятиях</a:t>
            </a:r>
            <a:r>
              <a:rPr lang="ru-RU" dirty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 </a:t>
            </a: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и выполнение практических работ</a:t>
            </a:r>
            <a:endParaRPr lang="en-US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F4B30131-D3FF-6848-85A8-84DC1759696B}"/>
              </a:ext>
            </a:extLst>
          </p:cNvPr>
          <p:cNvSpPr txBox="1"/>
          <p:nvPr/>
        </p:nvSpPr>
        <p:spPr>
          <a:xfrm>
            <a:off x="2730376" y="11751984"/>
            <a:ext cx="113364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 smtClean="0">
                <a:solidFill>
                  <a:schemeClr val="accent5"/>
                </a:solidFill>
                <a:latin typeface="+mj-lt"/>
                <a:cs typeface="Noto Sans ExtraLight" panose="020B0302040504020204" pitchFamily="34" charset="0"/>
              </a:rPr>
              <a:t>0</a:t>
            </a:r>
            <a:r>
              <a:rPr lang="ru-RU" sz="6600" b="1" dirty="0" smtClean="0">
                <a:solidFill>
                  <a:schemeClr val="accent5"/>
                </a:solidFill>
                <a:latin typeface="+mj-lt"/>
                <a:cs typeface="Noto Sans ExtraLight" panose="020B0302040504020204" pitchFamily="34" charset="0"/>
              </a:rPr>
              <a:t>5</a:t>
            </a:r>
            <a:endParaRPr lang="en-US" sz="6600" b="1" dirty="0">
              <a:solidFill>
                <a:schemeClr val="accent5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xmlns="" id="{4BEE7FC8-BDA9-4943-9791-58EF36F19F6E}"/>
              </a:ext>
            </a:extLst>
          </p:cNvPr>
          <p:cNvSpPr txBox="1">
            <a:spLocks/>
          </p:cNvSpPr>
          <p:nvPr/>
        </p:nvSpPr>
        <p:spPr>
          <a:xfrm>
            <a:off x="4217901" y="12289692"/>
            <a:ext cx="8428124" cy="54534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  <a:ea typeface="Noto Sans ExtraLight" panose="020B0302040504020204" pitchFamily="34" charset="0"/>
                <a:cs typeface="Noto Sans ExtraLight" panose="020B0302040504020204" pitchFamily="34" charset="0"/>
              </a:rPr>
              <a:t>Участие методиста в итоговой аттестации</a:t>
            </a:r>
            <a:endParaRPr lang="en-US" dirty="0">
              <a:latin typeface="+mj-lt"/>
              <a:ea typeface="Noto Sans ExtraLight" panose="020B0302040504020204" pitchFamily="34" charset="0"/>
              <a:cs typeface="Noto Sans ExtraLight" panose="020B030204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2AC4F1B4-AF78-A345-ABA6-D2EE0EFFC7B2}"/>
              </a:ext>
            </a:extLst>
          </p:cNvPr>
          <p:cNvSpPr txBox="1"/>
          <p:nvPr/>
        </p:nvSpPr>
        <p:spPr>
          <a:xfrm rot="18900000">
            <a:off x="15573152" y="11566669"/>
            <a:ext cx="251906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Условие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 0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5</a:t>
            </a:r>
            <a:endParaRPr lang="en-US" sz="3200" b="1" dirty="0">
              <a:solidFill>
                <a:schemeClr val="tx2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237D13A-6FEA-E244-8A4A-FFA27560DB2A}"/>
              </a:ext>
            </a:extLst>
          </p:cNvPr>
          <p:cNvSpPr txBox="1"/>
          <p:nvPr/>
        </p:nvSpPr>
        <p:spPr>
          <a:xfrm rot="18900000">
            <a:off x="15524585" y="10144135"/>
            <a:ext cx="257596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Условие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 0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4</a:t>
            </a:r>
            <a:endParaRPr lang="en-US" sz="3200" b="1" dirty="0">
              <a:solidFill>
                <a:schemeClr val="tx2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55A9FB8-0B4F-614F-9F8E-C4612799B05D}"/>
              </a:ext>
            </a:extLst>
          </p:cNvPr>
          <p:cNvSpPr txBox="1"/>
          <p:nvPr/>
        </p:nvSpPr>
        <p:spPr>
          <a:xfrm rot="18900000">
            <a:off x="15497228" y="8417474"/>
            <a:ext cx="260801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Условие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66EF1DE4-A6D9-A44E-9A2C-E9E906236EAF}"/>
              </a:ext>
            </a:extLst>
          </p:cNvPr>
          <p:cNvSpPr txBox="1"/>
          <p:nvPr/>
        </p:nvSpPr>
        <p:spPr>
          <a:xfrm rot="18900000">
            <a:off x="15458436" y="6397458"/>
            <a:ext cx="26534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Условие 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0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2</a:t>
            </a:r>
            <a:endParaRPr lang="en-US" sz="3200" b="1" dirty="0">
              <a:solidFill>
                <a:schemeClr val="tx2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E77CE35-6901-D442-99F2-4CEA6FB6050D}"/>
              </a:ext>
            </a:extLst>
          </p:cNvPr>
          <p:cNvSpPr txBox="1"/>
          <p:nvPr/>
        </p:nvSpPr>
        <p:spPr>
          <a:xfrm rot="18900000">
            <a:off x="15497268" y="4014189"/>
            <a:ext cx="260797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Условие 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 0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Noto Sans ExtraLight" panose="020B0302040504020204" pitchFamily="34" charset="0"/>
              </a:rPr>
              <a:t>1</a:t>
            </a:r>
            <a:endParaRPr lang="en-US" sz="3200" b="1" dirty="0">
              <a:solidFill>
                <a:schemeClr val="tx2"/>
              </a:solidFill>
              <a:latin typeface="+mj-lt"/>
              <a:cs typeface="Noto Sans ExtraLight" panose="020B030204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1BAD6CF-5858-514E-92E8-17062F69E1B2}"/>
              </a:ext>
            </a:extLst>
          </p:cNvPr>
          <p:cNvSpPr txBox="1"/>
          <p:nvPr/>
        </p:nvSpPr>
        <p:spPr>
          <a:xfrm>
            <a:off x="2435224" y="624417"/>
            <a:ext cx="16278815" cy="313932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Требования к обучению слушателей </a:t>
            </a:r>
          </a:p>
          <a:p>
            <a:r>
              <a:rPr lang="ru-RU" sz="6600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н</a:t>
            </a:r>
            <a:r>
              <a:rPr lang="ru-RU" sz="66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а курсах и </a:t>
            </a:r>
          </a:p>
          <a:p>
            <a:r>
              <a:rPr lang="ru-RU" sz="6600" b="1" dirty="0" smtClean="0">
                <a:solidFill>
                  <a:schemeClr val="tx2"/>
                </a:solidFill>
                <a:latin typeface="+mj-lt"/>
                <a:ea typeface="Source Sans Pro" panose="020B0503030403020204" pitchFamily="34" charset="0"/>
                <a:cs typeface="Lato Heavy" panose="020F0502020204030203" pitchFamily="34" charset="0"/>
              </a:rPr>
              <a:t>результатам обучения </a:t>
            </a:r>
            <a:endParaRPr lang="en-US" sz="66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Grp="1" noChangeAspect="1"/>
          </p:cNvPicPr>
          <p:nvPr>
            <p:ph type="pic" sz="quarter"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4" r="20674"/>
          <a:stretch>
            <a:fillRect/>
          </a:stretch>
        </p:blipFill>
        <p:spPr/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BD4E374-74DA-FF44-B31B-A8A948F8A0BE}"/>
              </a:ext>
            </a:extLst>
          </p:cNvPr>
          <p:cNvSpPr txBox="1"/>
          <p:nvPr/>
        </p:nvSpPr>
        <p:spPr>
          <a:xfrm>
            <a:off x="1472197" y="585281"/>
            <a:ext cx="10716395" cy="2123658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 Heavy" panose="020F0502020204030203" pitchFamily="34" charset="0"/>
              </a:rPr>
              <a:t>Результаты реализации </a:t>
            </a:r>
          </a:p>
          <a:p>
            <a:r>
              <a:rPr lang="ru-RU" sz="66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 Heavy" panose="020F0502020204030203" pitchFamily="34" charset="0"/>
              </a:rPr>
              <a:t>курсов ПК</a:t>
            </a:r>
            <a:endParaRPr lang="en-US" sz="6600" b="1" dirty="0">
              <a:solidFill>
                <a:schemeClr val="tx2"/>
              </a:solidFill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="" xmlns:a16="http://schemas.microsoft.com/office/drawing/2014/main" id="{8B6AEC59-9E5F-294B-8A26-E786B5FAA0D2}"/>
              </a:ext>
            </a:extLst>
          </p:cNvPr>
          <p:cNvSpPr/>
          <p:nvPr/>
        </p:nvSpPr>
        <p:spPr>
          <a:xfrm>
            <a:off x="11404600" y="3530600"/>
            <a:ext cx="2870200" cy="2108200"/>
          </a:xfrm>
          <a:prstGeom prst="parallelogram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arallelogram 18">
            <a:extLst>
              <a:ext uri="{FF2B5EF4-FFF2-40B4-BE49-F238E27FC236}">
                <a16:creationId xmlns="" xmlns:a16="http://schemas.microsoft.com/office/drawing/2014/main" id="{0FAA45DC-9910-1043-87C9-74405566262B}"/>
              </a:ext>
            </a:extLst>
          </p:cNvPr>
          <p:cNvSpPr/>
          <p:nvPr/>
        </p:nvSpPr>
        <p:spPr>
          <a:xfrm>
            <a:off x="10575925" y="6858000"/>
            <a:ext cx="2870200" cy="2108200"/>
          </a:xfrm>
          <a:prstGeom prst="parallelogram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arallelogram 19">
            <a:extLst>
              <a:ext uri="{FF2B5EF4-FFF2-40B4-BE49-F238E27FC236}">
                <a16:creationId xmlns="" xmlns:a16="http://schemas.microsoft.com/office/drawing/2014/main" id="{223522DD-D54B-BF4B-B0E2-E6A5D4D90DB1}"/>
              </a:ext>
            </a:extLst>
          </p:cNvPr>
          <p:cNvSpPr/>
          <p:nvPr/>
        </p:nvSpPr>
        <p:spPr>
          <a:xfrm>
            <a:off x="9728200" y="10185400"/>
            <a:ext cx="2870200" cy="2108200"/>
          </a:xfrm>
          <a:prstGeom prst="parallelogram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1023">
            <a:extLst>
              <a:ext uri="{FF2B5EF4-FFF2-40B4-BE49-F238E27FC236}">
                <a16:creationId xmlns="" xmlns:a16="http://schemas.microsoft.com/office/drawing/2014/main" id="{3E8C6A38-CEC2-2A48-A0F0-CBF98E1D7D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64231" y="4009231"/>
            <a:ext cx="1150938" cy="1150938"/>
          </a:xfrm>
          <a:custGeom>
            <a:avLst/>
            <a:gdLst>
              <a:gd name="T0" fmla="*/ 2020881 w 290207"/>
              <a:gd name="T1" fmla="*/ 3015715 h 290151"/>
              <a:gd name="T2" fmla="*/ 2020881 w 290207"/>
              <a:gd name="T3" fmla="*/ 2667443 h 290151"/>
              <a:gd name="T4" fmla="*/ 872303 w 290207"/>
              <a:gd name="T5" fmla="*/ 2675365 h 290151"/>
              <a:gd name="T6" fmla="*/ 986767 w 290207"/>
              <a:gd name="T7" fmla="*/ 2271688 h 290151"/>
              <a:gd name="T8" fmla="*/ 1231473 w 290207"/>
              <a:gd name="T9" fmla="*/ 2382498 h 290151"/>
              <a:gd name="T10" fmla="*/ 2885284 w 290207"/>
              <a:gd name="T11" fmla="*/ 993374 h 290151"/>
              <a:gd name="T12" fmla="*/ 1458762 w 290207"/>
              <a:gd name="T13" fmla="*/ 783421 h 290151"/>
              <a:gd name="T14" fmla="*/ 1837849 w 290207"/>
              <a:gd name="T15" fmla="*/ 833557 h 290151"/>
              <a:gd name="T16" fmla="*/ 1458762 w 290207"/>
              <a:gd name="T17" fmla="*/ 883694 h 290151"/>
              <a:gd name="T18" fmla="*/ 1458762 w 290207"/>
              <a:gd name="T19" fmla="*/ 783421 h 290151"/>
              <a:gd name="T20" fmla="*/ 1030165 w 290207"/>
              <a:gd name="T21" fmla="*/ 2180661 h 290151"/>
              <a:gd name="T22" fmla="*/ 2683995 w 290207"/>
              <a:gd name="T23" fmla="*/ 791531 h 290151"/>
              <a:gd name="T24" fmla="*/ 2774766 w 290207"/>
              <a:gd name="T25" fmla="*/ 463067 h 290151"/>
              <a:gd name="T26" fmla="*/ 2616900 w 290207"/>
              <a:gd name="T27" fmla="*/ 589693 h 290151"/>
              <a:gd name="T28" fmla="*/ 3058959 w 290207"/>
              <a:gd name="T29" fmla="*/ 823192 h 290151"/>
              <a:gd name="T30" fmla="*/ 2830032 w 290207"/>
              <a:gd name="T31" fmla="*/ 482834 h 290151"/>
              <a:gd name="T32" fmla="*/ 51318 w 290207"/>
              <a:gd name="T33" fmla="*/ 0 h 290151"/>
              <a:gd name="T34" fmla="*/ 2537942 w 290207"/>
              <a:gd name="T35" fmla="*/ 47468 h 290151"/>
              <a:gd name="T36" fmla="*/ 2486637 w 290207"/>
              <a:gd name="T37" fmla="*/ 332457 h 290151"/>
              <a:gd name="T38" fmla="*/ 2439266 w 290207"/>
              <a:gd name="T39" fmla="*/ 94990 h 290151"/>
              <a:gd name="T40" fmla="*/ 98681 w 290207"/>
              <a:gd name="T41" fmla="*/ 3086958 h 290151"/>
              <a:gd name="T42" fmla="*/ 1926154 w 290207"/>
              <a:gd name="T43" fmla="*/ 2619959 h 290151"/>
              <a:gd name="T44" fmla="*/ 2439266 w 290207"/>
              <a:gd name="T45" fmla="*/ 2568500 h 290151"/>
              <a:gd name="T46" fmla="*/ 1401204 w 290207"/>
              <a:gd name="T47" fmla="*/ 2619959 h 290151"/>
              <a:gd name="T48" fmla="*/ 817051 w 290207"/>
              <a:gd name="T49" fmla="*/ 2794091 h 290151"/>
              <a:gd name="T50" fmla="*/ 323650 w 290207"/>
              <a:gd name="T51" fmla="*/ 2311270 h 290151"/>
              <a:gd name="T52" fmla="*/ 970971 w 290207"/>
              <a:gd name="T53" fmla="*/ 1658261 h 290151"/>
              <a:gd name="T54" fmla="*/ 671003 w 290207"/>
              <a:gd name="T55" fmla="*/ 1492036 h 290151"/>
              <a:gd name="T56" fmla="*/ 671003 w 290207"/>
              <a:gd name="T57" fmla="*/ 791531 h 290151"/>
              <a:gd name="T58" fmla="*/ 1243334 w 290207"/>
              <a:gd name="T59" fmla="*/ 839017 h 290151"/>
              <a:gd name="T60" fmla="*/ 671003 w 290207"/>
              <a:gd name="T61" fmla="*/ 886511 h 290151"/>
              <a:gd name="T62" fmla="*/ 671003 w 290207"/>
              <a:gd name="T63" fmla="*/ 1393082 h 290151"/>
              <a:gd name="T64" fmla="*/ 1069659 w 290207"/>
              <a:gd name="T65" fmla="*/ 1658261 h 290151"/>
              <a:gd name="T66" fmla="*/ 418377 w 290207"/>
              <a:gd name="T67" fmla="*/ 2311270 h 290151"/>
              <a:gd name="T68" fmla="*/ 915703 w 290207"/>
              <a:gd name="T69" fmla="*/ 2164841 h 290151"/>
              <a:gd name="T70" fmla="*/ 2478744 w 290207"/>
              <a:gd name="T71" fmla="*/ 589693 h 290151"/>
              <a:gd name="T72" fmla="*/ 2470862 w 290207"/>
              <a:gd name="T73" fmla="*/ 510524 h 290151"/>
              <a:gd name="T74" fmla="*/ 2545832 w 290207"/>
              <a:gd name="T75" fmla="*/ 518445 h 290151"/>
              <a:gd name="T76" fmla="*/ 2774766 w 290207"/>
              <a:gd name="T77" fmla="*/ 364102 h 290151"/>
              <a:gd name="T78" fmla="*/ 3126050 w 290207"/>
              <a:gd name="T79" fmla="*/ 641141 h 290151"/>
              <a:gd name="T80" fmla="*/ 3023440 w 290207"/>
              <a:gd name="T81" fmla="*/ 993374 h 290151"/>
              <a:gd name="T82" fmla="*/ 3035272 w 290207"/>
              <a:gd name="T83" fmla="*/ 1076477 h 290151"/>
              <a:gd name="T84" fmla="*/ 2968173 w 290207"/>
              <a:gd name="T85" fmla="*/ 1076477 h 290151"/>
              <a:gd name="T86" fmla="*/ 2537942 w 290207"/>
              <a:gd name="T87" fmla="*/ 1484127 h 290151"/>
              <a:gd name="T88" fmla="*/ 2522153 w 290207"/>
              <a:gd name="T89" fmla="*/ 2651625 h 290151"/>
              <a:gd name="T90" fmla="*/ 1973524 w 290207"/>
              <a:gd name="T91" fmla="*/ 3181927 h 290151"/>
              <a:gd name="T92" fmla="*/ 0 w 290207"/>
              <a:gd name="T93" fmla="*/ 3130483 h 290151"/>
              <a:gd name="T94" fmla="*/ 51318 w 290207"/>
              <a:gd name="T95" fmla="*/ 0 h 29015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0207" h="290151">
                <a:moveTo>
                  <a:pt x="184636" y="243236"/>
                </a:moveTo>
                <a:lnTo>
                  <a:pt x="184636" y="274994"/>
                </a:lnTo>
                <a:lnTo>
                  <a:pt x="216731" y="243236"/>
                </a:lnTo>
                <a:lnTo>
                  <a:pt x="184636" y="243236"/>
                </a:lnTo>
                <a:close/>
                <a:moveTo>
                  <a:pt x="90155" y="207148"/>
                </a:moveTo>
                <a:lnTo>
                  <a:pt x="79697" y="243958"/>
                </a:lnTo>
                <a:lnTo>
                  <a:pt x="116840" y="233853"/>
                </a:lnTo>
                <a:lnTo>
                  <a:pt x="90155" y="207148"/>
                </a:lnTo>
                <a:close/>
                <a:moveTo>
                  <a:pt x="251350" y="78312"/>
                </a:moveTo>
                <a:lnTo>
                  <a:pt x="112513" y="217253"/>
                </a:lnTo>
                <a:lnTo>
                  <a:pt x="125134" y="229523"/>
                </a:lnTo>
                <a:lnTo>
                  <a:pt x="263611" y="90582"/>
                </a:lnTo>
                <a:lnTo>
                  <a:pt x="251350" y="78312"/>
                </a:lnTo>
                <a:close/>
                <a:moveTo>
                  <a:pt x="133278" y="71437"/>
                </a:moveTo>
                <a:lnTo>
                  <a:pt x="163585" y="71437"/>
                </a:lnTo>
                <a:cubicBezTo>
                  <a:pt x="166110" y="71437"/>
                  <a:pt x="167914" y="73342"/>
                  <a:pt x="167914" y="76009"/>
                </a:cubicBezTo>
                <a:cubicBezTo>
                  <a:pt x="167914" y="78676"/>
                  <a:pt x="166110" y="80581"/>
                  <a:pt x="163585" y="80581"/>
                </a:cubicBezTo>
                <a:lnTo>
                  <a:pt x="133278" y="80581"/>
                </a:lnTo>
                <a:cubicBezTo>
                  <a:pt x="130752" y="80581"/>
                  <a:pt x="128587" y="78676"/>
                  <a:pt x="128587" y="76009"/>
                </a:cubicBezTo>
                <a:cubicBezTo>
                  <a:pt x="128587" y="73342"/>
                  <a:pt x="130752" y="71437"/>
                  <a:pt x="133278" y="71437"/>
                </a:cubicBezTo>
                <a:close/>
                <a:moveTo>
                  <a:pt x="232598" y="59546"/>
                </a:moveTo>
                <a:lnTo>
                  <a:pt x="94121" y="198848"/>
                </a:lnTo>
                <a:lnTo>
                  <a:pt x="106382" y="211118"/>
                </a:lnTo>
                <a:lnTo>
                  <a:pt x="245220" y="72177"/>
                </a:lnTo>
                <a:lnTo>
                  <a:pt x="232598" y="59546"/>
                </a:lnTo>
                <a:close/>
                <a:moveTo>
                  <a:pt x="253514" y="42224"/>
                </a:moveTo>
                <a:cubicBezTo>
                  <a:pt x="251711" y="42224"/>
                  <a:pt x="249547" y="42946"/>
                  <a:pt x="248105" y="44028"/>
                </a:cubicBezTo>
                <a:lnTo>
                  <a:pt x="239090" y="53772"/>
                </a:lnTo>
                <a:lnTo>
                  <a:pt x="270103" y="84447"/>
                </a:lnTo>
                <a:lnTo>
                  <a:pt x="279479" y="75064"/>
                </a:lnTo>
                <a:cubicBezTo>
                  <a:pt x="282003" y="72177"/>
                  <a:pt x="282003" y="67847"/>
                  <a:pt x="279479" y="64959"/>
                </a:cubicBezTo>
                <a:lnTo>
                  <a:pt x="258563" y="44028"/>
                </a:lnTo>
                <a:cubicBezTo>
                  <a:pt x="257481" y="42946"/>
                  <a:pt x="255317" y="42224"/>
                  <a:pt x="253514" y="42224"/>
                </a:cubicBezTo>
                <a:close/>
                <a:moveTo>
                  <a:pt x="4688" y="0"/>
                </a:moveTo>
                <a:lnTo>
                  <a:pt x="227189" y="0"/>
                </a:lnTo>
                <a:cubicBezTo>
                  <a:pt x="229713" y="0"/>
                  <a:pt x="231877" y="1805"/>
                  <a:pt x="231877" y="4331"/>
                </a:cubicBezTo>
                <a:lnTo>
                  <a:pt x="231877" y="25984"/>
                </a:lnTo>
                <a:cubicBezTo>
                  <a:pt x="231877" y="28510"/>
                  <a:pt x="229713" y="30315"/>
                  <a:pt x="227189" y="30315"/>
                </a:cubicBezTo>
                <a:cubicBezTo>
                  <a:pt x="224665" y="30315"/>
                  <a:pt x="222862" y="28510"/>
                  <a:pt x="222862" y="25984"/>
                </a:cubicBezTo>
                <a:lnTo>
                  <a:pt x="222862" y="8661"/>
                </a:lnTo>
                <a:lnTo>
                  <a:pt x="9016" y="8661"/>
                </a:lnTo>
                <a:lnTo>
                  <a:pt x="9016" y="281490"/>
                </a:lnTo>
                <a:lnTo>
                  <a:pt x="175981" y="281490"/>
                </a:lnTo>
                <a:lnTo>
                  <a:pt x="175981" y="238906"/>
                </a:lnTo>
                <a:cubicBezTo>
                  <a:pt x="175981" y="236380"/>
                  <a:pt x="177785" y="234214"/>
                  <a:pt x="180309" y="234214"/>
                </a:cubicBezTo>
                <a:lnTo>
                  <a:pt x="222862" y="234214"/>
                </a:lnTo>
                <a:lnTo>
                  <a:pt x="222862" y="144354"/>
                </a:lnTo>
                <a:lnTo>
                  <a:pt x="128019" y="238906"/>
                </a:lnTo>
                <a:cubicBezTo>
                  <a:pt x="127659" y="239628"/>
                  <a:pt x="126938" y="239988"/>
                  <a:pt x="126216" y="239988"/>
                </a:cubicBezTo>
                <a:lnTo>
                  <a:pt x="74648" y="254785"/>
                </a:lnTo>
                <a:cubicBezTo>
                  <a:pt x="74287" y="254785"/>
                  <a:pt x="73566" y="254785"/>
                  <a:pt x="73206" y="254785"/>
                </a:cubicBezTo>
                <a:cubicBezTo>
                  <a:pt x="49044" y="254785"/>
                  <a:pt x="29571" y="235297"/>
                  <a:pt x="29571" y="210757"/>
                </a:cubicBezTo>
                <a:cubicBezTo>
                  <a:pt x="29571" y="186578"/>
                  <a:pt x="49044" y="166729"/>
                  <a:pt x="73206" y="166729"/>
                </a:cubicBezTo>
                <a:cubicBezTo>
                  <a:pt x="81860" y="166729"/>
                  <a:pt x="88712" y="159872"/>
                  <a:pt x="88712" y="151211"/>
                </a:cubicBezTo>
                <a:cubicBezTo>
                  <a:pt x="88712" y="142910"/>
                  <a:pt x="81860" y="136054"/>
                  <a:pt x="73206" y="136054"/>
                </a:cubicBezTo>
                <a:lnTo>
                  <a:pt x="61305" y="136054"/>
                </a:lnTo>
                <a:cubicBezTo>
                  <a:pt x="43635" y="136054"/>
                  <a:pt x="29571" y="121618"/>
                  <a:pt x="29571" y="103935"/>
                </a:cubicBezTo>
                <a:cubicBezTo>
                  <a:pt x="29571" y="86613"/>
                  <a:pt x="43635" y="72177"/>
                  <a:pt x="61305" y="72177"/>
                </a:cubicBezTo>
                <a:lnTo>
                  <a:pt x="108907" y="72177"/>
                </a:lnTo>
                <a:cubicBezTo>
                  <a:pt x="111431" y="72177"/>
                  <a:pt x="113595" y="73982"/>
                  <a:pt x="113595" y="76508"/>
                </a:cubicBezTo>
                <a:cubicBezTo>
                  <a:pt x="113595" y="79034"/>
                  <a:pt x="111431" y="80838"/>
                  <a:pt x="108907" y="80838"/>
                </a:cubicBezTo>
                <a:lnTo>
                  <a:pt x="61305" y="80838"/>
                </a:lnTo>
                <a:cubicBezTo>
                  <a:pt x="48323" y="80838"/>
                  <a:pt x="38226" y="91304"/>
                  <a:pt x="38226" y="103935"/>
                </a:cubicBezTo>
                <a:cubicBezTo>
                  <a:pt x="38226" y="116566"/>
                  <a:pt x="48323" y="127032"/>
                  <a:pt x="61305" y="127032"/>
                </a:cubicBezTo>
                <a:lnTo>
                  <a:pt x="73206" y="127032"/>
                </a:lnTo>
                <a:cubicBezTo>
                  <a:pt x="86548" y="127032"/>
                  <a:pt x="97728" y="137858"/>
                  <a:pt x="97728" y="151211"/>
                </a:cubicBezTo>
                <a:cubicBezTo>
                  <a:pt x="97728" y="164564"/>
                  <a:pt x="86548" y="175751"/>
                  <a:pt x="73206" y="175751"/>
                </a:cubicBezTo>
                <a:cubicBezTo>
                  <a:pt x="54093" y="175751"/>
                  <a:pt x="38226" y="191269"/>
                  <a:pt x="38226" y="210757"/>
                </a:cubicBezTo>
                <a:cubicBezTo>
                  <a:pt x="38226" y="229162"/>
                  <a:pt x="51929" y="244319"/>
                  <a:pt x="69960" y="246123"/>
                </a:cubicBezTo>
                <a:lnTo>
                  <a:pt x="83663" y="197404"/>
                </a:lnTo>
                <a:cubicBezTo>
                  <a:pt x="83663" y="196682"/>
                  <a:pt x="84385" y="196321"/>
                  <a:pt x="84745" y="195600"/>
                </a:cubicBezTo>
                <a:lnTo>
                  <a:pt x="226468" y="53772"/>
                </a:lnTo>
                <a:lnTo>
                  <a:pt x="225747" y="52328"/>
                </a:lnTo>
                <a:cubicBezTo>
                  <a:pt x="223944" y="50885"/>
                  <a:pt x="223944" y="47998"/>
                  <a:pt x="225747" y="46554"/>
                </a:cubicBezTo>
                <a:cubicBezTo>
                  <a:pt x="227189" y="44750"/>
                  <a:pt x="230074" y="44750"/>
                  <a:pt x="231877" y="46554"/>
                </a:cubicBezTo>
                <a:lnTo>
                  <a:pt x="232598" y="47276"/>
                </a:lnTo>
                <a:lnTo>
                  <a:pt x="241974" y="38254"/>
                </a:lnTo>
                <a:cubicBezTo>
                  <a:pt x="244859" y="35006"/>
                  <a:pt x="249187" y="33202"/>
                  <a:pt x="253514" y="33202"/>
                </a:cubicBezTo>
                <a:cubicBezTo>
                  <a:pt x="257842" y="33202"/>
                  <a:pt x="261808" y="35006"/>
                  <a:pt x="265054" y="38254"/>
                </a:cubicBezTo>
                <a:lnTo>
                  <a:pt x="285609" y="58464"/>
                </a:lnTo>
                <a:cubicBezTo>
                  <a:pt x="291740" y="64959"/>
                  <a:pt x="291740" y="75064"/>
                  <a:pt x="285609" y="81199"/>
                </a:cubicBezTo>
                <a:lnTo>
                  <a:pt x="276233" y="90582"/>
                </a:lnTo>
                <a:lnTo>
                  <a:pt x="277315" y="92026"/>
                </a:lnTo>
                <a:cubicBezTo>
                  <a:pt x="279118" y="93830"/>
                  <a:pt x="279118" y="96356"/>
                  <a:pt x="277315" y="98161"/>
                </a:cubicBezTo>
                <a:cubicBezTo>
                  <a:pt x="276594" y="98883"/>
                  <a:pt x="275512" y="99243"/>
                  <a:pt x="274069" y="99243"/>
                </a:cubicBezTo>
                <a:cubicBezTo>
                  <a:pt x="273348" y="99243"/>
                  <a:pt x="271906" y="98883"/>
                  <a:pt x="271184" y="98161"/>
                </a:cubicBezTo>
                <a:lnTo>
                  <a:pt x="270103" y="97078"/>
                </a:lnTo>
                <a:lnTo>
                  <a:pt x="231877" y="135332"/>
                </a:lnTo>
                <a:lnTo>
                  <a:pt x="231877" y="238906"/>
                </a:lnTo>
                <a:cubicBezTo>
                  <a:pt x="231877" y="239988"/>
                  <a:pt x="231156" y="241071"/>
                  <a:pt x="230435" y="241793"/>
                </a:cubicBezTo>
                <a:lnTo>
                  <a:pt x="183554" y="288708"/>
                </a:lnTo>
                <a:cubicBezTo>
                  <a:pt x="182473" y="289790"/>
                  <a:pt x="181391" y="290151"/>
                  <a:pt x="180309" y="290151"/>
                </a:cubicBezTo>
                <a:lnTo>
                  <a:pt x="4688" y="290151"/>
                </a:lnTo>
                <a:cubicBezTo>
                  <a:pt x="2164" y="290151"/>
                  <a:pt x="0" y="288347"/>
                  <a:pt x="0" y="285460"/>
                </a:cubicBezTo>
                <a:lnTo>
                  <a:pt x="0" y="4331"/>
                </a:lnTo>
                <a:cubicBezTo>
                  <a:pt x="0" y="1805"/>
                  <a:pt x="2164" y="0"/>
                  <a:pt x="46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2" name="Freeform 1024">
            <a:extLst>
              <a:ext uri="{FF2B5EF4-FFF2-40B4-BE49-F238E27FC236}">
                <a16:creationId xmlns="" xmlns:a16="http://schemas.microsoft.com/office/drawing/2014/main" id="{427CCFEA-964D-4047-90E7-5C54F5D55B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5556" y="7336631"/>
            <a:ext cx="1150938" cy="1150938"/>
          </a:xfrm>
          <a:custGeom>
            <a:avLst/>
            <a:gdLst>
              <a:gd name="T0" fmla="*/ 1127631 w 290151"/>
              <a:gd name="T1" fmla="*/ 2752746 h 290151"/>
              <a:gd name="T2" fmla="*/ 261150 w 290151"/>
              <a:gd name="T3" fmla="*/ 2752746 h 290151"/>
              <a:gd name="T4" fmla="*/ 888465 w 290151"/>
              <a:gd name="T5" fmla="*/ 2315437 h 290151"/>
              <a:gd name="T6" fmla="*/ 308769 w 290151"/>
              <a:gd name="T7" fmla="*/ 2415708 h 290151"/>
              <a:gd name="T8" fmla="*/ 2471219 w 290151"/>
              <a:gd name="T9" fmla="*/ 2057043 h 290151"/>
              <a:gd name="T10" fmla="*/ 2435967 w 290151"/>
              <a:gd name="T11" fmla="*/ 2295280 h 290151"/>
              <a:gd name="T12" fmla="*/ 2502559 w 290151"/>
              <a:gd name="T13" fmla="*/ 2061021 h 290151"/>
              <a:gd name="T14" fmla="*/ 2659238 w 290151"/>
              <a:gd name="T15" fmla="*/ 2072919 h 290151"/>
              <a:gd name="T16" fmla="*/ 2408557 w 290151"/>
              <a:gd name="T17" fmla="*/ 2390577 h 290151"/>
              <a:gd name="T18" fmla="*/ 2526060 w 290151"/>
              <a:gd name="T19" fmla="*/ 1965724 h 290151"/>
              <a:gd name="T20" fmla="*/ 1110278 w 290151"/>
              <a:gd name="T21" fmla="*/ 1986733 h 290151"/>
              <a:gd name="T22" fmla="*/ 696348 w 290151"/>
              <a:gd name="T23" fmla="*/ 1986733 h 290151"/>
              <a:gd name="T24" fmla="*/ 501096 w 290151"/>
              <a:gd name="T25" fmla="*/ 1932431 h 290151"/>
              <a:gd name="T26" fmla="*/ 309112 w 290151"/>
              <a:gd name="T27" fmla="*/ 2032702 h 290151"/>
              <a:gd name="T28" fmla="*/ 308769 w 290151"/>
              <a:gd name="T29" fmla="*/ 1549413 h 290151"/>
              <a:gd name="T30" fmla="*/ 888465 w 290151"/>
              <a:gd name="T31" fmla="*/ 1649702 h 290151"/>
              <a:gd name="T32" fmla="*/ 308769 w 290151"/>
              <a:gd name="T33" fmla="*/ 1549413 h 290151"/>
              <a:gd name="T34" fmla="*/ 2504771 w 290151"/>
              <a:gd name="T35" fmla="*/ 1680402 h 290151"/>
              <a:gd name="T36" fmla="*/ 2774115 w 290151"/>
              <a:gd name="T37" fmla="*/ 1501561 h 290151"/>
              <a:gd name="T38" fmla="*/ 2924632 w 290151"/>
              <a:gd name="T39" fmla="*/ 1648619 h 290151"/>
              <a:gd name="T40" fmla="*/ 2504771 w 290151"/>
              <a:gd name="T41" fmla="*/ 1791695 h 290151"/>
              <a:gd name="T42" fmla="*/ 2211626 w 290151"/>
              <a:gd name="T43" fmla="*/ 1529384 h 290151"/>
              <a:gd name="T44" fmla="*/ 2112607 w 290151"/>
              <a:gd name="T45" fmla="*/ 1942716 h 290151"/>
              <a:gd name="T46" fmla="*/ 1716508 w 290151"/>
              <a:gd name="T47" fmla="*/ 2061969 h 290151"/>
              <a:gd name="T48" fmla="*/ 2025469 w 290151"/>
              <a:gd name="T49" fmla="*/ 2348126 h 290151"/>
              <a:gd name="T50" fmla="*/ 1839305 w 290151"/>
              <a:gd name="T51" fmla="*/ 2642245 h 290151"/>
              <a:gd name="T52" fmla="*/ 1926450 w 290151"/>
              <a:gd name="T53" fmla="*/ 2399794 h 290151"/>
              <a:gd name="T54" fmla="*/ 1657086 w 290151"/>
              <a:gd name="T55" fmla="*/ 2264671 h 290151"/>
              <a:gd name="T56" fmla="*/ 2013577 w 290151"/>
              <a:gd name="T57" fmla="*/ 1887081 h 290151"/>
              <a:gd name="T58" fmla="*/ 2001706 w 290151"/>
              <a:gd name="T59" fmla="*/ 1581056 h 290151"/>
              <a:gd name="T60" fmla="*/ 1381193 w 290151"/>
              <a:gd name="T61" fmla="*/ 2699106 h 290151"/>
              <a:gd name="T62" fmla="*/ 1381193 w 290151"/>
              <a:gd name="T63" fmla="*/ 1250602 h 290151"/>
              <a:gd name="T64" fmla="*/ 1127631 w 290151"/>
              <a:gd name="T65" fmla="*/ 1203348 h 290151"/>
              <a:gd name="T66" fmla="*/ 261150 w 290151"/>
              <a:gd name="T67" fmla="*/ 1203348 h 290151"/>
              <a:gd name="T68" fmla="*/ 2229493 w 290151"/>
              <a:gd name="T69" fmla="*/ 766015 h 290151"/>
              <a:gd name="T70" fmla="*/ 1718439 w 290151"/>
              <a:gd name="T71" fmla="*/ 866288 h 290151"/>
              <a:gd name="T72" fmla="*/ 935021 w 290151"/>
              <a:gd name="T73" fmla="*/ 766015 h 290151"/>
              <a:gd name="T74" fmla="*/ 1446074 w 290151"/>
              <a:gd name="T75" fmla="*/ 866288 h 290151"/>
              <a:gd name="T76" fmla="*/ 935021 w 290151"/>
              <a:gd name="T77" fmla="*/ 766015 h 290151"/>
              <a:gd name="T78" fmla="*/ 744588 w 290151"/>
              <a:gd name="T79" fmla="*/ 816152 h 290151"/>
              <a:gd name="T80" fmla="*/ 261150 w 290151"/>
              <a:gd name="T81" fmla="*/ 816152 h 290151"/>
              <a:gd name="T82" fmla="*/ 736122 w 290151"/>
              <a:gd name="T83" fmla="*/ 241409 h 290151"/>
              <a:gd name="T84" fmla="*/ 1800703 w 290151"/>
              <a:gd name="T85" fmla="*/ 241409 h 290151"/>
              <a:gd name="T86" fmla="*/ 304754 w 290151"/>
              <a:gd name="T87" fmla="*/ 94990 h 290151"/>
              <a:gd name="T88" fmla="*/ 304754 w 290151"/>
              <a:gd name="T89" fmla="*/ 3086958 h 290151"/>
              <a:gd name="T90" fmla="*/ 2441832 w 290151"/>
              <a:gd name="T91" fmla="*/ 2794091 h 290151"/>
              <a:gd name="T92" fmla="*/ 1282247 w 290151"/>
              <a:gd name="T93" fmla="*/ 1207070 h 290151"/>
              <a:gd name="T94" fmla="*/ 2441832 w 290151"/>
              <a:gd name="T95" fmla="*/ 304754 h 290151"/>
              <a:gd name="T96" fmla="*/ 1895671 w 290151"/>
              <a:gd name="T97" fmla="*/ 241409 h 290151"/>
              <a:gd name="T98" fmla="*/ 641130 w 290151"/>
              <a:gd name="T99" fmla="*/ 241409 h 290151"/>
              <a:gd name="T100" fmla="*/ 304754 w 290151"/>
              <a:gd name="T101" fmla="*/ 0 h 290151"/>
              <a:gd name="T102" fmla="*/ 2536825 w 290151"/>
              <a:gd name="T103" fmla="*/ 1155621 h 290151"/>
              <a:gd name="T104" fmla="*/ 3181898 w 290151"/>
              <a:gd name="T105" fmla="*/ 2746599 h 290151"/>
              <a:gd name="T106" fmla="*/ 2536825 w 290151"/>
              <a:gd name="T107" fmla="*/ 2877196 h 290151"/>
              <a:gd name="T108" fmla="*/ 0 w 290151"/>
              <a:gd name="T109" fmla="*/ 2877196 h 29015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0151" h="290151">
                <a:moveTo>
                  <a:pt x="28141" y="246062"/>
                </a:moveTo>
                <a:lnTo>
                  <a:pt x="98496" y="246062"/>
                </a:lnTo>
                <a:cubicBezTo>
                  <a:pt x="101022" y="246062"/>
                  <a:pt x="102826" y="248348"/>
                  <a:pt x="102826" y="251015"/>
                </a:cubicBezTo>
                <a:cubicBezTo>
                  <a:pt x="102826" y="253301"/>
                  <a:pt x="101022" y="255206"/>
                  <a:pt x="98496" y="255206"/>
                </a:cubicBezTo>
                <a:lnTo>
                  <a:pt x="28141" y="255206"/>
                </a:lnTo>
                <a:cubicBezTo>
                  <a:pt x="25616" y="255206"/>
                  <a:pt x="23812" y="253301"/>
                  <a:pt x="23812" y="251015"/>
                </a:cubicBezTo>
                <a:cubicBezTo>
                  <a:pt x="23812" y="248348"/>
                  <a:pt x="25616" y="246062"/>
                  <a:pt x="28141" y="246062"/>
                </a:cubicBezTo>
                <a:close/>
                <a:moveTo>
                  <a:pt x="28157" y="211137"/>
                </a:moveTo>
                <a:lnTo>
                  <a:pt x="81018" y="211137"/>
                </a:lnTo>
                <a:cubicBezTo>
                  <a:pt x="83552" y="211137"/>
                  <a:pt x="85363" y="213042"/>
                  <a:pt x="85363" y="215709"/>
                </a:cubicBezTo>
                <a:cubicBezTo>
                  <a:pt x="85363" y="218376"/>
                  <a:pt x="83552" y="220281"/>
                  <a:pt x="81018" y="220281"/>
                </a:cubicBezTo>
                <a:lnTo>
                  <a:pt x="28157" y="220281"/>
                </a:lnTo>
                <a:cubicBezTo>
                  <a:pt x="25622" y="220281"/>
                  <a:pt x="23812" y="218376"/>
                  <a:pt x="23812" y="215709"/>
                </a:cubicBezTo>
                <a:cubicBezTo>
                  <a:pt x="23812" y="213042"/>
                  <a:pt x="25622" y="211137"/>
                  <a:pt x="28157" y="211137"/>
                </a:cubicBezTo>
                <a:close/>
                <a:moveTo>
                  <a:pt x="225346" y="187576"/>
                </a:moveTo>
                <a:cubicBezTo>
                  <a:pt x="223203" y="187576"/>
                  <a:pt x="221417" y="187938"/>
                  <a:pt x="219631" y="189024"/>
                </a:cubicBezTo>
                <a:cubicBezTo>
                  <a:pt x="217488" y="190110"/>
                  <a:pt x="215344" y="192645"/>
                  <a:pt x="214630" y="195541"/>
                </a:cubicBezTo>
                <a:cubicBezTo>
                  <a:pt x="212844" y="201334"/>
                  <a:pt x="216416" y="207851"/>
                  <a:pt x="222131" y="209300"/>
                </a:cubicBezTo>
                <a:cubicBezTo>
                  <a:pt x="228203" y="211110"/>
                  <a:pt x="233918" y="207851"/>
                  <a:pt x="235704" y="201696"/>
                </a:cubicBezTo>
                <a:cubicBezTo>
                  <a:pt x="236775" y="198800"/>
                  <a:pt x="236061" y="195903"/>
                  <a:pt x="234632" y="193369"/>
                </a:cubicBezTo>
                <a:cubicBezTo>
                  <a:pt x="233561" y="190834"/>
                  <a:pt x="231061" y="188662"/>
                  <a:pt x="228203" y="187938"/>
                </a:cubicBezTo>
                <a:cubicBezTo>
                  <a:pt x="227132" y="187576"/>
                  <a:pt x="226060" y="187576"/>
                  <a:pt x="225346" y="187576"/>
                </a:cubicBezTo>
                <a:close/>
                <a:moveTo>
                  <a:pt x="230346" y="179248"/>
                </a:moveTo>
                <a:cubicBezTo>
                  <a:pt x="235704" y="181059"/>
                  <a:pt x="239990" y="184317"/>
                  <a:pt x="242490" y="189024"/>
                </a:cubicBezTo>
                <a:cubicBezTo>
                  <a:pt x="244991" y="193731"/>
                  <a:pt x="245705" y="199162"/>
                  <a:pt x="244276" y="204231"/>
                </a:cubicBezTo>
                <a:cubicBezTo>
                  <a:pt x="241776" y="212920"/>
                  <a:pt x="233918" y="218713"/>
                  <a:pt x="225346" y="218713"/>
                </a:cubicBezTo>
                <a:cubicBezTo>
                  <a:pt x="223203" y="218713"/>
                  <a:pt x="221417" y="218351"/>
                  <a:pt x="219631" y="217989"/>
                </a:cubicBezTo>
                <a:cubicBezTo>
                  <a:pt x="209272" y="214731"/>
                  <a:pt x="203200" y="203507"/>
                  <a:pt x="206058" y="193369"/>
                </a:cubicBezTo>
                <a:cubicBezTo>
                  <a:pt x="207486" y="187938"/>
                  <a:pt x="211058" y="183955"/>
                  <a:pt x="215702" y="181059"/>
                </a:cubicBezTo>
                <a:cubicBezTo>
                  <a:pt x="220345" y="178524"/>
                  <a:pt x="225346" y="177800"/>
                  <a:pt x="230346" y="179248"/>
                </a:cubicBezTo>
                <a:close/>
                <a:moveTo>
                  <a:pt x="68129" y="176212"/>
                </a:moveTo>
                <a:lnTo>
                  <a:pt x="96971" y="176212"/>
                </a:lnTo>
                <a:cubicBezTo>
                  <a:pt x="99463" y="176212"/>
                  <a:pt x="101244" y="178498"/>
                  <a:pt x="101244" y="181165"/>
                </a:cubicBezTo>
                <a:cubicBezTo>
                  <a:pt x="101244" y="183451"/>
                  <a:pt x="99463" y="185356"/>
                  <a:pt x="96971" y="185356"/>
                </a:cubicBezTo>
                <a:lnTo>
                  <a:pt x="68129" y="185356"/>
                </a:lnTo>
                <a:cubicBezTo>
                  <a:pt x="65636" y="185356"/>
                  <a:pt x="63500" y="183451"/>
                  <a:pt x="63500" y="181165"/>
                </a:cubicBezTo>
                <a:cubicBezTo>
                  <a:pt x="63500" y="178498"/>
                  <a:pt x="65636" y="176212"/>
                  <a:pt x="68129" y="176212"/>
                </a:cubicBezTo>
                <a:close/>
                <a:moveTo>
                  <a:pt x="28188" y="176212"/>
                </a:moveTo>
                <a:lnTo>
                  <a:pt x="45694" y="176212"/>
                </a:lnTo>
                <a:cubicBezTo>
                  <a:pt x="48247" y="176212"/>
                  <a:pt x="50435" y="178498"/>
                  <a:pt x="50435" y="181165"/>
                </a:cubicBezTo>
                <a:cubicBezTo>
                  <a:pt x="50435" y="183451"/>
                  <a:pt x="48247" y="185356"/>
                  <a:pt x="45694" y="185356"/>
                </a:cubicBezTo>
                <a:lnTo>
                  <a:pt x="28188" y="185356"/>
                </a:lnTo>
                <a:cubicBezTo>
                  <a:pt x="25635" y="185356"/>
                  <a:pt x="23812" y="183451"/>
                  <a:pt x="23812" y="181165"/>
                </a:cubicBezTo>
                <a:cubicBezTo>
                  <a:pt x="23812" y="178498"/>
                  <a:pt x="25635" y="176212"/>
                  <a:pt x="28188" y="176212"/>
                </a:cubicBezTo>
                <a:close/>
                <a:moveTo>
                  <a:pt x="28157" y="141287"/>
                </a:moveTo>
                <a:lnTo>
                  <a:pt x="81018" y="141287"/>
                </a:lnTo>
                <a:cubicBezTo>
                  <a:pt x="83552" y="141287"/>
                  <a:pt x="85363" y="143192"/>
                  <a:pt x="85363" y="145859"/>
                </a:cubicBezTo>
                <a:cubicBezTo>
                  <a:pt x="85363" y="148526"/>
                  <a:pt x="83552" y="150431"/>
                  <a:pt x="81018" y="150431"/>
                </a:cubicBezTo>
                <a:lnTo>
                  <a:pt x="28157" y="150431"/>
                </a:lnTo>
                <a:cubicBezTo>
                  <a:pt x="25622" y="150431"/>
                  <a:pt x="23812" y="148526"/>
                  <a:pt x="23812" y="145859"/>
                </a:cubicBezTo>
                <a:cubicBezTo>
                  <a:pt x="23812" y="143192"/>
                  <a:pt x="25622" y="141287"/>
                  <a:pt x="28157" y="141287"/>
                </a:cubicBezTo>
                <a:close/>
                <a:moveTo>
                  <a:pt x="198785" y="130761"/>
                </a:moveTo>
                <a:cubicBezTo>
                  <a:pt x="205648" y="128587"/>
                  <a:pt x="211427" y="128949"/>
                  <a:pt x="216123" y="132211"/>
                </a:cubicBezTo>
                <a:cubicBezTo>
                  <a:pt x="222263" y="135473"/>
                  <a:pt x="226237" y="142721"/>
                  <a:pt x="228404" y="153231"/>
                </a:cubicBezTo>
                <a:cubicBezTo>
                  <a:pt x="228765" y="154319"/>
                  <a:pt x="229487" y="154681"/>
                  <a:pt x="229849" y="154681"/>
                </a:cubicBezTo>
                <a:cubicBezTo>
                  <a:pt x="230571" y="154681"/>
                  <a:pt x="230932" y="154681"/>
                  <a:pt x="231655" y="153956"/>
                </a:cubicBezTo>
                <a:cubicBezTo>
                  <a:pt x="238156" y="143808"/>
                  <a:pt x="245019" y="138010"/>
                  <a:pt x="252965" y="136922"/>
                </a:cubicBezTo>
                <a:cubicBezTo>
                  <a:pt x="259467" y="135835"/>
                  <a:pt x="265968" y="138010"/>
                  <a:pt x="272470" y="143446"/>
                </a:cubicBezTo>
                <a:cubicBezTo>
                  <a:pt x="274276" y="145258"/>
                  <a:pt x="274276" y="147795"/>
                  <a:pt x="272831" y="149607"/>
                </a:cubicBezTo>
                <a:cubicBezTo>
                  <a:pt x="271025" y="151782"/>
                  <a:pt x="268497" y="151782"/>
                  <a:pt x="266691" y="150332"/>
                </a:cubicBezTo>
                <a:cubicBezTo>
                  <a:pt x="261995" y="146708"/>
                  <a:pt x="258022" y="144896"/>
                  <a:pt x="254410" y="145621"/>
                </a:cubicBezTo>
                <a:cubicBezTo>
                  <a:pt x="247908" y="146708"/>
                  <a:pt x="242490" y="153231"/>
                  <a:pt x="239240" y="158668"/>
                </a:cubicBezTo>
                <a:cubicBezTo>
                  <a:pt x="236711" y="162292"/>
                  <a:pt x="232738" y="164104"/>
                  <a:pt x="228404" y="163379"/>
                </a:cubicBezTo>
                <a:cubicBezTo>
                  <a:pt x="223708" y="162654"/>
                  <a:pt x="220457" y="159030"/>
                  <a:pt x="219735" y="154681"/>
                </a:cubicBezTo>
                <a:cubicBezTo>
                  <a:pt x="218290" y="147070"/>
                  <a:pt x="215401" y="141996"/>
                  <a:pt x="211789" y="139459"/>
                </a:cubicBezTo>
                <a:cubicBezTo>
                  <a:pt x="208899" y="138010"/>
                  <a:pt x="206009" y="138010"/>
                  <a:pt x="201674" y="139459"/>
                </a:cubicBezTo>
                <a:cubicBezTo>
                  <a:pt x="195895" y="140909"/>
                  <a:pt x="192283" y="143808"/>
                  <a:pt x="190477" y="147433"/>
                </a:cubicBezTo>
                <a:cubicBezTo>
                  <a:pt x="188671" y="152869"/>
                  <a:pt x="190838" y="160117"/>
                  <a:pt x="193728" y="165191"/>
                </a:cubicBezTo>
                <a:cubicBezTo>
                  <a:pt x="195895" y="169178"/>
                  <a:pt x="195173" y="173889"/>
                  <a:pt x="192644" y="177151"/>
                </a:cubicBezTo>
                <a:cubicBezTo>
                  <a:pt x="189394" y="180413"/>
                  <a:pt x="185059" y="181863"/>
                  <a:pt x="180725" y="180051"/>
                </a:cubicBezTo>
                <a:cubicBezTo>
                  <a:pt x="172417" y="177151"/>
                  <a:pt x="165555" y="177151"/>
                  <a:pt x="161581" y="179326"/>
                </a:cubicBezTo>
                <a:cubicBezTo>
                  <a:pt x="159053" y="180776"/>
                  <a:pt x="157247" y="183675"/>
                  <a:pt x="156525" y="188024"/>
                </a:cubicBezTo>
                <a:cubicBezTo>
                  <a:pt x="155080" y="193461"/>
                  <a:pt x="155802" y="198172"/>
                  <a:pt x="157969" y="201071"/>
                </a:cubicBezTo>
                <a:cubicBezTo>
                  <a:pt x="161581" y="205421"/>
                  <a:pt x="169167" y="206508"/>
                  <a:pt x="174585" y="206870"/>
                </a:cubicBezTo>
                <a:cubicBezTo>
                  <a:pt x="179280" y="207233"/>
                  <a:pt x="183253" y="210132"/>
                  <a:pt x="184698" y="214119"/>
                </a:cubicBezTo>
                <a:cubicBezTo>
                  <a:pt x="186143" y="218468"/>
                  <a:pt x="185059" y="222817"/>
                  <a:pt x="181447" y="225716"/>
                </a:cubicBezTo>
                <a:cubicBezTo>
                  <a:pt x="176391" y="230065"/>
                  <a:pt x="173140" y="234052"/>
                  <a:pt x="172056" y="237676"/>
                </a:cubicBezTo>
                <a:cubicBezTo>
                  <a:pt x="171334" y="239488"/>
                  <a:pt x="169889" y="240938"/>
                  <a:pt x="167722" y="240938"/>
                </a:cubicBezTo>
                <a:cubicBezTo>
                  <a:pt x="167361" y="240938"/>
                  <a:pt x="166999" y="240938"/>
                  <a:pt x="166638" y="240575"/>
                </a:cubicBezTo>
                <a:cubicBezTo>
                  <a:pt x="164110" y="240213"/>
                  <a:pt x="163026" y="237314"/>
                  <a:pt x="163749" y="235139"/>
                </a:cubicBezTo>
                <a:cubicBezTo>
                  <a:pt x="165193" y="229703"/>
                  <a:pt x="169528" y="224629"/>
                  <a:pt x="175668" y="218830"/>
                </a:cubicBezTo>
                <a:cubicBezTo>
                  <a:pt x="176391" y="218468"/>
                  <a:pt x="176752" y="217743"/>
                  <a:pt x="176391" y="217018"/>
                </a:cubicBezTo>
                <a:cubicBezTo>
                  <a:pt x="176029" y="216656"/>
                  <a:pt x="175668" y="215931"/>
                  <a:pt x="174585" y="215931"/>
                </a:cubicBezTo>
                <a:cubicBezTo>
                  <a:pt x="163387" y="215206"/>
                  <a:pt x="155802" y="212307"/>
                  <a:pt x="151107" y="206508"/>
                </a:cubicBezTo>
                <a:cubicBezTo>
                  <a:pt x="147133" y="201434"/>
                  <a:pt x="146050" y="194548"/>
                  <a:pt x="147856" y="186212"/>
                </a:cubicBezTo>
                <a:cubicBezTo>
                  <a:pt x="148939" y="179326"/>
                  <a:pt x="152190" y="174614"/>
                  <a:pt x="157247" y="171715"/>
                </a:cubicBezTo>
                <a:cubicBezTo>
                  <a:pt x="163749" y="167728"/>
                  <a:pt x="172417" y="168091"/>
                  <a:pt x="183614" y="172077"/>
                </a:cubicBezTo>
                <a:cubicBezTo>
                  <a:pt x="185059" y="172440"/>
                  <a:pt x="185420" y="171715"/>
                  <a:pt x="185782" y="171352"/>
                </a:cubicBezTo>
                <a:cubicBezTo>
                  <a:pt x="186143" y="170990"/>
                  <a:pt x="186504" y="170265"/>
                  <a:pt x="185782" y="169178"/>
                </a:cubicBezTo>
                <a:cubicBezTo>
                  <a:pt x="180725" y="159393"/>
                  <a:pt x="179641" y="150694"/>
                  <a:pt x="182531" y="144171"/>
                </a:cubicBezTo>
                <a:cubicBezTo>
                  <a:pt x="185059" y="138010"/>
                  <a:pt x="190477" y="133298"/>
                  <a:pt x="198785" y="130761"/>
                </a:cubicBezTo>
                <a:close/>
                <a:moveTo>
                  <a:pt x="125948" y="114039"/>
                </a:moveTo>
                <a:lnTo>
                  <a:pt x="125948" y="246123"/>
                </a:lnTo>
                <a:lnTo>
                  <a:pt x="281490" y="246123"/>
                </a:lnTo>
                <a:lnTo>
                  <a:pt x="281490" y="114039"/>
                </a:lnTo>
                <a:lnTo>
                  <a:pt x="125948" y="114039"/>
                </a:lnTo>
                <a:close/>
                <a:moveTo>
                  <a:pt x="28141" y="104775"/>
                </a:moveTo>
                <a:lnTo>
                  <a:pt x="98496" y="104775"/>
                </a:lnTo>
                <a:cubicBezTo>
                  <a:pt x="101022" y="104775"/>
                  <a:pt x="102826" y="107061"/>
                  <a:pt x="102826" y="109728"/>
                </a:cubicBezTo>
                <a:cubicBezTo>
                  <a:pt x="102826" y="112014"/>
                  <a:pt x="101022" y="113919"/>
                  <a:pt x="98496" y="113919"/>
                </a:cubicBezTo>
                <a:lnTo>
                  <a:pt x="28141" y="113919"/>
                </a:lnTo>
                <a:cubicBezTo>
                  <a:pt x="25616" y="113919"/>
                  <a:pt x="23812" y="112014"/>
                  <a:pt x="23812" y="109728"/>
                </a:cubicBezTo>
                <a:cubicBezTo>
                  <a:pt x="23812" y="107061"/>
                  <a:pt x="25616" y="104775"/>
                  <a:pt x="28141" y="104775"/>
                </a:cubicBezTo>
                <a:close/>
                <a:moveTo>
                  <a:pt x="156701" y="69850"/>
                </a:moveTo>
                <a:lnTo>
                  <a:pt x="203302" y="69850"/>
                </a:lnTo>
                <a:cubicBezTo>
                  <a:pt x="205811" y="69850"/>
                  <a:pt x="207604" y="71755"/>
                  <a:pt x="207604" y="74422"/>
                </a:cubicBezTo>
                <a:cubicBezTo>
                  <a:pt x="207604" y="76708"/>
                  <a:pt x="205811" y="78994"/>
                  <a:pt x="203302" y="78994"/>
                </a:cubicBezTo>
                <a:lnTo>
                  <a:pt x="156701" y="78994"/>
                </a:lnTo>
                <a:cubicBezTo>
                  <a:pt x="154551" y="78994"/>
                  <a:pt x="152400" y="76708"/>
                  <a:pt x="152400" y="74422"/>
                </a:cubicBezTo>
                <a:cubicBezTo>
                  <a:pt x="152400" y="71755"/>
                  <a:pt x="154551" y="69850"/>
                  <a:pt x="156701" y="69850"/>
                </a:cubicBezTo>
                <a:close/>
                <a:moveTo>
                  <a:pt x="85263" y="69850"/>
                </a:moveTo>
                <a:lnTo>
                  <a:pt x="131865" y="69850"/>
                </a:lnTo>
                <a:cubicBezTo>
                  <a:pt x="134374" y="69850"/>
                  <a:pt x="136166" y="71755"/>
                  <a:pt x="136166" y="74422"/>
                </a:cubicBezTo>
                <a:cubicBezTo>
                  <a:pt x="136166" y="76708"/>
                  <a:pt x="134374" y="78994"/>
                  <a:pt x="131865" y="78994"/>
                </a:cubicBezTo>
                <a:lnTo>
                  <a:pt x="85263" y="78994"/>
                </a:lnTo>
                <a:cubicBezTo>
                  <a:pt x="83113" y="78994"/>
                  <a:pt x="80962" y="76708"/>
                  <a:pt x="80962" y="74422"/>
                </a:cubicBezTo>
                <a:cubicBezTo>
                  <a:pt x="80962" y="71755"/>
                  <a:pt x="83113" y="69850"/>
                  <a:pt x="85263" y="69850"/>
                </a:cubicBezTo>
                <a:close/>
                <a:moveTo>
                  <a:pt x="28184" y="69850"/>
                </a:moveTo>
                <a:lnTo>
                  <a:pt x="63525" y="69850"/>
                </a:lnTo>
                <a:cubicBezTo>
                  <a:pt x="66076" y="69850"/>
                  <a:pt x="67897" y="71755"/>
                  <a:pt x="67897" y="74422"/>
                </a:cubicBezTo>
                <a:cubicBezTo>
                  <a:pt x="67897" y="76708"/>
                  <a:pt x="66076" y="78994"/>
                  <a:pt x="63525" y="78994"/>
                </a:cubicBezTo>
                <a:lnTo>
                  <a:pt x="28184" y="78994"/>
                </a:lnTo>
                <a:cubicBezTo>
                  <a:pt x="25633" y="78994"/>
                  <a:pt x="23812" y="76708"/>
                  <a:pt x="23812" y="74422"/>
                </a:cubicBezTo>
                <a:cubicBezTo>
                  <a:pt x="23812" y="71755"/>
                  <a:pt x="25633" y="69850"/>
                  <a:pt x="28184" y="69850"/>
                </a:cubicBezTo>
                <a:close/>
                <a:moveTo>
                  <a:pt x="67124" y="8661"/>
                </a:moveTo>
                <a:lnTo>
                  <a:pt x="67124" y="22014"/>
                </a:lnTo>
                <a:cubicBezTo>
                  <a:pt x="67124" y="29231"/>
                  <a:pt x="73259" y="35006"/>
                  <a:pt x="80477" y="35006"/>
                </a:cubicBezTo>
                <a:lnTo>
                  <a:pt x="150849" y="35006"/>
                </a:lnTo>
                <a:cubicBezTo>
                  <a:pt x="158067" y="35006"/>
                  <a:pt x="164202" y="29231"/>
                  <a:pt x="164202" y="22014"/>
                </a:cubicBezTo>
                <a:lnTo>
                  <a:pt x="164202" y="8661"/>
                </a:lnTo>
                <a:lnTo>
                  <a:pt x="67124" y="8661"/>
                </a:lnTo>
                <a:close/>
                <a:moveTo>
                  <a:pt x="27788" y="8661"/>
                </a:moveTo>
                <a:cubicBezTo>
                  <a:pt x="17322" y="8661"/>
                  <a:pt x="8661" y="17322"/>
                  <a:pt x="8661" y="27788"/>
                </a:cubicBezTo>
                <a:lnTo>
                  <a:pt x="8661" y="262363"/>
                </a:lnTo>
                <a:cubicBezTo>
                  <a:pt x="8661" y="272829"/>
                  <a:pt x="17322" y="281490"/>
                  <a:pt x="27788" y="281490"/>
                </a:cubicBezTo>
                <a:lnTo>
                  <a:pt x="203539" y="281490"/>
                </a:lnTo>
                <a:cubicBezTo>
                  <a:pt x="214005" y="281490"/>
                  <a:pt x="222666" y="272829"/>
                  <a:pt x="222666" y="262363"/>
                </a:cubicBezTo>
                <a:lnTo>
                  <a:pt x="222666" y="254785"/>
                </a:lnTo>
                <a:lnTo>
                  <a:pt x="121618" y="254785"/>
                </a:lnTo>
                <a:cubicBezTo>
                  <a:pt x="119092" y="254785"/>
                  <a:pt x="116926" y="252980"/>
                  <a:pt x="116926" y="250454"/>
                </a:cubicBezTo>
                <a:lnTo>
                  <a:pt x="116926" y="110070"/>
                </a:lnTo>
                <a:cubicBezTo>
                  <a:pt x="116926" y="107543"/>
                  <a:pt x="119092" y="105378"/>
                  <a:pt x="121618" y="105378"/>
                </a:cubicBezTo>
                <a:lnTo>
                  <a:pt x="222666" y="105378"/>
                </a:lnTo>
                <a:lnTo>
                  <a:pt x="222666" y="27788"/>
                </a:lnTo>
                <a:cubicBezTo>
                  <a:pt x="222666" y="17322"/>
                  <a:pt x="214005" y="8661"/>
                  <a:pt x="203539" y="8661"/>
                </a:cubicBezTo>
                <a:lnTo>
                  <a:pt x="172863" y="8661"/>
                </a:lnTo>
                <a:lnTo>
                  <a:pt x="172863" y="22014"/>
                </a:lnTo>
                <a:cubicBezTo>
                  <a:pt x="172863" y="33923"/>
                  <a:pt x="163120" y="43667"/>
                  <a:pt x="150849" y="43667"/>
                </a:cubicBezTo>
                <a:lnTo>
                  <a:pt x="80477" y="43667"/>
                </a:lnTo>
                <a:cubicBezTo>
                  <a:pt x="68207" y="43667"/>
                  <a:pt x="58463" y="33923"/>
                  <a:pt x="58463" y="22014"/>
                </a:cubicBezTo>
                <a:lnTo>
                  <a:pt x="58463" y="8661"/>
                </a:lnTo>
                <a:lnTo>
                  <a:pt x="27788" y="8661"/>
                </a:lnTo>
                <a:close/>
                <a:moveTo>
                  <a:pt x="27788" y="0"/>
                </a:moveTo>
                <a:lnTo>
                  <a:pt x="203539" y="0"/>
                </a:lnTo>
                <a:cubicBezTo>
                  <a:pt x="219057" y="0"/>
                  <a:pt x="231327" y="12270"/>
                  <a:pt x="231327" y="27788"/>
                </a:cubicBezTo>
                <a:lnTo>
                  <a:pt x="231327" y="105378"/>
                </a:lnTo>
                <a:lnTo>
                  <a:pt x="285821" y="105378"/>
                </a:lnTo>
                <a:cubicBezTo>
                  <a:pt x="287986" y="105378"/>
                  <a:pt x="290151" y="107543"/>
                  <a:pt x="290151" y="110070"/>
                </a:cubicBezTo>
                <a:lnTo>
                  <a:pt x="290151" y="250454"/>
                </a:lnTo>
                <a:cubicBezTo>
                  <a:pt x="290151" y="252980"/>
                  <a:pt x="287986" y="254785"/>
                  <a:pt x="285821" y="254785"/>
                </a:cubicBezTo>
                <a:lnTo>
                  <a:pt x="231327" y="254785"/>
                </a:lnTo>
                <a:lnTo>
                  <a:pt x="231327" y="262363"/>
                </a:lnTo>
                <a:cubicBezTo>
                  <a:pt x="231327" y="277520"/>
                  <a:pt x="219057" y="290151"/>
                  <a:pt x="203539" y="290151"/>
                </a:cubicBezTo>
                <a:lnTo>
                  <a:pt x="27788" y="290151"/>
                </a:lnTo>
                <a:cubicBezTo>
                  <a:pt x="12270" y="290151"/>
                  <a:pt x="0" y="277520"/>
                  <a:pt x="0" y="262363"/>
                </a:cubicBezTo>
                <a:lnTo>
                  <a:pt x="0" y="27788"/>
                </a:lnTo>
                <a:cubicBezTo>
                  <a:pt x="0" y="12270"/>
                  <a:pt x="12270" y="0"/>
                  <a:pt x="277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3" name="Freeform 1025">
            <a:extLst>
              <a:ext uri="{FF2B5EF4-FFF2-40B4-BE49-F238E27FC236}">
                <a16:creationId xmlns="" xmlns:a16="http://schemas.microsoft.com/office/drawing/2014/main" id="{92C149CA-7F1E-5A44-9D20-ED88635249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91297" y="10667497"/>
            <a:ext cx="1144005" cy="1144005"/>
          </a:xfrm>
          <a:custGeom>
            <a:avLst/>
            <a:gdLst>
              <a:gd name="T0" fmla="*/ 1366856 w 288771"/>
              <a:gd name="T1" fmla="*/ 2346606 h 290202"/>
              <a:gd name="T2" fmla="*/ 1779912 w 288771"/>
              <a:gd name="T3" fmla="*/ 2346606 h 290202"/>
              <a:gd name="T4" fmla="*/ 1573376 w 288771"/>
              <a:gd name="T5" fmla="*/ 2061030 h 290202"/>
              <a:gd name="T6" fmla="*/ 1573376 w 288771"/>
              <a:gd name="T7" fmla="*/ 2632169 h 290202"/>
              <a:gd name="T8" fmla="*/ 1573376 w 288771"/>
              <a:gd name="T9" fmla="*/ 2061030 h 290202"/>
              <a:gd name="T10" fmla="*/ 2294411 w 288771"/>
              <a:gd name="T11" fmla="*/ 1738775 h 290202"/>
              <a:gd name="T12" fmla="*/ 2242826 w 288771"/>
              <a:gd name="T13" fmla="*/ 2101789 h 290202"/>
              <a:gd name="T14" fmla="*/ 2453023 w 288771"/>
              <a:gd name="T15" fmla="*/ 1761226 h 290202"/>
              <a:gd name="T16" fmla="*/ 2270606 w 288771"/>
              <a:gd name="T17" fmla="*/ 1652695 h 290202"/>
              <a:gd name="T18" fmla="*/ 2643396 w 288771"/>
              <a:gd name="T19" fmla="*/ 1854785 h 290202"/>
              <a:gd name="T20" fmla="*/ 2429205 w 288771"/>
              <a:gd name="T21" fmla="*/ 2210284 h 290202"/>
              <a:gd name="T22" fmla="*/ 2195255 w 288771"/>
              <a:gd name="T23" fmla="*/ 2180384 h 290202"/>
              <a:gd name="T24" fmla="*/ 2084189 w 288771"/>
              <a:gd name="T25" fmla="*/ 1787420 h 290202"/>
              <a:gd name="T26" fmla="*/ 2349906 w 288771"/>
              <a:gd name="T27" fmla="*/ 880961 h 290202"/>
              <a:gd name="T28" fmla="*/ 2167491 w 288771"/>
              <a:gd name="T29" fmla="*/ 1180355 h 290202"/>
              <a:gd name="T30" fmla="*/ 2453023 w 288771"/>
              <a:gd name="T31" fmla="*/ 1251455 h 290202"/>
              <a:gd name="T32" fmla="*/ 2349906 w 288771"/>
              <a:gd name="T33" fmla="*/ 880961 h 290202"/>
              <a:gd name="T34" fmla="*/ 626103 w 288771"/>
              <a:gd name="T35" fmla="*/ 980188 h 290202"/>
              <a:gd name="T36" fmla="*/ 700156 w 288771"/>
              <a:gd name="T37" fmla="*/ 1250894 h 290202"/>
              <a:gd name="T38" fmla="*/ 980947 w 288771"/>
              <a:gd name="T39" fmla="*/ 1179458 h 290202"/>
              <a:gd name="T40" fmla="*/ 805497 w 288771"/>
              <a:gd name="T41" fmla="*/ 878667 h 290202"/>
              <a:gd name="T42" fmla="*/ 2615631 w 288771"/>
              <a:gd name="T43" fmla="*/ 937096 h 290202"/>
              <a:gd name="T44" fmla="*/ 2504577 w 288771"/>
              <a:gd name="T45" fmla="*/ 1330034 h 290202"/>
              <a:gd name="T46" fmla="*/ 2270606 w 288771"/>
              <a:gd name="T47" fmla="*/ 1359984 h 290202"/>
              <a:gd name="T48" fmla="*/ 2052485 w 288771"/>
              <a:gd name="T49" fmla="*/ 1004472 h 290202"/>
              <a:gd name="T50" fmla="*/ 2429205 w 288771"/>
              <a:gd name="T51" fmla="*/ 798639 h 290202"/>
              <a:gd name="T52" fmla="*/ 953675 w 288771"/>
              <a:gd name="T53" fmla="*/ 826042 h 290202"/>
              <a:gd name="T54" fmla="*/ 883448 w 288771"/>
              <a:gd name="T55" fmla="*/ 1359934 h 290202"/>
              <a:gd name="T56" fmla="*/ 657266 w 288771"/>
              <a:gd name="T57" fmla="*/ 1329848 h 290202"/>
              <a:gd name="T58" fmla="*/ 727006 w 288771"/>
              <a:gd name="T59" fmla="*/ 797368 h 290202"/>
              <a:gd name="T60" fmla="*/ 1366856 w 288771"/>
              <a:gd name="T61" fmla="*/ 653059 h 290202"/>
              <a:gd name="T62" fmla="*/ 1779912 w 288771"/>
              <a:gd name="T63" fmla="*/ 653059 h 290202"/>
              <a:gd name="T64" fmla="*/ 1573376 w 288771"/>
              <a:gd name="T65" fmla="*/ 369328 h 290202"/>
              <a:gd name="T66" fmla="*/ 1573376 w 288771"/>
              <a:gd name="T67" fmla="*/ 940495 h 290202"/>
              <a:gd name="T68" fmla="*/ 1573376 w 288771"/>
              <a:gd name="T69" fmla="*/ 369328 h 290202"/>
              <a:gd name="T70" fmla="*/ 179895 w 288771"/>
              <a:gd name="T71" fmla="*/ 1031519 h 290202"/>
              <a:gd name="T72" fmla="*/ 168145 w 288771"/>
              <a:gd name="T73" fmla="*/ 1617571 h 290202"/>
              <a:gd name="T74" fmla="*/ 726569 w 288771"/>
              <a:gd name="T75" fmla="*/ 1595165 h 290202"/>
              <a:gd name="T76" fmla="*/ 1105300 w 288771"/>
              <a:gd name="T77" fmla="*/ 1763149 h 290202"/>
              <a:gd name="T78" fmla="*/ 824161 w 288771"/>
              <a:gd name="T79" fmla="*/ 2449998 h 290202"/>
              <a:gd name="T80" fmla="*/ 886666 w 288771"/>
              <a:gd name="T81" fmla="*/ 2748603 h 290202"/>
              <a:gd name="T82" fmla="*/ 2964010 w 288771"/>
              <a:gd name="T83" fmla="*/ 1960998 h 290202"/>
              <a:gd name="T84" fmla="*/ 1831613 w 288771"/>
              <a:gd name="T85" fmla="*/ 113243 h 290202"/>
              <a:gd name="T86" fmla="*/ 2924967 w 288771"/>
              <a:gd name="T87" fmla="*/ 740352 h 290202"/>
              <a:gd name="T88" fmla="*/ 1566086 w 288771"/>
              <a:gd name="T89" fmla="*/ 3002447 h 290202"/>
              <a:gd name="T90" fmla="*/ 839774 w 288771"/>
              <a:gd name="T91" fmla="*/ 2830729 h 290202"/>
              <a:gd name="T92" fmla="*/ 749986 w 288771"/>
              <a:gd name="T93" fmla="*/ 2393998 h 290202"/>
              <a:gd name="T94" fmla="*/ 1023292 w 288771"/>
              <a:gd name="T95" fmla="*/ 1807934 h 290202"/>
              <a:gd name="T96" fmla="*/ 351674 w 288771"/>
              <a:gd name="T97" fmla="*/ 1748219 h 290202"/>
              <a:gd name="T98" fmla="*/ 263 w 288771"/>
              <a:gd name="T99" fmla="*/ 1460792 h 290202"/>
              <a:gd name="T100" fmla="*/ 1847246 w 288771"/>
              <a:gd name="T101" fmla="*/ 23663 h 2902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771" h="290202">
                <a:moveTo>
                  <a:pt x="144742" y="208171"/>
                </a:moveTo>
                <a:cubicBezTo>
                  <a:pt x="134346" y="208171"/>
                  <a:pt x="125743" y="216416"/>
                  <a:pt x="125743" y="226812"/>
                </a:cubicBezTo>
                <a:cubicBezTo>
                  <a:pt x="125743" y="237207"/>
                  <a:pt x="134346" y="245810"/>
                  <a:pt x="144742" y="245810"/>
                </a:cubicBezTo>
                <a:cubicBezTo>
                  <a:pt x="155138" y="245810"/>
                  <a:pt x="163741" y="237207"/>
                  <a:pt x="163741" y="226812"/>
                </a:cubicBezTo>
                <a:cubicBezTo>
                  <a:pt x="163741" y="216416"/>
                  <a:pt x="155138" y="208171"/>
                  <a:pt x="144742" y="208171"/>
                </a:cubicBezTo>
                <a:close/>
                <a:moveTo>
                  <a:pt x="144742" y="199209"/>
                </a:moveTo>
                <a:cubicBezTo>
                  <a:pt x="159798" y="199209"/>
                  <a:pt x="172344" y="211756"/>
                  <a:pt x="172344" y="226812"/>
                </a:cubicBezTo>
                <a:cubicBezTo>
                  <a:pt x="172344" y="242226"/>
                  <a:pt x="159798" y="254414"/>
                  <a:pt x="144742" y="254414"/>
                </a:cubicBezTo>
                <a:cubicBezTo>
                  <a:pt x="129328" y="254414"/>
                  <a:pt x="117140" y="242226"/>
                  <a:pt x="117140" y="226812"/>
                </a:cubicBezTo>
                <a:cubicBezTo>
                  <a:pt x="117140" y="211756"/>
                  <a:pt x="129328" y="199209"/>
                  <a:pt x="144742" y="199209"/>
                </a:cubicBezTo>
                <a:close/>
                <a:moveTo>
                  <a:pt x="216177" y="167700"/>
                </a:moveTo>
                <a:cubicBezTo>
                  <a:pt x="214353" y="167700"/>
                  <a:pt x="212893" y="167700"/>
                  <a:pt x="211069" y="168062"/>
                </a:cubicBezTo>
                <a:cubicBezTo>
                  <a:pt x="206326" y="169509"/>
                  <a:pt x="201948" y="172764"/>
                  <a:pt x="199395" y="177105"/>
                </a:cubicBezTo>
                <a:cubicBezTo>
                  <a:pt x="193922" y="186148"/>
                  <a:pt x="197206" y="198084"/>
                  <a:pt x="206326" y="203148"/>
                </a:cubicBezTo>
                <a:cubicBezTo>
                  <a:pt x="215812" y="208573"/>
                  <a:pt x="227487" y="205318"/>
                  <a:pt x="232959" y="196275"/>
                </a:cubicBezTo>
                <a:cubicBezTo>
                  <a:pt x="238067" y="187233"/>
                  <a:pt x="235148" y="175296"/>
                  <a:pt x="225662" y="170232"/>
                </a:cubicBezTo>
                <a:cubicBezTo>
                  <a:pt x="222744" y="168424"/>
                  <a:pt x="219460" y="167700"/>
                  <a:pt x="216177" y="167700"/>
                </a:cubicBezTo>
                <a:close/>
                <a:moveTo>
                  <a:pt x="208880" y="159743"/>
                </a:moveTo>
                <a:cubicBezTo>
                  <a:pt x="216177" y="157934"/>
                  <a:pt x="223473" y="158658"/>
                  <a:pt x="230405" y="162275"/>
                </a:cubicBezTo>
                <a:cubicBezTo>
                  <a:pt x="236607" y="166254"/>
                  <a:pt x="241350" y="172403"/>
                  <a:pt x="243174" y="179275"/>
                </a:cubicBezTo>
                <a:cubicBezTo>
                  <a:pt x="245363" y="186509"/>
                  <a:pt x="244269" y="194105"/>
                  <a:pt x="240621" y="200616"/>
                </a:cubicBezTo>
                <a:cubicBezTo>
                  <a:pt x="236607" y="207127"/>
                  <a:pt x="230770" y="211829"/>
                  <a:pt x="223473" y="213637"/>
                </a:cubicBezTo>
                <a:cubicBezTo>
                  <a:pt x="220920" y="214361"/>
                  <a:pt x="218366" y="214723"/>
                  <a:pt x="216177" y="214723"/>
                </a:cubicBezTo>
                <a:cubicBezTo>
                  <a:pt x="211069" y="214723"/>
                  <a:pt x="206326" y="213276"/>
                  <a:pt x="201948" y="210744"/>
                </a:cubicBezTo>
                <a:cubicBezTo>
                  <a:pt x="195381" y="207127"/>
                  <a:pt x="191003" y="200978"/>
                  <a:pt x="188814" y="193743"/>
                </a:cubicBezTo>
                <a:cubicBezTo>
                  <a:pt x="186990" y="186509"/>
                  <a:pt x="188085" y="179275"/>
                  <a:pt x="191733" y="172764"/>
                </a:cubicBezTo>
                <a:cubicBezTo>
                  <a:pt x="195381" y="166254"/>
                  <a:pt x="201584" y="161551"/>
                  <a:pt x="208880" y="159743"/>
                </a:cubicBezTo>
                <a:close/>
                <a:moveTo>
                  <a:pt x="216177" y="85150"/>
                </a:moveTo>
                <a:cubicBezTo>
                  <a:pt x="212893" y="85150"/>
                  <a:pt x="209610" y="86236"/>
                  <a:pt x="206326" y="87682"/>
                </a:cubicBezTo>
                <a:cubicBezTo>
                  <a:pt x="197206" y="93108"/>
                  <a:pt x="193922" y="104683"/>
                  <a:pt x="199395" y="114087"/>
                </a:cubicBezTo>
                <a:cubicBezTo>
                  <a:pt x="201948" y="118428"/>
                  <a:pt x="206326" y="121683"/>
                  <a:pt x="211069" y="122768"/>
                </a:cubicBezTo>
                <a:cubicBezTo>
                  <a:pt x="216177" y="124215"/>
                  <a:pt x="221284" y="123492"/>
                  <a:pt x="225662" y="120960"/>
                </a:cubicBezTo>
                <a:cubicBezTo>
                  <a:pt x="235148" y="115534"/>
                  <a:pt x="238067" y="103959"/>
                  <a:pt x="232959" y="94917"/>
                </a:cubicBezTo>
                <a:cubicBezTo>
                  <a:pt x="229311" y="88767"/>
                  <a:pt x="222744" y="85150"/>
                  <a:pt x="216177" y="85150"/>
                </a:cubicBezTo>
                <a:close/>
                <a:moveTo>
                  <a:pt x="74098" y="84928"/>
                </a:moveTo>
                <a:cubicBezTo>
                  <a:pt x="67641" y="84928"/>
                  <a:pt x="61183" y="88562"/>
                  <a:pt x="57596" y="94740"/>
                </a:cubicBezTo>
                <a:cubicBezTo>
                  <a:pt x="55084" y="99101"/>
                  <a:pt x="54367" y="104189"/>
                  <a:pt x="55802" y="109276"/>
                </a:cubicBezTo>
                <a:cubicBezTo>
                  <a:pt x="57237" y="114001"/>
                  <a:pt x="60466" y="118362"/>
                  <a:pt x="64412" y="120905"/>
                </a:cubicBezTo>
                <a:cubicBezTo>
                  <a:pt x="69076" y="123449"/>
                  <a:pt x="74098" y="124176"/>
                  <a:pt x="79121" y="122722"/>
                </a:cubicBezTo>
                <a:cubicBezTo>
                  <a:pt x="83785" y="121632"/>
                  <a:pt x="87731" y="118362"/>
                  <a:pt x="90242" y="114001"/>
                </a:cubicBezTo>
                <a:cubicBezTo>
                  <a:pt x="95624" y="104552"/>
                  <a:pt x="92754" y="92923"/>
                  <a:pt x="83426" y="87472"/>
                </a:cubicBezTo>
                <a:cubicBezTo>
                  <a:pt x="80556" y="86019"/>
                  <a:pt x="77327" y="84928"/>
                  <a:pt x="74098" y="84928"/>
                </a:cubicBezTo>
                <a:close/>
                <a:moveTo>
                  <a:pt x="223473" y="77193"/>
                </a:moveTo>
                <a:cubicBezTo>
                  <a:pt x="230770" y="79363"/>
                  <a:pt x="236607" y="84065"/>
                  <a:pt x="240621" y="90576"/>
                </a:cubicBezTo>
                <a:cubicBezTo>
                  <a:pt x="244269" y="97087"/>
                  <a:pt x="245363" y="104321"/>
                  <a:pt x="243174" y="111555"/>
                </a:cubicBezTo>
                <a:cubicBezTo>
                  <a:pt x="241350" y="118789"/>
                  <a:pt x="236607" y="124577"/>
                  <a:pt x="230405" y="128555"/>
                </a:cubicBezTo>
                <a:cubicBezTo>
                  <a:pt x="226027" y="131087"/>
                  <a:pt x="220920" y="132173"/>
                  <a:pt x="216177" y="132173"/>
                </a:cubicBezTo>
                <a:cubicBezTo>
                  <a:pt x="213623" y="132173"/>
                  <a:pt x="211069" y="131811"/>
                  <a:pt x="208880" y="131449"/>
                </a:cubicBezTo>
                <a:cubicBezTo>
                  <a:pt x="201584" y="129279"/>
                  <a:pt x="195381" y="124577"/>
                  <a:pt x="191733" y="118428"/>
                </a:cubicBezTo>
                <a:cubicBezTo>
                  <a:pt x="188085" y="111917"/>
                  <a:pt x="186990" y="104321"/>
                  <a:pt x="188814" y="97087"/>
                </a:cubicBezTo>
                <a:cubicBezTo>
                  <a:pt x="191003" y="89853"/>
                  <a:pt x="195381" y="84065"/>
                  <a:pt x="201948" y="80086"/>
                </a:cubicBezTo>
                <a:cubicBezTo>
                  <a:pt x="208515" y="76469"/>
                  <a:pt x="216177" y="75384"/>
                  <a:pt x="223473" y="77193"/>
                </a:cubicBezTo>
                <a:close/>
                <a:moveTo>
                  <a:pt x="66878" y="77070"/>
                </a:moveTo>
                <a:cubicBezTo>
                  <a:pt x="73740" y="75207"/>
                  <a:pt x="81274" y="76025"/>
                  <a:pt x="87731" y="79841"/>
                </a:cubicBezTo>
                <a:cubicBezTo>
                  <a:pt x="101005" y="87472"/>
                  <a:pt x="105669" y="104916"/>
                  <a:pt x="98135" y="118362"/>
                </a:cubicBezTo>
                <a:cubicBezTo>
                  <a:pt x="94548" y="124539"/>
                  <a:pt x="88449" y="129264"/>
                  <a:pt x="81274" y="131444"/>
                </a:cubicBezTo>
                <a:cubicBezTo>
                  <a:pt x="78762" y="131807"/>
                  <a:pt x="76610" y="132171"/>
                  <a:pt x="74098" y="132171"/>
                </a:cubicBezTo>
                <a:cubicBezTo>
                  <a:pt x="69076" y="132171"/>
                  <a:pt x="64412" y="131081"/>
                  <a:pt x="60466" y="128537"/>
                </a:cubicBezTo>
                <a:cubicBezTo>
                  <a:pt x="46833" y="120542"/>
                  <a:pt x="42528" y="103462"/>
                  <a:pt x="50062" y="90379"/>
                </a:cubicBezTo>
                <a:cubicBezTo>
                  <a:pt x="53829" y="83475"/>
                  <a:pt x="60017" y="78932"/>
                  <a:pt x="66878" y="77070"/>
                </a:cubicBezTo>
                <a:close/>
                <a:moveTo>
                  <a:pt x="144742" y="44245"/>
                </a:moveTo>
                <a:cubicBezTo>
                  <a:pt x="134346" y="44245"/>
                  <a:pt x="125743" y="52793"/>
                  <a:pt x="125743" y="63122"/>
                </a:cubicBezTo>
                <a:cubicBezTo>
                  <a:pt x="125743" y="73450"/>
                  <a:pt x="134346" y="81999"/>
                  <a:pt x="144742" y="81999"/>
                </a:cubicBezTo>
                <a:cubicBezTo>
                  <a:pt x="155138" y="81999"/>
                  <a:pt x="163741" y="73450"/>
                  <a:pt x="163741" y="63122"/>
                </a:cubicBezTo>
                <a:cubicBezTo>
                  <a:pt x="163741" y="52793"/>
                  <a:pt x="155138" y="44245"/>
                  <a:pt x="144742" y="44245"/>
                </a:cubicBezTo>
                <a:close/>
                <a:moveTo>
                  <a:pt x="144742" y="35697"/>
                </a:moveTo>
                <a:cubicBezTo>
                  <a:pt x="159798" y="35697"/>
                  <a:pt x="172344" y="48163"/>
                  <a:pt x="172344" y="63122"/>
                </a:cubicBezTo>
                <a:cubicBezTo>
                  <a:pt x="172344" y="78437"/>
                  <a:pt x="159798" y="90903"/>
                  <a:pt x="144742" y="90903"/>
                </a:cubicBezTo>
                <a:cubicBezTo>
                  <a:pt x="129328" y="90903"/>
                  <a:pt x="117140" y="78437"/>
                  <a:pt x="117140" y="63122"/>
                </a:cubicBezTo>
                <a:cubicBezTo>
                  <a:pt x="117140" y="48163"/>
                  <a:pt x="129328" y="35697"/>
                  <a:pt x="144742" y="35697"/>
                </a:cubicBezTo>
                <a:close/>
                <a:moveTo>
                  <a:pt x="168496" y="10946"/>
                </a:moveTo>
                <a:cubicBezTo>
                  <a:pt x="103478" y="-600"/>
                  <a:pt x="38101" y="37284"/>
                  <a:pt x="16548" y="99702"/>
                </a:cubicBezTo>
                <a:cubicBezTo>
                  <a:pt x="11878" y="113412"/>
                  <a:pt x="9364" y="127483"/>
                  <a:pt x="9004" y="141554"/>
                </a:cubicBezTo>
                <a:cubicBezTo>
                  <a:pt x="8645" y="146966"/>
                  <a:pt x="10800" y="152378"/>
                  <a:pt x="15470" y="156347"/>
                </a:cubicBezTo>
                <a:cubicBezTo>
                  <a:pt x="19422" y="159955"/>
                  <a:pt x="25528" y="161398"/>
                  <a:pt x="30916" y="160315"/>
                </a:cubicBezTo>
                <a:lnTo>
                  <a:pt x="66838" y="154182"/>
                </a:lnTo>
                <a:cubicBezTo>
                  <a:pt x="68634" y="153821"/>
                  <a:pt x="70789" y="153821"/>
                  <a:pt x="72585" y="153821"/>
                </a:cubicBezTo>
                <a:cubicBezTo>
                  <a:pt x="84440" y="153821"/>
                  <a:pt x="95216" y="159955"/>
                  <a:pt x="101682" y="170418"/>
                </a:cubicBezTo>
                <a:cubicBezTo>
                  <a:pt x="108507" y="182685"/>
                  <a:pt x="107429" y="197838"/>
                  <a:pt x="98808" y="208662"/>
                </a:cubicBezTo>
                <a:lnTo>
                  <a:pt x="75818" y="236804"/>
                </a:lnTo>
                <a:cubicBezTo>
                  <a:pt x="72226" y="241494"/>
                  <a:pt x="70789" y="247267"/>
                  <a:pt x="71867" y="253040"/>
                </a:cubicBezTo>
                <a:cubicBezTo>
                  <a:pt x="72945" y="258452"/>
                  <a:pt x="76537" y="263142"/>
                  <a:pt x="81566" y="265668"/>
                </a:cubicBezTo>
                <a:cubicBezTo>
                  <a:pt x="93779" y="272523"/>
                  <a:pt x="107429" y="277213"/>
                  <a:pt x="121439" y="279378"/>
                </a:cubicBezTo>
                <a:cubicBezTo>
                  <a:pt x="186098" y="290923"/>
                  <a:pt x="251116" y="252318"/>
                  <a:pt x="272669" y="189540"/>
                </a:cubicBezTo>
                <a:cubicBezTo>
                  <a:pt x="285601" y="151656"/>
                  <a:pt x="281290" y="110526"/>
                  <a:pt x="261174" y="76250"/>
                </a:cubicBezTo>
                <a:cubicBezTo>
                  <a:pt x="241417" y="41974"/>
                  <a:pt x="207292" y="18162"/>
                  <a:pt x="168496" y="10946"/>
                </a:cubicBezTo>
                <a:close/>
                <a:moveTo>
                  <a:pt x="169933" y="2287"/>
                </a:moveTo>
                <a:cubicBezTo>
                  <a:pt x="211602" y="9863"/>
                  <a:pt x="247524" y="35119"/>
                  <a:pt x="269077" y="71559"/>
                </a:cubicBezTo>
                <a:cubicBezTo>
                  <a:pt x="290270" y="108000"/>
                  <a:pt x="294581" y="152378"/>
                  <a:pt x="280931" y="192426"/>
                </a:cubicBezTo>
                <a:cubicBezTo>
                  <a:pt x="260815" y="251236"/>
                  <a:pt x="204777" y="290202"/>
                  <a:pt x="144069" y="290202"/>
                </a:cubicBezTo>
                <a:cubicBezTo>
                  <a:pt x="136167" y="290202"/>
                  <a:pt x="127905" y="289480"/>
                  <a:pt x="119643" y="288037"/>
                </a:cubicBezTo>
                <a:cubicBezTo>
                  <a:pt x="104915" y="285512"/>
                  <a:pt x="90546" y="280460"/>
                  <a:pt x="77255" y="273605"/>
                </a:cubicBezTo>
                <a:cubicBezTo>
                  <a:pt x="70071" y="269997"/>
                  <a:pt x="65042" y="263142"/>
                  <a:pt x="63246" y="254844"/>
                </a:cubicBezTo>
                <a:cubicBezTo>
                  <a:pt x="61450" y="246546"/>
                  <a:pt x="63605" y="237887"/>
                  <a:pt x="68993" y="231392"/>
                </a:cubicBezTo>
                <a:lnTo>
                  <a:pt x="91983" y="203250"/>
                </a:lnTo>
                <a:cubicBezTo>
                  <a:pt x="99886" y="193148"/>
                  <a:pt x="98090" y="181963"/>
                  <a:pt x="94138" y="174747"/>
                </a:cubicBezTo>
                <a:cubicBezTo>
                  <a:pt x="89828" y="167531"/>
                  <a:pt x="80847" y="160676"/>
                  <a:pt x="68275" y="163202"/>
                </a:cubicBezTo>
                <a:lnTo>
                  <a:pt x="32353" y="168975"/>
                </a:lnTo>
                <a:cubicBezTo>
                  <a:pt x="24091" y="170779"/>
                  <a:pt x="16189" y="168253"/>
                  <a:pt x="9364" y="162841"/>
                </a:cubicBezTo>
                <a:cubicBezTo>
                  <a:pt x="3257" y="157429"/>
                  <a:pt x="-335" y="149492"/>
                  <a:pt x="24" y="141193"/>
                </a:cubicBezTo>
                <a:cubicBezTo>
                  <a:pt x="383" y="126040"/>
                  <a:pt x="2898" y="111247"/>
                  <a:pt x="8286" y="96815"/>
                </a:cubicBezTo>
                <a:cubicBezTo>
                  <a:pt x="31276" y="30429"/>
                  <a:pt x="100604" y="-10341"/>
                  <a:pt x="169933" y="228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1B29CE2-B59C-1041-95C3-BF7813DB2FF7}"/>
              </a:ext>
            </a:extLst>
          </p:cNvPr>
          <p:cNvSpPr txBox="1"/>
          <p:nvPr/>
        </p:nvSpPr>
        <p:spPr>
          <a:xfrm>
            <a:off x="1546225" y="10088443"/>
            <a:ext cx="78486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Внесение изменений в содержание </a:t>
            </a:r>
          </a:p>
          <a:p>
            <a:r>
              <a:rPr lang="ru-RU" sz="3200" b="1" dirty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к</a:t>
            </a:r>
            <a:r>
              <a:rPr lang="ru-RU" sz="32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урсов ПК</a:t>
            </a:r>
            <a:endParaRPr lang="en-US" sz="3200" b="1" dirty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2FBDA680-F647-A845-8B50-E44575D9A3F2}"/>
              </a:ext>
            </a:extLst>
          </p:cNvPr>
          <p:cNvSpPr txBox="1">
            <a:spLocks/>
          </p:cNvSpPr>
          <p:nvPr/>
        </p:nvSpPr>
        <p:spPr>
          <a:xfrm>
            <a:off x="1525245" y="11286518"/>
            <a:ext cx="7631693" cy="163121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1828434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tx1"/>
                </a:solidFill>
                <a:latin typeface="+mj-lt"/>
                <a:ea typeface="Source Sans Pro Light" panose="020B0403030403020204" pitchFamily="34" charset="0"/>
                <a:cs typeface="Lato" panose="020F0502020204030203" pitchFamily="34" charset="0"/>
              </a:rPr>
              <a:t>По результатам тестирования и анкетирования вносятся изменения в содержание образовательных программ </a:t>
            </a:r>
            <a:endParaRPr lang="en-US" dirty="0">
              <a:solidFill>
                <a:schemeClr val="tx1"/>
              </a:solidFill>
              <a:latin typeface="+mj-lt"/>
              <a:ea typeface="Source Sans Pro Light" panose="020B0403030403020204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A83A508-22DF-134A-ABD7-D36C12262084}"/>
              </a:ext>
            </a:extLst>
          </p:cNvPr>
          <p:cNvSpPr txBox="1"/>
          <p:nvPr/>
        </p:nvSpPr>
        <p:spPr>
          <a:xfrm>
            <a:off x="1546225" y="3679865"/>
            <a:ext cx="32464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Тестирование </a:t>
            </a:r>
            <a:endParaRPr lang="en-US" sz="3200" b="1" dirty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="" xmlns:a16="http://schemas.microsoft.com/office/drawing/2014/main" id="{4E13870D-8CF6-B94A-963B-414CDC58FE1E}"/>
              </a:ext>
            </a:extLst>
          </p:cNvPr>
          <p:cNvSpPr txBox="1">
            <a:spLocks/>
          </p:cNvSpPr>
          <p:nvPr/>
        </p:nvSpPr>
        <p:spPr>
          <a:xfrm>
            <a:off x="1546225" y="4420074"/>
            <a:ext cx="7631693" cy="332398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1828434">
              <a:lnSpc>
                <a:spcPts val="4000"/>
              </a:lnSpc>
              <a:spcBef>
                <a:spcPts val="1200"/>
              </a:spcBef>
            </a:pPr>
            <a:r>
              <a:rPr lang="ru-RU" b="1" dirty="0">
                <a:latin typeface="+mj-lt"/>
              </a:rPr>
              <a:t>Входное</a:t>
            </a:r>
            <a:r>
              <a:rPr lang="ru-RU" dirty="0">
                <a:latin typeface="+mj-lt"/>
              </a:rPr>
              <a:t> </a:t>
            </a:r>
            <a:r>
              <a:rPr lang="ru-RU" b="1" dirty="0">
                <a:latin typeface="+mj-lt"/>
              </a:rPr>
              <a:t>тестирование</a:t>
            </a:r>
            <a:r>
              <a:rPr lang="ru-RU" dirty="0">
                <a:latin typeface="+mj-lt"/>
              </a:rPr>
              <a:t> слушателей на определение профессиональных </a:t>
            </a:r>
            <a:r>
              <a:rPr lang="ru-RU" dirty="0" smtClean="0">
                <a:latin typeface="+mj-lt"/>
              </a:rPr>
              <a:t>дефицитов + </a:t>
            </a:r>
            <a:r>
              <a:rPr lang="ru-RU" b="1" dirty="0" smtClean="0">
                <a:latin typeface="+mj-lt"/>
              </a:rPr>
              <a:t>итоговое </a:t>
            </a:r>
            <a:r>
              <a:rPr lang="ru-RU" b="1" dirty="0">
                <a:latin typeface="+mj-lt"/>
              </a:rPr>
              <a:t>тестирование </a:t>
            </a:r>
            <a:r>
              <a:rPr lang="ru-RU" dirty="0">
                <a:latin typeface="+mj-lt"/>
              </a:rPr>
              <a:t>слушателей на определение динамики знаний и достижению собственных целей </a:t>
            </a:r>
            <a:endParaRPr lang="ru-RU" dirty="0" smtClean="0">
              <a:latin typeface="+mj-lt"/>
            </a:endParaRPr>
          </a:p>
          <a:p>
            <a:pPr lvl="0" algn="l" defTabSz="1828434">
              <a:lnSpc>
                <a:spcPts val="4000"/>
              </a:lnSpc>
              <a:spcBef>
                <a:spcPts val="1200"/>
              </a:spcBef>
            </a:pPr>
            <a:endParaRPr lang="en-US" dirty="0">
              <a:solidFill>
                <a:schemeClr val="tx1"/>
              </a:solidFill>
              <a:latin typeface="+mj-lt"/>
              <a:ea typeface="Source Sans Pro Light" panose="020B0403030403020204" pitchFamily="34" charset="0"/>
              <a:cs typeface="Lato" panose="020F050202020403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D56F5A4-2904-E64A-975B-2C24CC893548}"/>
              </a:ext>
            </a:extLst>
          </p:cNvPr>
          <p:cNvSpPr txBox="1"/>
          <p:nvPr/>
        </p:nvSpPr>
        <p:spPr>
          <a:xfrm>
            <a:off x="1472197" y="7619712"/>
            <a:ext cx="3581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a typeface="Source Sans Pro" panose="020B0503030403020204" pitchFamily="34" charset="0"/>
                <a:cs typeface="Lato" panose="020F0502020204030203" pitchFamily="34" charset="0"/>
              </a:rPr>
              <a:t>Анкетирование </a:t>
            </a:r>
            <a:endParaRPr lang="en-US" sz="3200" b="1" dirty="0">
              <a:solidFill>
                <a:schemeClr val="tx2"/>
              </a:solidFill>
              <a:ea typeface="Source Sans Pro" panose="020B0503030403020204" pitchFamily="34" charset="0"/>
              <a:cs typeface="Lato" panose="020F0502020204030203" pitchFamily="34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="" xmlns:a16="http://schemas.microsoft.com/office/drawing/2014/main" id="{1D7EAD8E-AB0F-A64B-A41B-76CDE33EE1E9}"/>
              </a:ext>
            </a:extLst>
          </p:cNvPr>
          <p:cNvSpPr txBox="1">
            <a:spLocks/>
          </p:cNvSpPr>
          <p:nvPr/>
        </p:nvSpPr>
        <p:spPr>
          <a:xfrm>
            <a:off x="1499344" y="8148527"/>
            <a:ext cx="7631693" cy="111825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1828434">
              <a:lnSpc>
                <a:spcPts val="4000"/>
              </a:lnSpc>
              <a:spcBef>
                <a:spcPts val="1200"/>
              </a:spcBef>
            </a:pPr>
            <a:r>
              <a:rPr lang="ru-RU" dirty="0" smtClean="0">
                <a:latin typeface="+mj-lt"/>
              </a:rPr>
              <a:t>Анкетирование удовлетворённости </a:t>
            </a:r>
            <a:r>
              <a:rPr lang="ru-RU" dirty="0">
                <a:latin typeface="+mj-lt"/>
              </a:rPr>
              <a:t>слушателей качеством образовательного процесса </a:t>
            </a:r>
            <a:endParaRPr lang="en-US" dirty="0">
              <a:solidFill>
                <a:schemeClr val="tx1"/>
              </a:solidFill>
              <a:latin typeface="+mj-lt"/>
              <a:ea typeface="Source Sans Pro Light" panose="020B0403030403020204" pitchFamily="34" charset="0"/>
              <a:cs typeface="Lato" panose="020F0502020204030203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79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" t="24075" b="12252"/>
          <a:stretch/>
        </p:blipFill>
        <p:spPr>
          <a:xfrm>
            <a:off x="0" y="1409703"/>
            <a:ext cx="24377650" cy="11018485"/>
          </a:xfrm>
        </p:spPr>
      </p:pic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1409702"/>
            <a:ext cx="24377650" cy="110184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3687943" y="3971576"/>
            <a:ext cx="17001770" cy="15081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spc="600" dirty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КОНТАКТНАЯ </a:t>
            </a:r>
            <a:r>
              <a:rPr lang="ru-RU" sz="4800" b="1" spc="600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ИНФОРМАЦИЯ</a:t>
            </a:r>
            <a:endParaRPr lang="en-US" sz="4800" b="1" spc="600" dirty="0" smtClean="0">
              <a:solidFill>
                <a:schemeClr val="bg1"/>
              </a:solidFill>
              <a:latin typeface="Century Gothic" panose="020B0502020202020204" pitchFamily="34" charset="0"/>
              <a:ea typeface="League Spartan" charset="0"/>
              <a:cs typeface="Poppins" pitchFamily="2" charset="77"/>
            </a:endParaRPr>
          </a:p>
          <a:p>
            <a:pPr algn="ctr">
              <a:defRPr/>
            </a:pPr>
            <a:r>
              <a:rPr lang="ru-RU" sz="4400" b="1" spc="600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 charset="0"/>
                <a:cs typeface="Poppins" pitchFamily="2" charset="77"/>
              </a:rPr>
              <a:t>РЕГИОНАЛЬНЫЙ ИНСТИТУТ КАДРОВОЙ ПОЛИТИКИ</a:t>
            </a:r>
            <a:endParaRPr lang="en-US" sz="4400" b="1" spc="600" dirty="0">
              <a:solidFill>
                <a:schemeClr val="bg1"/>
              </a:solidFill>
              <a:latin typeface="Century Gothic" panose="020B0502020202020204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8437" name="Freeform 949"/>
          <p:cNvSpPr>
            <a:spLocks noChangeAspect="1" noChangeArrowheads="1"/>
          </p:cNvSpPr>
          <p:nvPr/>
        </p:nvSpPr>
        <p:spPr bwMode="auto">
          <a:xfrm>
            <a:off x="4060825" y="6476651"/>
            <a:ext cx="1084263" cy="1082675"/>
          </a:xfrm>
          <a:custGeom>
            <a:avLst/>
            <a:gdLst>
              <a:gd name="T0" fmla="*/ 2147483646 w 291288"/>
              <a:gd name="T1" fmla="*/ 2147483646 h 291739"/>
              <a:gd name="T2" fmla="*/ 2147483646 w 291288"/>
              <a:gd name="T3" fmla="*/ 2147483646 h 291739"/>
              <a:gd name="T4" fmla="*/ 2147483646 w 291288"/>
              <a:gd name="T5" fmla="*/ 2147483646 h 291739"/>
              <a:gd name="T6" fmla="*/ 2147483646 w 291288"/>
              <a:gd name="T7" fmla="*/ 2147483646 h 291739"/>
              <a:gd name="T8" fmla="*/ 2147483646 w 291288"/>
              <a:gd name="T9" fmla="*/ 2147483646 h 291739"/>
              <a:gd name="T10" fmla="*/ 2147483646 w 291288"/>
              <a:gd name="T11" fmla="*/ 2147483646 h 291739"/>
              <a:gd name="T12" fmla="*/ 2147483646 w 291288"/>
              <a:gd name="T13" fmla="*/ 2147483646 h 291739"/>
              <a:gd name="T14" fmla="*/ 2147483646 w 291288"/>
              <a:gd name="T15" fmla="*/ 2147483646 h 291739"/>
              <a:gd name="T16" fmla="*/ 2147483646 w 291288"/>
              <a:gd name="T17" fmla="*/ 2147483646 h 291739"/>
              <a:gd name="T18" fmla="*/ 2147483646 w 291288"/>
              <a:gd name="T19" fmla="*/ 2147483646 h 291739"/>
              <a:gd name="T20" fmla="*/ 2147483646 w 291288"/>
              <a:gd name="T21" fmla="*/ 2147483646 h 291739"/>
              <a:gd name="T22" fmla="*/ 2147483646 w 291288"/>
              <a:gd name="T23" fmla="*/ 2147483646 h 291739"/>
              <a:gd name="T24" fmla="*/ 2147483646 w 291288"/>
              <a:gd name="T25" fmla="*/ 2147483646 h 291739"/>
              <a:gd name="T26" fmla="*/ 2147483646 w 291288"/>
              <a:gd name="T27" fmla="*/ 2147483646 h 291739"/>
              <a:gd name="T28" fmla="*/ 2147483646 w 291288"/>
              <a:gd name="T29" fmla="*/ 2147483646 h 291739"/>
              <a:gd name="T30" fmla="*/ 2147483646 w 291288"/>
              <a:gd name="T31" fmla="*/ 2147483646 h 291739"/>
              <a:gd name="T32" fmla="*/ 2147483646 w 291288"/>
              <a:gd name="T33" fmla="*/ 2147483646 h 291739"/>
              <a:gd name="T34" fmla="*/ 2147483646 w 291288"/>
              <a:gd name="T35" fmla="*/ 2147483646 h 291739"/>
              <a:gd name="T36" fmla="*/ 2147483646 w 291288"/>
              <a:gd name="T37" fmla="*/ 2147483646 h 291739"/>
              <a:gd name="T38" fmla="*/ 2147483646 w 291288"/>
              <a:gd name="T39" fmla="*/ 2147483646 h 291739"/>
              <a:gd name="T40" fmla="*/ 2147483646 w 291288"/>
              <a:gd name="T41" fmla="*/ 2147483646 h 291739"/>
              <a:gd name="T42" fmla="*/ 2147483646 w 291288"/>
              <a:gd name="T43" fmla="*/ 2147483646 h 291739"/>
              <a:gd name="T44" fmla="*/ 2147483646 w 291288"/>
              <a:gd name="T45" fmla="*/ 2147483646 h 291739"/>
              <a:gd name="T46" fmla="*/ 2147483646 w 291288"/>
              <a:gd name="T47" fmla="*/ 2147483646 h 291739"/>
              <a:gd name="T48" fmla="*/ 2147483646 w 291288"/>
              <a:gd name="T49" fmla="*/ 2147483646 h 291739"/>
              <a:gd name="T50" fmla="*/ 2147483646 w 291288"/>
              <a:gd name="T51" fmla="*/ 2147483646 h 291739"/>
              <a:gd name="T52" fmla="*/ 2147483646 w 291288"/>
              <a:gd name="T53" fmla="*/ 2147483646 h 291739"/>
              <a:gd name="T54" fmla="*/ 2147483646 w 291288"/>
              <a:gd name="T55" fmla="*/ 2147483646 h 291739"/>
              <a:gd name="T56" fmla="*/ 2147483646 w 291288"/>
              <a:gd name="T57" fmla="*/ 2147483646 h 291739"/>
              <a:gd name="T58" fmla="*/ 2147483646 w 291288"/>
              <a:gd name="T59" fmla="*/ 2147483646 h 291739"/>
              <a:gd name="T60" fmla="*/ 2147483646 w 291288"/>
              <a:gd name="T61" fmla="*/ 2147483646 h 291739"/>
              <a:gd name="T62" fmla="*/ 2147483646 w 291288"/>
              <a:gd name="T63" fmla="*/ 2147483646 h 291739"/>
              <a:gd name="T64" fmla="*/ 2147483646 w 291288"/>
              <a:gd name="T65" fmla="*/ 2147483646 h 291739"/>
              <a:gd name="T66" fmla="*/ 2147483646 w 291288"/>
              <a:gd name="T67" fmla="*/ 2147483646 h 291739"/>
              <a:gd name="T68" fmla="*/ 2147483646 w 291288"/>
              <a:gd name="T69" fmla="*/ 2147483646 h 291739"/>
              <a:gd name="T70" fmla="*/ 2147483646 w 291288"/>
              <a:gd name="T71" fmla="*/ 2147483646 h 291739"/>
              <a:gd name="T72" fmla="*/ 2147483646 w 291288"/>
              <a:gd name="T73" fmla="*/ 2147483646 h 291739"/>
              <a:gd name="T74" fmla="*/ 2147483646 w 291288"/>
              <a:gd name="T75" fmla="*/ 2147483646 h 291739"/>
              <a:gd name="T76" fmla="*/ 2147483646 w 291288"/>
              <a:gd name="T77" fmla="*/ 2147483646 h 291739"/>
              <a:gd name="T78" fmla="*/ 2147483646 w 291288"/>
              <a:gd name="T79" fmla="*/ 2147483646 h 291739"/>
              <a:gd name="T80" fmla="*/ 2147483646 w 291288"/>
              <a:gd name="T81" fmla="*/ 2147483646 h 291739"/>
              <a:gd name="T82" fmla="*/ 2147483646 w 291288"/>
              <a:gd name="T83" fmla="*/ 2147483646 h 291739"/>
              <a:gd name="T84" fmla="*/ 2147483646 w 291288"/>
              <a:gd name="T85" fmla="*/ 2147483646 h 291739"/>
              <a:gd name="T86" fmla="*/ 2147483646 w 291288"/>
              <a:gd name="T87" fmla="*/ 2147483646 h 291739"/>
              <a:gd name="T88" fmla="*/ 2147483646 w 291288"/>
              <a:gd name="T89" fmla="*/ 2147483646 h 291739"/>
              <a:gd name="T90" fmla="*/ 2147483646 w 291288"/>
              <a:gd name="T91" fmla="*/ 2147483646 h 291739"/>
              <a:gd name="T92" fmla="*/ 2147483646 w 291288"/>
              <a:gd name="T93" fmla="*/ 0 h 291739"/>
              <a:gd name="T94" fmla="*/ 2147483646 w 291288"/>
              <a:gd name="T95" fmla="*/ 2147483646 h 291739"/>
              <a:gd name="T96" fmla="*/ 2147483646 w 291288"/>
              <a:gd name="T97" fmla="*/ 2147483646 h 291739"/>
              <a:gd name="T98" fmla="*/ 2147483646 w 291288"/>
              <a:gd name="T99" fmla="*/ 2147483646 h 291739"/>
              <a:gd name="T100" fmla="*/ 2147483646 w 291288"/>
              <a:gd name="T101" fmla="*/ 2147483646 h 291739"/>
              <a:gd name="T102" fmla="*/ 2147483646 w 291288"/>
              <a:gd name="T103" fmla="*/ 2147483646 h 291739"/>
              <a:gd name="T104" fmla="*/ 2147483646 w 291288"/>
              <a:gd name="T105" fmla="*/ 2147483646 h 291739"/>
              <a:gd name="T106" fmla="*/ 2147483646 w 291288"/>
              <a:gd name="T107" fmla="*/ 2147483646 h 291739"/>
              <a:gd name="T108" fmla="*/ 2147483646 w 291288"/>
              <a:gd name="T109" fmla="*/ 2147483646 h 291739"/>
              <a:gd name="T110" fmla="*/ 2147483646 w 291288"/>
              <a:gd name="T111" fmla="*/ 2147483646 h 291739"/>
              <a:gd name="T112" fmla="*/ 1718397607 w 291288"/>
              <a:gd name="T113" fmla="*/ 2147483646 h 291739"/>
              <a:gd name="T114" fmla="*/ 2147483646 w 291288"/>
              <a:gd name="T115" fmla="*/ 2147483646 h 291739"/>
              <a:gd name="T116" fmla="*/ 2147483646 w 291288"/>
              <a:gd name="T117" fmla="*/ 2147483646 h 291739"/>
              <a:gd name="T118" fmla="*/ 2147483646 w 291288"/>
              <a:gd name="T119" fmla="*/ 2147483646 h 291739"/>
              <a:gd name="T120" fmla="*/ 2147483646 w 291288"/>
              <a:gd name="T121" fmla="*/ 2147483646 h 291739"/>
              <a:gd name="T122" fmla="*/ 2147483646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38" name="Freeform 965"/>
          <p:cNvSpPr>
            <a:spLocks noChangeAspect="1" noChangeArrowheads="1"/>
          </p:cNvSpPr>
          <p:nvPr/>
        </p:nvSpPr>
        <p:spPr bwMode="auto">
          <a:xfrm>
            <a:off x="9136063" y="6476651"/>
            <a:ext cx="1084262" cy="1082675"/>
          </a:xfrm>
          <a:custGeom>
            <a:avLst/>
            <a:gdLst>
              <a:gd name="T0" fmla="*/ 2147483646 w 291740"/>
              <a:gd name="T1" fmla="*/ 2147483646 h 291379"/>
              <a:gd name="T2" fmla="*/ 2147483646 w 291740"/>
              <a:gd name="T3" fmla="*/ 2147483646 h 291379"/>
              <a:gd name="T4" fmla="*/ 2147483646 w 291740"/>
              <a:gd name="T5" fmla="*/ 2147483646 h 291379"/>
              <a:gd name="T6" fmla="*/ 2147483646 w 291740"/>
              <a:gd name="T7" fmla="*/ 2147483646 h 291379"/>
              <a:gd name="T8" fmla="*/ 2147483646 w 291740"/>
              <a:gd name="T9" fmla="*/ 2147483646 h 291379"/>
              <a:gd name="T10" fmla="*/ 2147483646 w 291740"/>
              <a:gd name="T11" fmla="*/ 2147483646 h 291379"/>
              <a:gd name="T12" fmla="*/ 2147483646 w 291740"/>
              <a:gd name="T13" fmla="*/ 2147483646 h 291379"/>
              <a:gd name="T14" fmla="*/ 2147483646 w 291740"/>
              <a:gd name="T15" fmla="*/ 2147483646 h 291379"/>
              <a:gd name="T16" fmla="*/ 2147483646 w 291740"/>
              <a:gd name="T17" fmla="*/ 2147483646 h 291379"/>
              <a:gd name="T18" fmla="*/ 2147483646 w 291740"/>
              <a:gd name="T19" fmla="*/ 2147483646 h 291379"/>
              <a:gd name="T20" fmla="*/ 2147483646 w 291740"/>
              <a:gd name="T21" fmla="*/ 2147483646 h 291379"/>
              <a:gd name="T22" fmla="*/ 2147483646 w 291740"/>
              <a:gd name="T23" fmla="*/ 2147483646 h 291379"/>
              <a:gd name="T24" fmla="*/ 2147483646 w 291740"/>
              <a:gd name="T25" fmla="*/ 2147483646 h 291379"/>
              <a:gd name="T26" fmla="*/ 2147483646 w 291740"/>
              <a:gd name="T27" fmla="*/ 2147483646 h 291379"/>
              <a:gd name="T28" fmla="*/ 2147483646 w 291740"/>
              <a:gd name="T29" fmla="*/ 2147483646 h 291379"/>
              <a:gd name="T30" fmla="*/ 2147483646 w 291740"/>
              <a:gd name="T31" fmla="*/ 2147483646 h 291379"/>
              <a:gd name="T32" fmla="*/ 2147483646 w 291740"/>
              <a:gd name="T33" fmla="*/ 2147483646 h 291379"/>
              <a:gd name="T34" fmla="*/ 2147483646 w 291740"/>
              <a:gd name="T35" fmla="*/ 2147483646 h 291379"/>
              <a:gd name="T36" fmla="*/ 2147483646 w 291740"/>
              <a:gd name="T37" fmla="*/ 2147483646 h 291379"/>
              <a:gd name="T38" fmla="*/ 2147483646 w 291740"/>
              <a:gd name="T39" fmla="*/ 2147483646 h 291379"/>
              <a:gd name="T40" fmla="*/ 2147483646 w 291740"/>
              <a:gd name="T41" fmla="*/ 2147483646 h 291379"/>
              <a:gd name="T42" fmla="*/ 2147483646 w 291740"/>
              <a:gd name="T43" fmla="*/ 2147483646 h 291379"/>
              <a:gd name="T44" fmla="*/ 2147483646 w 291740"/>
              <a:gd name="T45" fmla="*/ 2147483646 h 291379"/>
              <a:gd name="T46" fmla="*/ 2147483646 w 291740"/>
              <a:gd name="T47" fmla="*/ 2147483646 h 291379"/>
              <a:gd name="T48" fmla="*/ 2147483646 w 291740"/>
              <a:gd name="T49" fmla="*/ 2147483646 h 291379"/>
              <a:gd name="T50" fmla="*/ 2147483646 w 291740"/>
              <a:gd name="T51" fmla="*/ 2147483646 h 291379"/>
              <a:gd name="T52" fmla="*/ 2147483646 w 291740"/>
              <a:gd name="T53" fmla="*/ 2147483646 h 291379"/>
              <a:gd name="T54" fmla="*/ 2147483646 w 291740"/>
              <a:gd name="T55" fmla="*/ 2147483646 h 291379"/>
              <a:gd name="T56" fmla="*/ 2147483646 w 291740"/>
              <a:gd name="T57" fmla="*/ 2147483646 h 291379"/>
              <a:gd name="T58" fmla="*/ 2147483646 w 291740"/>
              <a:gd name="T59" fmla="*/ 2147483646 h 291379"/>
              <a:gd name="T60" fmla="*/ 2147483646 w 291740"/>
              <a:gd name="T61" fmla="*/ 2147483646 h 291379"/>
              <a:gd name="T62" fmla="*/ 2147483646 w 291740"/>
              <a:gd name="T63" fmla="*/ 2147483646 h 291379"/>
              <a:gd name="T64" fmla="*/ 2147483646 w 291740"/>
              <a:gd name="T65" fmla="*/ 2147483646 h 291379"/>
              <a:gd name="T66" fmla="*/ 2147483646 w 291740"/>
              <a:gd name="T67" fmla="*/ 2147483646 h 291379"/>
              <a:gd name="T68" fmla="*/ 2147483646 w 291740"/>
              <a:gd name="T69" fmla="*/ 2147483646 h 291379"/>
              <a:gd name="T70" fmla="*/ 2147483646 w 291740"/>
              <a:gd name="T71" fmla="*/ 2147483646 h 291379"/>
              <a:gd name="T72" fmla="*/ 2147483646 w 291740"/>
              <a:gd name="T73" fmla="*/ 2147483646 h 291379"/>
              <a:gd name="T74" fmla="*/ 2147483646 w 291740"/>
              <a:gd name="T75" fmla="*/ 2147483646 h 291379"/>
              <a:gd name="T76" fmla="*/ 2147483646 w 291740"/>
              <a:gd name="T77" fmla="*/ 2147483646 h 291379"/>
              <a:gd name="T78" fmla="*/ 2147483646 w 291740"/>
              <a:gd name="T79" fmla="*/ 2147483646 h 291379"/>
              <a:gd name="T80" fmla="*/ 2147483646 w 291740"/>
              <a:gd name="T81" fmla="*/ 2147483646 h 291379"/>
              <a:gd name="T82" fmla="*/ 2147483646 w 291740"/>
              <a:gd name="T83" fmla="*/ 2147483646 h 291379"/>
              <a:gd name="T84" fmla="*/ 2147483646 w 291740"/>
              <a:gd name="T85" fmla="*/ 2147483646 h 291379"/>
              <a:gd name="T86" fmla="*/ 2147483646 w 291740"/>
              <a:gd name="T87" fmla="*/ 2147483646 h 291379"/>
              <a:gd name="T88" fmla="*/ 2147483646 w 291740"/>
              <a:gd name="T89" fmla="*/ 2147483646 h 291379"/>
              <a:gd name="T90" fmla="*/ 2147483646 w 291740"/>
              <a:gd name="T91" fmla="*/ 2147483646 h 291379"/>
              <a:gd name="T92" fmla="*/ 2147483646 w 291740"/>
              <a:gd name="T93" fmla="*/ 2147483646 h 291379"/>
              <a:gd name="T94" fmla="*/ 2147483646 w 291740"/>
              <a:gd name="T95" fmla="*/ 2147483646 h 291379"/>
              <a:gd name="T96" fmla="*/ 0 w 291740"/>
              <a:gd name="T97" fmla="*/ 2147483646 h 291379"/>
              <a:gd name="T98" fmla="*/ 2147483646 w 291740"/>
              <a:gd name="T99" fmla="*/ 2147483646 h 2913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40" h="291379">
                <a:moveTo>
                  <a:pt x="91236" y="222946"/>
                </a:moveTo>
                <a:lnTo>
                  <a:pt x="16949" y="282375"/>
                </a:lnTo>
                <a:lnTo>
                  <a:pt x="274791" y="282375"/>
                </a:lnTo>
                <a:lnTo>
                  <a:pt x="231156" y="247438"/>
                </a:lnTo>
                <a:cubicBezTo>
                  <a:pt x="227189" y="249239"/>
                  <a:pt x="222862" y="250319"/>
                  <a:pt x="218534" y="250319"/>
                </a:cubicBezTo>
                <a:lnTo>
                  <a:pt x="123691" y="250319"/>
                </a:lnTo>
                <a:cubicBezTo>
                  <a:pt x="107464" y="250319"/>
                  <a:pt x="93760" y="238434"/>
                  <a:pt x="91236" y="222946"/>
                </a:cubicBezTo>
                <a:close/>
                <a:moveTo>
                  <a:pt x="175818" y="209189"/>
                </a:moveTo>
                <a:lnTo>
                  <a:pt x="223504" y="209189"/>
                </a:lnTo>
                <a:cubicBezTo>
                  <a:pt x="226052" y="209189"/>
                  <a:pt x="228236" y="211021"/>
                  <a:pt x="228236" y="213585"/>
                </a:cubicBezTo>
                <a:cubicBezTo>
                  <a:pt x="228236" y="216150"/>
                  <a:pt x="226052" y="218348"/>
                  <a:pt x="223504" y="218348"/>
                </a:cubicBezTo>
                <a:lnTo>
                  <a:pt x="175818" y="218348"/>
                </a:lnTo>
                <a:cubicBezTo>
                  <a:pt x="173634" y="218348"/>
                  <a:pt x="171450" y="216150"/>
                  <a:pt x="171450" y="213585"/>
                </a:cubicBezTo>
                <a:cubicBezTo>
                  <a:pt x="171450" y="211021"/>
                  <a:pt x="173634" y="209189"/>
                  <a:pt x="175818" y="209189"/>
                </a:cubicBezTo>
                <a:close/>
                <a:moveTo>
                  <a:pt x="175723" y="177439"/>
                </a:moveTo>
                <a:lnTo>
                  <a:pt x="204921" y="177439"/>
                </a:lnTo>
                <a:cubicBezTo>
                  <a:pt x="207414" y="177439"/>
                  <a:pt x="209194" y="179271"/>
                  <a:pt x="209194" y="181835"/>
                </a:cubicBezTo>
                <a:cubicBezTo>
                  <a:pt x="209194" y="184399"/>
                  <a:pt x="207414" y="186598"/>
                  <a:pt x="204921" y="186598"/>
                </a:cubicBezTo>
                <a:lnTo>
                  <a:pt x="175723" y="186598"/>
                </a:lnTo>
                <a:cubicBezTo>
                  <a:pt x="173587" y="186598"/>
                  <a:pt x="171450" y="184399"/>
                  <a:pt x="171450" y="181835"/>
                </a:cubicBezTo>
                <a:cubicBezTo>
                  <a:pt x="171450" y="179271"/>
                  <a:pt x="173587" y="177439"/>
                  <a:pt x="175723" y="177439"/>
                </a:cubicBezTo>
                <a:close/>
                <a:moveTo>
                  <a:pt x="175818" y="144101"/>
                </a:moveTo>
                <a:lnTo>
                  <a:pt x="223504" y="144101"/>
                </a:lnTo>
                <a:cubicBezTo>
                  <a:pt x="226052" y="144101"/>
                  <a:pt x="228236" y="146299"/>
                  <a:pt x="228236" y="148863"/>
                </a:cubicBezTo>
                <a:cubicBezTo>
                  <a:pt x="228236" y="151061"/>
                  <a:pt x="226052" y="153260"/>
                  <a:pt x="223504" y="153260"/>
                </a:cubicBezTo>
                <a:lnTo>
                  <a:pt x="175818" y="153260"/>
                </a:lnTo>
                <a:cubicBezTo>
                  <a:pt x="173634" y="153260"/>
                  <a:pt x="171450" y="151061"/>
                  <a:pt x="171450" y="148863"/>
                </a:cubicBezTo>
                <a:cubicBezTo>
                  <a:pt x="171450" y="146299"/>
                  <a:pt x="173634" y="144101"/>
                  <a:pt x="175818" y="144101"/>
                </a:cubicBezTo>
                <a:close/>
                <a:moveTo>
                  <a:pt x="282724" y="126780"/>
                </a:moveTo>
                <a:lnTo>
                  <a:pt x="250990" y="152352"/>
                </a:lnTo>
                <a:lnTo>
                  <a:pt x="250990" y="217183"/>
                </a:lnTo>
                <a:cubicBezTo>
                  <a:pt x="250990" y="227628"/>
                  <a:pt x="246302" y="236633"/>
                  <a:pt x="239090" y="242756"/>
                </a:cubicBezTo>
                <a:lnTo>
                  <a:pt x="282724" y="277692"/>
                </a:lnTo>
                <a:lnTo>
                  <a:pt x="282724" y="126780"/>
                </a:lnTo>
                <a:close/>
                <a:moveTo>
                  <a:pt x="9015" y="126780"/>
                </a:moveTo>
                <a:lnTo>
                  <a:pt x="9015" y="277692"/>
                </a:lnTo>
                <a:lnTo>
                  <a:pt x="90875" y="212141"/>
                </a:lnTo>
                <a:lnTo>
                  <a:pt x="90875" y="192691"/>
                </a:lnTo>
                <a:lnTo>
                  <a:pt x="9015" y="126780"/>
                </a:lnTo>
                <a:close/>
                <a:moveTo>
                  <a:pt x="89433" y="121737"/>
                </a:moveTo>
                <a:cubicBezTo>
                  <a:pt x="95563" y="127500"/>
                  <a:pt x="99530" y="135784"/>
                  <a:pt x="99530" y="145509"/>
                </a:cubicBezTo>
                <a:lnTo>
                  <a:pt x="99530" y="217183"/>
                </a:lnTo>
                <a:cubicBezTo>
                  <a:pt x="99530" y="230870"/>
                  <a:pt x="110349" y="241315"/>
                  <a:pt x="123691" y="241315"/>
                </a:cubicBezTo>
                <a:cubicBezTo>
                  <a:pt x="136674" y="241315"/>
                  <a:pt x="147492" y="230870"/>
                  <a:pt x="147492" y="217183"/>
                </a:cubicBezTo>
                <a:lnTo>
                  <a:pt x="147492" y="121737"/>
                </a:lnTo>
                <a:lnTo>
                  <a:pt x="89433" y="121737"/>
                </a:lnTo>
                <a:close/>
                <a:moveTo>
                  <a:pt x="67075" y="121737"/>
                </a:moveTo>
                <a:cubicBezTo>
                  <a:pt x="55174" y="121737"/>
                  <a:pt x="45438" y="129661"/>
                  <a:pt x="43274" y="141547"/>
                </a:cubicBezTo>
                <a:cubicBezTo>
                  <a:pt x="43274" y="141907"/>
                  <a:pt x="43274" y="142627"/>
                  <a:pt x="42913" y="142988"/>
                </a:cubicBezTo>
                <a:lnTo>
                  <a:pt x="90875" y="181166"/>
                </a:lnTo>
                <a:lnTo>
                  <a:pt x="90875" y="145509"/>
                </a:lnTo>
                <a:cubicBezTo>
                  <a:pt x="90875" y="132543"/>
                  <a:pt x="80057" y="121737"/>
                  <a:pt x="67075" y="121737"/>
                </a:cubicBezTo>
                <a:close/>
                <a:moveTo>
                  <a:pt x="175818" y="112351"/>
                </a:moveTo>
                <a:lnTo>
                  <a:pt x="223504" y="112351"/>
                </a:lnTo>
                <a:cubicBezTo>
                  <a:pt x="226052" y="112351"/>
                  <a:pt x="228236" y="114549"/>
                  <a:pt x="228236" y="117113"/>
                </a:cubicBezTo>
                <a:cubicBezTo>
                  <a:pt x="228236" y="119678"/>
                  <a:pt x="226052" y="121510"/>
                  <a:pt x="223504" y="121510"/>
                </a:cubicBezTo>
                <a:lnTo>
                  <a:pt x="175818" y="121510"/>
                </a:lnTo>
                <a:cubicBezTo>
                  <a:pt x="173634" y="121510"/>
                  <a:pt x="171450" y="119678"/>
                  <a:pt x="171450" y="117113"/>
                </a:cubicBezTo>
                <a:cubicBezTo>
                  <a:pt x="171450" y="114549"/>
                  <a:pt x="173634" y="112351"/>
                  <a:pt x="175818" y="112351"/>
                </a:cubicBezTo>
                <a:close/>
                <a:moveTo>
                  <a:pt x="250990" y="94364"/>
                </a:moveTo>
                <a:lnTo>
                  <a:pt x="250990" y="140827"/>
                </a:lnTo>
                <a:lnTo>
                  <a:pt x="280200" y="117775"/>
                </a:lnTo>
                <a:lnTo>
                  <a:pt x="250990" y="94364"/>
                </a:lnTo>
                <a:close/>
                <a:moveTo>
                  <a:pt x="175818" y="79014"/>
                </a:moveTo>
                <a:lnTo>
                  <a:pt x="223504" y="79014"/>
                </a:lnTo>
                <a:cubicBezTo>
                  <a:pt x="226052" y="79014"/>
                  <a:pt x="228236" y="81212"/>
                  <a:pt x="228236" y="83776"/>
                </a:cubicBezTo>
                <a:cubicBezTo>
                  <a:pt x="228236" y="86341"/>
                  <a:pt x="226052" y="88173"/>
                  <a:pt x="223504" y="88173"/>
                </a:cubicBezTo>
                <a:lnTo>
                  <a:pt x="175818" y="88173"/>
                </a:lnTo>
                <a:cubicBezTo>
                  <a:pt x="173634" y="88173"/>
                  <a:pt x="171450" y="86341"/>
                  <a:pt x="171450" y="83776"/>
                </a:cubicBezTo>
                <a:cubicBezTo>
                  <a:pt x="171450" y="81212"/>
                  <a:pt x="173634" y="79014"/>
                  <a:pt x="175818" y="79014"/>
                </a:cubicBezTo>
                <a:close/>
                <a:moveTo>
                  <a:pt x="156147" y="55826"/>
                </a:moveTo>
                <a:lnTo>
                  <a:pt x="156147" y="217183"/>
                </a:lnTo>
                <a:cubicBezTo>
                  <a:pt x="156147" y="226908"/>
                  <a:pt x="152180" y="235192"/>
                  <a:pt x="145689" y="241315"/>
                </a:cubicBezTo>
                <a:lnTo>
                  <a:pt x="218534" y="241315"/>
                </a:lnTo>
                <a:cubicBezTo>
                  <a:pt x="231517" y="241315"/>
                  <a:pt x="242335" y="230870"/>
                  <a:pt x="242335" y="217183"/>
                </a:cubicBezTo>
                <a:lnTo>
                  <a:pt x="242335" y="55826"/>
                </a:lnTo>
                <a:lnTo>
                  <a:pt x="156147" y="55826"/>
                </a:lnTo>
                <a:close/>
                <a:moveTo>
                  <a:pt x="146050" y="10084"/>
                </a:moveTo>
                <a:lnTo>
                  <a:pt x="11540" y="117775"/>
                </a:lnTo>
                <a:lnTo>
                  <a:pt x="35340" y="136865"/>
                </a:lnTo>
                <a:cubicBezTo>
                  <a:pt x="39307" y="122818"/>
                  <a:pt x="51929" y="112733"/>
                  <a:pt x="67075" y="112733"/>
                </a:cubicBezTo>
                <a:lnTo>
                  <a:pt x="147492" y="112733"/>
                </a:lnTo>
                <a:lnTo>
                  <a:pt x="147492" y="51504"/>
                </a:lnTo>
                <a:cubicBezTo>
                  <a:pt x="147492" y="48983"/>
                  <a:pt x="149295" y="47182"/>
                  <a:pt x="151820" y="47182"/>
                </a:cubicBezTo>
                <a:lnTo>
                  <a:pt x="192209" y="47182"/>
                </a:lnTo>
                <a:lnTo>
                  <a:pt x="146050" y="10084"/>
                </a:lnTo>
                <a:close/>
                <a:moveTo>
                  <a:pt x="143165" y="1080"/>
                </a:moveTo>
                <a:cubicBezTo>
                  <a:pt x="144607" y="-361"/>
                  <a:pt x="147132" y="-361"/>
                  <a:pt x="148935" y="1080"/>
                </a:cubicBezTo>
                <a:lnTo>
                  <a:pt x="206273" y="47182"/>
                </a:lnTo>
                <a:lnTo>
                  <a:pt x="247023" y="47182"/>
                </a:lnTo>
                <a:cubicBezTo>
                  <a:pt x="249187" y="47182"/>
                  <a:pt x="250990" y="48983"/>
                  <a:pt x="250990" y="51504"/>
                </a:cubicBezTo>
                <a:lnTo>
                  <a:pt x="250990" y="82839"/>
                </a:lnTo>
                <a:lnTo>
                  <a:pt x="289937" y="114174"/>
                </a:lnTo>
                <a:cubicBezTo>
                  <a:pt x="291018" y="114894"/>
                  <a:pt x="291740" y="116335"/>
                  <a:pt x="291740" y="117775"/>
                </a:cubicBezTo>
                <a:lnTo>
                  <a:pt x="291740" y="287057"/>
                </a:lnTo>
                <a:cubicBezTo>
                  <a:pt x="291740" y="289218"/>
                  <a:pt x="289937" y="291379"/>
                  <a:pt x="287412" y="291379"/>
                </a:cubicBezTo>
                <a:lnTo>
                  <a:pt x="4688" y="291379"/>
                </a:lnTo>
                <a:cubicBezTo>
                  <a:pt x="2163" y="291379"/>
                  <a:pt x="0" y="289218"/>
                  <a:pt x="0" y="287057"/>
                </a:cubicBezTo>
                <a:lnTo>
                  <a:pt x="0" y="117775"/>
                </a:lnTo>
                <a:cubicBezTo>
                  <a:pt x="0" y="116335"/>
                  <a:pt x="721" y="114894"/>
                  <a:pt x="1803" y="114174"/>
                </a:cubicBezTo>
                <a:lnTo>
                  <a:pt x="143165" y="10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39" name="Freeform 1041"/>
          <p:cNvSpPr>
            <a:spLocks noChangeAspect="1" noChangeArrowheads="1"/>
          </p:cNvSpPr>
          <p:nvPr/>
        </p:nvSpPr>
        <p:spPr bwMode="auto">
          <a:xfrm>
            <a:off x="14211300" y="6505226"/>
            <a:ext cx="1060450" cy="1054100"/>
          </a:xfrm>
          <a:custGeom>
            <a:avLst/>
            <a:gdLst>
              <a:gd name="T0" fmla="*/ 2147483646 w 284789"/>
              <a:gd name="T1" fmla="*/ 2147483646 h 283801"/>
              <a:gd name="T2" fmla="*/ 2147483646 w 284789"/>
              <a:gd name="T3" fmla="*/ 2147483646 h 283801"/>
              <a:gd name="T4" fmla="*/ 2147483646 w 284789"/>
              <a:gd name="T5" fmla="*/ 2147483646 h 283801"/>
              <a:gd name="T6" fmla="*/ 2147483646 w 284789"/>
              <a:gd name="T7" fmla="*/ 2147483646 h 283801"/>
              <a:gd name="T8" fmla="*/ 2147483646 w 284789"/>
              <a:gd name="T9" fmla="*/ 2147483646 h 283801"/>
              <a:gd name="T10" fmla="*/ 2147483646 w 284789"/>
              <a:gd name="T11" fmla="*/ 2147483646 h 283801"/>
              <a:gd name="T12" fmla="*/ 2147483646 w 284789"/>
              <a:gd name="T13" fmla="*/ 2147483646 h 283801"/>
              <a:gd name="T14" fmla="*/ 2147483646 w 284789"/>
              <a:gd name="T15" fmla="*/ 2147483646 h 283801"/>
              <a:gd name="T16" fmla="*/ 2147483646 w 284789"/>
              <a:gd name="T17" fmla="*/ 2147483646 h 283801"/>
              <a:gd name="T18" fmla="*/ 2147483646 w 284789"/>
              <a:gd name="T19" fmla="*/ 2147483646 h 283801"/>
              <a:gd name="T20" fmla="*/ 2147483646 w 284789"/>
              <a:gd name="T21" fmla="*/ 2147483646 h 283801"/>
              <a:gd name="T22" fmla="*/ 2147483646 w 284789"/>
              <a:gd name="T23" fmla="*/ 2147483646 h 283801"/>
              <a:gd name="T24" fmla="*/ 2147483646 w 284789"/>
              <a:gd name="T25" fmla="*/ 2147483646 h 283801"/>
              <a:gd name="T26" fmla="*/ 2147483646 w 284789"/>
              <a:gd name="T27" fmla="*/ 2147483646 h 283801"/>
              <a:gd name="T28" fmla="*/ 2147483646 w 284789"/>
              <a:gd name="T29" fmla="*/ 2147483646 h 283801"/>
              <a:gd name="T30" fmla="*/ 2147483646 w 284789"/>
              <a:gd name="T31" fmla="*/ 2147483646 h 283801"/>
              <a:gd name="T32" fmla="*/ 2147483646 w 284789"/>
              <a:gd name="T33" fmla="*/ 2147483646 h 283801"/>
              <a:gd name="T34" fmla="*/ 2147483646 w 284789"/>
              <a:gd name="T35" fmla="*/ 2147483646 h 283801"/>
              <a:gd name="T36" fmla="*/ 2147483646 w 284789"/>
              <a:gd name="T37" fmla="*/ 2147483646 h 283801"/>
              <a:gd name="T38" fmla="*/ 2147483646 w 284789"/>
              <a:gd name="T39" fmla="*/ 2147483646 h 283801"/>
              <a:gd name="T40" fmla="*/ 2147483646 w 284789"/>
              <a:gd name="T41" fmla="*/ 2147483646 h 283801"/>
              <a:gd name="T42" fmla="*/ 2147483646 w 284789"/>
              <a:gd name="T43" fmla="*/ 2147483646 h 283801"/>
              <a:gd name="T44" fmla="*/ 2147483646 w 284789"/>
              <a:gd name="T45" fmla="*/ 2147483646 h 283801"/>
              <a:gd name="T46" fmla="*/ 2147483646 w 284789"/>
              <a:gd name="T47" fmla="*/ 0 h 283801"/>
              <a:gd name="T48" fmla="*/ 2147483646 w 284789"/>
              <a:gd name="T49" fmla="*/ 2147483646 h 283801"/>
              <a:gd name="T50" fmla="*/ 2147483646 w 284789"/>
              <a:gd name="T51" fmla="*/ 2147483646 h 283801"/>
              <a:gd name="T52" fmla="*/ 2147483646 w 284789"/>
              <a:gd name="T53" fmla="*/ 2147483646 h 283801"/>
              <a:gd name="T54" fmla="*/ 2147483646 w 284789"/>
              <a:gd name="T55" fmla="*/ 2147483646 h 283801"/>
              <a:gd name="T56" fmla="*/ 2147483646 w 284789"/>
              <a:gd name="T57" fmla="*/ 2147483646 h 283801"/>
              <a:gd name="T58" fmla="*/ 2147483646 w 284789"/>
              <a:gd name="T59" fmla="*/ 2147483646 h 283801"/>
              <a:gd name="T60" fmla="*/ 2147483646 w 284789"/>
              <a:gd name="T61" fmla="*/ 2147483646 h 283801"/>
              <a:gd name="T62" fmla="*/ 2147483646 w 284789"/>
              <a:gd name="T63" fmla="*/ 2147483646 h 283801"/>
              <a:gd name="T64" fmla="*/ 2147483646 w 284789"/>
              <a:gd name="T65" fmla="*/ 2147483646 h 283801"/>
              <a:gd name="T66" fmla="*/ 2147483646 w 284789"/>
              <a:gd name="T67" fmla="*/ 2147483646 h 283801"/>
              <a:gd name="T68" fmla="*/ 2147483646 w 284789"/>
              <a:gd name="T69" fmla="*/ 2147483646 h 283801"/>
              <a:gd name="T70" fmla="*/ 2147483646 w 284789"/>
              <a:gd name="T71" fmla="*/ 2147483646 h 283801"/>
              <a:gd name="T72" fmla="*/ 2147483646 w 284789"/>
              <a:gd name="T73" fmla="*/ 2147483646 h 283801"/>
              <a:gd name="T74" fmla="*/ 2147483646 w 284789"/>
              <a:gd name="T75" fmla="*/ 2147483646 h 283801"/>
              <a:gd name="T76" fmla="*/ 2147483646 w 284789"/>
              <a:gd name="T77" fmla="*/ 2147483646 h 283801"/>
              <a:gd name="T78" fmla="*/ 2147483646 w 284789"/>
              <a:gd name="T79" fmla="*/ 2147483646 h 283801"/>
              <a:gd name="T80" fmla="*/ 2147483646 w 284789"/>
              <a:gd name="T81" fmla="*/ 2147483646 h 283801"/>
              <a:gd name="T82" fmla="*/ 2147483646 w 284789"/>
              <a:gd name="T83" fmla="*/ 2147483646 h 283801"/>
              <a:gd name="T84" fmla="*/ 2147483646 w 284789"/>
              <a:gd name="T85" fmla="*/ 2147483646 h 283801"/>
              <a:gd name="T86" fmla="*/ 2147483646 w 284789"/>
              <a:gd name="T87" fmla="*/ 2147483646 h 283801"/>
              <a:gd name="T88" fmla="*/ 2147483646 w 284789"/>
              <a:gd name="T89" fmla="*/ 2147483646 h 283801"/>
              <a:gd name="T90" fmla="*/ 2147483646 w 284789"/>
              <a:gd name="T91" fmla="*/ 2147483646 h 283801"/>
              <a:gd name="T92" fmla="*/ 2147483646 w 284789"/>
              <a:gd name="T93" fmla="*/ 2147483646 h 283801"/>
              <a:gd name="T94" fmla="*/ 2147483646 w 284789"/>
              <a:gd name="T95" fmla="*/ 2147483646 h 283801"/>
              <a:gd name="T96" fmla="*/ 2147483646 w 284789"/>
              <a:gd name="T97" fmla="*/ 2147483646 h 283801"/>
              <a:gd name="T98" fmla="*/ 2147483646 w 284789"/>
              <a:gd name="T99" fmla="*/ 2147483646 h 283801"/>
              <a:gd name="T100" fmla="*/ 2147483646 w 284789"/>
              <a:gd name="T101" fmla="*/ 2147483646 h 283801"/>
              <a:gd name="T102" fmla="*/ 2147483646 w 284789"/>
              <a:gd name="T103" fmla="*/ 2147483646 h 283801"/>
              <a:gd name="T104" fmla="*/ 2147483646 w 284789"/>
              <a:gd name="T105" fmla="*/ 2147483646 h 283801"/>
              <a:gd name="T106" fmla="*/ 2147483646 w 284789"/>
              <a:gd name="T107" fmla="*/ 2147483646 h 283801"/>
              <a:gd name="T108" fmla="*/ 2147483646 w 284789"/>
              <a:gd name="T109" fmla="*/ 2147483646 h 283801"/>
              <a:gd name="T110" fmla="*/ 2147483646 w 284789"/>
              <a:gd name="T111" fmla="*/ 2147483646 h 28380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4789" h="283801">
                <a:moveTo>
                  <a:pt x="165804" y="220620"/>
                </a:moveTo>
                <a:lnTo>
                  <a:pt x="159680" y="226757"/>
                </a:lnTo>
                <a:lnTo>
                  <a:pt x="195701" y="262500"/>
                </a:lnTo>
                <a:cubicBezTo>
                  <a:pt x="197863" y="260695"/>
                  <a:pt x="200024" y="259251"/>
                  <a:pt x="202185" y="256723"/>
                </a:cubicBezTo>
                <a:cubicBezTo>
                  <a:pt x="203626" y="255279"/>
                  <a:pt x="204707" y="253113"/>
                  <a:pt x="204707" y="250947"/>
                </a:cubicBezTo>
                <a:cubicBezTo>
                  <a:pt x="204707" y="248419"/>
                  <a:pt x="203626" y="245892"/>
                  <a:pt x="202185" y="244809"/>
                </a:cubicBezTo>
                <a:lnTo>
                  <a:pt x="178411" y="220620"/>
                </a:lnTo>
                <a:cubicBezTo>
                  <a:pt x="174809" y="217370"/>
                  <a:pt x="169406" y="217370"/>
                  <a:pt x="165804" y="220620"/>
                </a:cubicBezTo>
                <a:close/>
                <a:moveTo>
                  <a:pt x="183225" y="124020"/>
                </a:moveTo>
                <a:cubicBezTo>
                  <a:pt x="185021" y="122237"/>
                  <a:pt x="187536" y="122237"/>
                  <a:pt x="189332" y="124020"/>
                </a:cubicBezTo>
                <a:cubicBezTo>
                  <a:pt x="191128" y="125803"/>
                  <a:pt x="191128" y="128298"/>
                  <a:pt x="189332" y="130081"/>
                </a:cubicBezTo>
                <a:lnTo>
                  <a:pt x="131498" y="187129"/>
                </a:lnTo>
                <a:cubicBezTo>
                  <a:pt x="130780" y="188199"/>
                  <a:pt x="129702" y="188555"/>
                  <a:pt x="128624" y="188555"/>
                </a:cubicBezTo>
                <a:cubicBezTo>
                  <a:pt x="127547" y="188555"/>
                  <a:pt x="126469" y="188199"/>
                  <a:pt x="125751" y="187129"/>
                </a:cubicBezTo>
                <a:lnTo>
                  <a:pt x="94858" y="156466"/>
                </a:lnTo>
                <a:cubicBezTo>
                  <a:pt x="93062" y="154683"/>
                  <a:pt x="93062" y="152187"/>
                  <a:pt x="94858" y="150761"/>
                </a:cubicBezTo>
                <a:cubicBezTo>
                  <a:pt x="96295" y="148978"/>
                  <a:pt x="98809" y="148978"/>
                  <a:pt x="100606" y="150761"/>
                </a:cubicBezTo>
                <a:lnTo>
                  <a:pt x="128624" y="178216"/>
                </a:lnTo>
                <a:lnTo>
                  <a:pt x="183225" y="124020"/>
                </a:lnTo>
                <a:close/>
                <a:moveTo>
                  <a:pt x="16677" y="95701"/>
                </a:moveTo>
                <a:cubicBezTo>
                  <a:pt x="15596" y="98228"/>
                  <a:pt x="14155" y="100755"/>
                  <a:pt x="13435" y="103644"/>
                </a:cubicBezTo>
                <a:cubicBezTo>
                  <a:pt x="467" y="150578"/>
                  <a:pt x="13435" y="201124"/>
                  <a:pt x="48015" y="235783"/>
                </a:cubicBezTo>
                <a:cubicBezTo>
                  <a:pt x="82235" y="270082"/>
                  <a:pt x="133025" y="283440"/>
                  <a:pt x="179852" y="270443"/>
                </a:cubicBezTo>
                <a:cubicBezTo>
                  <a:pt x="182734" y="269360"/>
                  <a:pt x="185255" y="268276"/>
                  <a:pt x="187777" y="267193"/>
                </a:cubicBezTo>
                <a:lnTo>
                  <a:pt x="153557" y="232895"/>
                </a:lnTo>
                <a:cubicBezTo>
                  <a:pt x="139148" y="244087"/>
                  <a:pt x="117896" y="243004"/>
                  <a:pt x="104568" y="229645"/>
                </a:cubicBezTo>
                <a:lnTo>
                  <a:pt x="53778" y="179100"/>
                </a:lnTo>
                <a:cubicBezTo>
                  <a:pt x="46934" y="172241"/>
                  <a:pt x="42972" y="162854"/>
                  <a:pt x="42972" y="152745"/>
                </a:cubicBezTo>
                <a:cubicBezTo>
                  <a:pt x="42972" y="144441"/>
                  <a:pt x="45854" y="136498"/>
                  <a:pt x="50897" y="129999"/>
                </a:cubicBezTo>
                <a:lnTo>
                  <a:pt x="16677" y="95701"/>
                </a:lnTo>
                <a:close/>
                <a:moveTo>
                  <a:pt x="26763" y="81259"/>
                </a:moveTo>
                <a:cubicBezTo>
                  <a:pt x="24962" y="83426"/>
                  <a:pt x="22800" y="85592"/>
                  <a:pt x="21359" y="87758"/>
                </a:cubicBezTo>
                <a:lnTo>
                  <a:pt x="56660" y="123501"/>
                </a:lnTo>
                <a:lnTo>
                  <a:pt x="63144" y="117363"/>
                </a:lnTo>
                <a:cubicBezTo>
                  <a:pt x="64585" y="115558"/>
                  <a:pt x="65665" y="113392"/>
                  <a:pt x="65665" y="111225"/>
                </a:cubicBezTo>
                <a:cubicBezTo>
                  <a:pt x="65665" y="109059"/>
                  <a:pt x="64585" y="106893"/>
                  <a:pt x="63144" y="105088"/>
                </a:cubicBezTo>
                <a:lnTo>
                  <a:pt x="39370" y="81259"/>
                </a:lnTo>
                <a:cubicBezTo>
                  <a:pt x="35768" y="77649"/>
                  <a:pt x="30365" y="77649"/>
                  <a:pt x="26763" y="81259"/>
                </a:cubicBezTo>
                <a:close/>
                <a:moveTo>
                  <a:pt x="33067" y="69977"/>
                </a:moveTo>
                <a:cubicBezTo>
                  <a:pt x="37569" y="69977"/>
                  <a:pt x="42072" y="71692"/>
                  <a:pt x="45494" y="75122"/>
                </a:cubicBezTo>
                <a:lnTo>
                  <a:pt x="68907" y="98950"/>
                </a:lnTo>
                <a:cubicBezTo>
                  <a:pt x="72509" y="102199"/>
                  <a:pt x="74310" y="106532"/>
                  <a:pt x="74310" y="111225"/>
                </a:cubicBezTo>
                <a:cubicBezTo>
                  <a:pt x="74310" y="115919"/>
                  <a:pt x="72509" y="120251"/>
                  <a:pt x="68907" y="123501"/>
                </a:cubicBezTo>
                <a:lnTo>
                  <a:pt x="59902" y="132888"/>
                </a:lnTo>
                <a:cubicBezTo>
                  <a:pt x="54499" y="138303"/>
                  <a:pt x="51617" y="145163"/>
                  <a:pt x="51617" y="152745"/>
                </a:cubicBezTo>
                <a:cubicBezTo>
                  <a:pt x="51617" y="160326"/>
                  <a:pt x="54499" y="167547"/>
                  <a:pt x="59902" y="172963"/>
                </a:cubicBezTo>
                <a:lnTo>
                  <a:pt x="110692" y="223508"/>
                </a:lnTo>
                <a:cubicBezTo>
                  <a:pt x="121858" y="234700"/>
                  <a:pt x="139509" y="234700"/>
                  <a:pt x="150675" y="223508"/>
                </a:cubicBezTo>
                <a:lnTo>
                  <a:pt x="159680" y="214482"/>
                </a:lnTo>
                <a:cubicBezTo>
                  <a:pt x="166524" y="207622"/>
                  <a:pt x="177691" y="207622"/>
                  <a:pt x="184535" y="214482"/>
                </a:cubicBezTo>
                <a:lnTo>
                  <a:pt x="208309" y="238310"/>
                </a:lnTo>
                <a:cubicBezTo>
                  <a:pt x="211551" y="241560"/>
                  <a:pt x="213352" y="245892"/>
                  <a:pt x="213352" y="250947"/>
                </a:cubicBezTo>
                <a:cubicBezTo>
                  <a:pt x="213352" y="255640"/>
                  <a:pt x="211551" y="259612"/>
                  <a:pt x="208309" y="263222"/>
                </a:cubicBezTo>
                <a:cubicBezTo>
                  <a:pt x="200744" y="270443"/>
                  <a:pt x="191739" y="275858"/>
                  <a:pt x="182013" y="278385"/>
                </a:cubicBezTo>
                <a:cubicBezTo>
                  <a:pt x="169406" y="281996"/>
                  <a:pt x="156438" y="283801"/>
                  <a:pt x="143471" y="283801"/>
                </a:cubicBezTo>
                <a:cubicBezTo>
                  <a:pt x="105649" y="283801"/>
                  <a:pt x="69268" y="268998"/>
                  <a:pt x="41891" y="241560"/>
                </a:cubicBezTo>
                <a:cubicBezTo>
                  <a:pt x="5510" y="205095"/>
                  <a:pt x="-8538" y="151300"/>
                  <a:pt x="5150" y="101477"/>
                </a:cubicBezTo>
                <a:cubicBezTo>
                  <a:pt x="7671" y="91368"/>
                  <a:pt x="13435" y="82342"/>
                  <a:pt x="20639" y="75122"/>
                </a:cubicBezTo>
                <a:cubicBezTo>
                  <a:pt x="24061" y="71692"/>
                  <a:pt x="28564" y="69977"/>
                  <a:pt x="33067" y="69977"/>
                </a:cubicBezTo>
                <a:close/>
                <a:moveTo>
                  <a:pt x="142230" y="57150"/>
                </a:moveTo>
                <a:cubicBezTo>
                  <a:pt x="165024" y="57150"/>
                  <a:pt x="186370" y="66143"/>
                  <a:pt x="202651" y="81971"/>
                </a:cubicBezTo>
                <a:cubicBezTo>
                  <a:pt x="235575" y="115066"/>
                  <a:pt x="235575" y="168666"/>
                  <a:pt x="202651" y="201761"/>
                </a:cubicBezTo>
                <a:cubicBezTo>
                  <a:pt x="201566" y="202481"/>
                  <a:pt x="200480" y="202840"/>
                  <a:pt x="199757" y="202840"/>
                </a:cubicBezTo>
                <a:cubicBezTo>
                  <a:pt x="198671" y="202840"/>
                  <a:pt x="197224" y="202481"/>
                  <a:pt x="196501" y="201761"/>
                </a:cubicBezTo>
                <a:cubicBezTo>
                  <a:pt x="194692" y="199962"/>
                  <a:pt x="194692" y="197085"/>
                  <a:pt x="196501" y="195646"/>
                </a:cubicBezTo>
                <a:cubicBezTo>
                  <a:pt x="226168" y="165788"/>
                  <a:pt x="226168" y="117584"/>
                  <a:pt x="196501" y="88087"/>
                </a:cubicBezTo>
                <a:cubicBezTo>
                  <a:pt x="182028" y="73698"/>
                  <a:pt x="162853" y="65783"/>
                  <a:pt x="142230" y="65783"/>
                </a:cubicBezTo>
                <a:cubicBezTo>
                  <a:pt x="121969" y="65783"/>
                  <a:pt x="102794" y="73698"/>
                  <a:pt x="88322" y="88087"/>
                </a:cubicBezTo>
                <a:cubicBezTo>
                  <a:pt x="86513" y="89526"/>
                  <a:pt x="83618" y="89526"/>
                  <a:pt x="82171" y="88087"/>
                </a:cubicBezTo>
                <a:cubicBezTo>
                  <a:pt x="80362" y="86288"/>
                  <a:pt x="80362" y="83410"/>
                  <a:pt x="82171" y="81971"/>
                </a:cubicBezTo>
                <a:cubicBezTo>
                  <a:pt x="98090" y="66143"/>
                  <a:pt x="119798" y="57150"/>
                  <a:pt x="142230" y="57150"/>
                </a:cubicBezTo>
                <a:close/>
                <a:moveTo>
                  <a:pt x="132172" y="0"/>
                </a:moveTo>
                <a:lnTo>
                  <a:pt x="152738" y="0"/>
                </a:lnTo>
                <a:cubicBezTo>
                  <a:pt x="158871" y="0"/>
                  <a:pt x="163922" y="5048"/>
                  <a:pt x="163922" y="11178"/>
                </a:cubicBezTo>
                <a:lnTo>
                  <a:pt x="163922" y="26321"/>
                </a:lnTo>
                <a:cubicBezTo>
                  <a:pt x="170056" y="27403"/>
                  <a:pt x="175829" y="28845"/>
                  <a:pt x="181962" y="31009"/>
                </a:cubicBezTo>
                <a:lnTo>
                  <a:pt x="189178" y="18028"/>
                </a:lnTo>
                <a:cubicBezTo>
                  <a:pt x="190621" y="15504"/>
                  <a:pt x="193147" y="13702"/>
                  <a:pt x="196033" y="12980"/>
                </a:cubicBezTo>
                <a:cubicBezTo>
                  <a:pt x="198920" y="12259"/>
                  <a:pt x="202167" y="12620"/>
                  <a:pt x="204692" y="14062"/>
                </a:cubicBezTo>
                <a:lnTo>
                  <a:pt x="222371" y="24519"/>
                </a:lnTo>
                <a:cubicBezTo>
                  <a:pt x="228144" y="27403"/>
                  <a:pt x="229587" y="34254"/>
                  <a:pt x="226701" y="39662"/>
                </a:cubicBezTo>
                <a:lnTo>
                  <a:pt x="219124" y="52643"/>
                </a:lnTo>
                <a:cubicBezTo>
                  <a:pt x="224175" y="56609"/>
                  <a:pt x="228144" y="60936"/>
                  <a:pt x="232474" y="65623"/>
                </a:cubicBezTo>
                <a:lnTo>
                  <a:pt x="245102" y="58412"/>
                </a:lnTo>
                <a:cubicBezTo>
                  <a:pt x="247988" y="56970"/>
                  <a:pt x="250874" y="56249"/>
                  <a:pt x="253761" y="56970"/>
                </a:cubicBezTo>
                <a:cubicBezTo>
                  <a:pt x="256647" y="57691"/>
                  <a:pt x="259173" y="59854"/>
                  <a:pt x="260616" y="62378"/>
                </a:cubicBezTo>
                <a:lnTo>
                  <a:pt x="271079" y="80407"/>
                </a:lnTo>
                <a:cubicBezTo>
                  <a:pt x="273965" y="85455"/>
                  <a:pt x="272161" y="92305"/>
                  <a:pt x="266749" y="95550"/>
                </a:cubicBezTo>
                <a:lnTo>
                  <a:pt x="254122" y="103122"/>
                </a:lnTo>
                <a:cubicBezTo>
                  <a:pt x="255926" y="108891"/>
                  <a:pt x="257729" y="114661"/>
                  <a:pt x="258812" y="121151"/>
                </a:cubicBezTo>
                <a:lnTo>
                  <a:pt x="273605" y="121151"/>
                </a:lnTo>
                <a:cubicBezTo>
                  <a:pt x="279738" y="121151"/>
                  <a:pt x="284789" y="125838"/>
                  <a:pt x="284789" y="132328"/>
                </a:cubicBezTo>
                <a:lnTo>
                  <a:pt x="284789" y="152881"/>
                </a:lnTo>
                <a:cubicBezTo>
                  <a:pt x="284789" y="159010"/>
                  <a:pt x="279738" y="164058"/>
                  <a:pt x="273605" y="164058"/>
                </a:cubicBezTo>
                <a:lnTo>
                  <a:pt x="258812" y="164058"/>
                </a:lnTo>
                <a:cubicBezTo>
                  <a:pt x="257729" y="170188"/>
                  <a:pt x="255926" y="175957"/>
                  <a:pt x="254122" y="182087"/>
                </a:cubicBezTo>
                <a:lnTo>
                  <a:pt x="266749" y="189298"/>
                </a:lnTo>
                <a:cubicBezTo>
                  <a:pt x="272161" y="192543"/>
                  <a:pt x="273965" y="199394"/>
                  <a:pt x="271079" y="204803"/>
                </a:cubicBezTo>
                <a:lnTo>
                  <a:pt x="260616" y="222470"/>
                </a:lnTo>
                <a:cubicBezTo>
                  <a:pt x="259173" y="224994"/>
                  <a:pt x="256647" y="227158"/>
                  <a:pt x="253761" y="227879"/>
                </a:cubicBezTo>
                <a:cubicBezTo>
                  <a:pt x="252678" y="228239"/>
                  <a:pt x="251957" y="228239"/>
                  <a:pt x="250874" y="228239"/>
                </a:cubicBezTo>
                <a:cubicBezTo>
                  <a:pt x="249070" y="228239"/>
                  <a:pt x="246906" y="227879"/>
                  <a:pt x="245102" y="226797"/>
                </a:cubicBezTo>
                <a:lnTo>
                  <a:pt x="232474" y="219225"/>
                </a:lnTo>
                <a:cubicBezTo>
                  <a:pt x="230309" y="221389"/>
                  <a:pt x="228144" y="223913"/>
                  <a:pt x="225979" y="226076"/>
                </a:cubicBezTo>
                <a:cubicBezTo>
                  <a:pt x="224536" y="227879"/>
                  <a:pt x="221650" y="227879"/>
                  <a:pt x="219846" y="226076"/>
                </a:cubicBezTo>
                <a:cubicBezTo>
                  <a:pt x="218403" y="224273"/>
                  <a:pt x="218403" y="221389"/>
                  <a:pt x="219846" y="219946"/>
                </a:cubicBezTo>
                <a:cubicBezTo>
                  <a:pt x="222732" y="217062"/>
                  <a:pt x="225619" y="214177"/>
                  <a:pt x="228144" y="210932"/>
                </a:cubicBezTo>
                <a:cubicBezTo>
                  <a:pt x="229227" y="209490"/>
                  <a:pt x="231752" y="208769"/>
                  <a:pt x="233556" y="209851"/>
                </a:cubicBezTo>
                <a:lnTo>
                  <a:pt x="249792" y="219225"/>
                </a:lnTo>
                <a:cubicBezTo>
                  <a:pt x="250514" y="219586"/>
                  <a:pt x="250874" y="219586"/>
                  <a:pt x="251596" y="219586"/>
                </a:cubicBezTo>
                <a:cubicBezTo>
                  <a:pt x="252318" y="219586"/>
                  <a:pt x="252678" y="219225"/>
                  <a:pt x="253039" y="218504"/>
                </a:cubicBezTo>
                <a:lnTo>
                  <a:pt x="263502" y="200476"/>
                </a:lnTo>
                <a:cubicBezTo>
                  <a:pt x="264224" y="199033"/>
                  <a:pt x="263863" y="197591"/>
                  <a:pt x="262420" y="196870"/>
                </a:cubicBezTo>
                <a:lnTo>
                  <a:pt x="246545" y="187856"/>
                </a:lnTo>
                <a:cubicBezTo>
                  <a:pt x="244741" y="186414"/>
                  <a:pt x="243658" y="184250"/>
                  <a:pt x="244741" y="182087"/>
                </a:cubicBezTo>
                <a:cubicBezTo>
                  <a:pt x="247627" y="174875"/>
                  <a:pt x="249792" y="166943"/>
                  <a:pt x="250874" y="159010"/>
                </a:cubicBezTo>
                <a:cubicBezTo>
                  <a:pt x="251235" y="156847"/>
                  <a:pt x="252678" y="155405"/>
                  <a:pt x="255204" y="155405"/>
                </a:cubicBezTo>
                <a:lnTo>
                  <a:pt x="273605" y="155405"/>
                </a:lnTo>
                <a:cubicBezTo>
                  <a:pt x="275048" y="155405"/>
                  <a:pt x="276130" y="154323"/>
                  <a:pt x="276130" y="152881"/>
                </a:cubicBezTo>
                <a:lnTo>
                  <a:pt x="276130" y="132328"/>
                </a:lnTo>
                <a:cubicBezTo>
                  <a:pt x="276130" y="130526"/>
                  <a:pt x="275048" y="129444"/>
                  <a:pt x="273605" y="129444"/>
                </a:cubicBezTo>
                <a:lnTo>
                  <a:pt x="255204" y="129444"/>
                </a:lnTo>
                <a:cubicBezTo>
                  <a:pt x="252678" y="129444"/>
                  <a:pt x="251235" y="128002"/>
                  <a:pt x="250874" y="125838"/>
                </a:cubicBezTo>
                <a:cubicBezTo>
                  <a:pt x="249792" y="117906"/>
                  <a:pt x="247627" y="110334"/>
                  <a:pt x="244741" y="102762"/>
                </a:cubicBezTo>
                <a:cubicBezTo>
                  <a:pt x="243658" y="100598"/>
                  <a:pt x="244741" y="98435"/>
                  <a:pt x="246545" y="97353"/>
                </a:cubicBezTo>
                <a:lnTo>
                  <a:pt x="262420" y="88339"/>
                </a:lnTo>
                <a:cubicBezTo>
                  <a:pt x="263863" y="87257"/>
                  <a:pt x="264224" y="85815"/>
                  <a:pt x="263502" y="84733"/>
                </a:cubicBezTo>
                <a:lnTo>
                  <a:pt x="253039" y="66705"/>
                </a:lnTo>
                <a:cubicBezTo>
                  <a:pt x="252678" y="66344"/>
                  <a:pt x="252318" y="65623"/>
                  <a:pt x="251596" y="65623"/>
                </a:cubicBezTo>
                <a:cubicBezTo>
                  <a:pt x="250874" y="65263"/>
                  <a:pt x="250514" y="65263"/>
                  <a:pt x="249792" y="65623"/>
                </a:cubicBezTo>
                <a:lnTo>
                  <a:pt x="233556" y="74998"/>
                </a:lnTo>
                <a:cubicBezTo>
                  <a:pt x="231752" y="76080"/>
                  <a:pt x="229227" y="75719"/>
                  <a:pt x="228144" y="73916"/>
                </a:cubicBezTo>
                <a:cubicBezTo>
                  <a:pt x="223093" y="67426"/>
                  <a:pt x="217320" y="62018"/>
                  <a:pt x="210826" y="56970"/>
                </a:cubicBezTo>
                <a:cubicBezTo>
                  <a:pt x="209383" y="55888"/>
                  <a:pt x="208661" y="53364"/>
                  <a:pt x="210104" y="51561"/>
                </a:cubicBezTo>
                <a:lnTo>
                  <a:pt x="219124" y="35336"/>
                </a:lnTo>
                <a:cubicBezTo>
                  <a:pt x="219846" y="34254"/>
                  <a:pt x="219485" y="32451"/>
                  <a:pt x="218403" y="31730"/>
                </a:cubicBezTo>
                <a:lnTo>
                  <a:pt x="200363" y="21273"/>
                </a:lnTo>
                <a:cubicBezTo>
                  <a:pt x="199641" y="20913"/>
                  <a:pt x="198920" y="20913"/>
                  <a:pt x="198559" y="21273"/>
                </a:cubicBezTo>
                <a:cubicBezTo>
                  <a:pt x="197837" y="21273"/>
                  <a:pt x="197116" y="21995"/>
                  <a:pt x="196755" y="22716"/>
                </a:cubicBezTo>
                <a:lnTo>
                  <a:pt x="187735" y="38581"/>
                </a:lnTo>
                <a:cubicBezTo>
                  <a:pt x="186653" y="40384"/>
                  <a:pt x="184127" y="41105"/>
                  <a:pt x="182323" y="40384"/>
                </a:cubicBezTo>
                <a:cubicBezTo>
                  <a:pt x="174746" y="37499"/>
                  <a:pt x="166809" y="35336"/>
                  <a:pt x="158871" y="34254"/>
                </a:cubicBezTo>
                <a:cubicBezTo>
                  <a:pt x="156707" y="33893"/>
                  <a:pt x="155263" y="32091"/>
                  <a:pt x="155263" y="29927"/>
                </a:cubicBezTo>
                <a:lnTo>
                  <a:pt x="155263" y="11178"/>
                </a:lnTo>
                <a:cubicBezTo>
                  <a:pt x="155263" y="9735"/>
                  <a:pt x="154181" y="8654"/>
                  <a:pt x="152738" y="8654"/>
                </a:cubicBezTo>
                <a:lnTo>
                  <a:pt x="132172" y="8654"/>
                </a:lnTo>
                <a:cubicBezTo>
                  <a:pt x="130729" y="8654"/>
                  <a:pt x="129647" y="9735"/>
                  <a:pt x="129647" y="11178"/>
                </a:cubicBezTo>
                <a:lnTo>
                  <a:pt x="129647" y="29927"/>
                </a:lnTo>
                <a:cubicBezTo>
                  <a:pt x="129647" y="32091"/>
                  <a:pt x="127843" y="33893"/>
                  <a:pt x="125678" y="34254"/>
                </a:cubicBezTo>
                <a:cubicBezTo>
                  <a:pt x="117741" y="35336"/>
                  <a:pt x="110164" y="37499"/>
                  <a:pt x="102587" y="40384"/>
                </a:cubicBezTo>
                <a:cubicBezTo>
                  <a:pt x="100783" y="41105"/>
                  <a:pt x="98258" y="40384"/>
                  <a:pt x="97536" y="38581"/>
                </a:cubicBezTo>
                <a:lnTo>
                  <a:pt x="87794" y="22716"/>
                </a:lnTo>
                <a:cubicBezTo>
                  <a:pt x="87434" y="21273"/>
                  <a:pt x="85630" y="20913"/>
                  <a:pt x="84186" y="21273"/>
                </a:cubicBezTo>
                <a:lnTo>
                  <a:pt x="66507" y="31730"/>
                </a:lnTo>
                <a:cubicBezTo>
                  <a:pt x="65425" y="32451"/>
                  <a:pt x="65064" y="34254"/>
                  <a:pt x="65425" y="35336"/>
                </a:cubicBezTo>
                <a:lnTo>
                  <a:pt x="74806" y="51561"/>
                </a:lnTo>
                <a:cubicBezTo>
                  <a:pt x="75888" y="53364"/>
                  <a:pt x="75527" y="55888"/>
                  <a:pt x="73723" y="56970"/>
                </a:cubicBezTo>
                <a:cubicBezTo>
                  <a:pt x="70476" y="59494"/>
                  <a:pt x="67590" y="62018"/>
                  <a:pt x="65064" y="64902"/>
                </a:cubicBezTo>
                <a:cubicBezTo>
                  <a:pt x="63260" y="66705"/>
                  <a:pt x="60374" y="66705"/>
                  <a:pt x="58570" y="64902"/>
                </a:cubicBezTo>
                <a:cubicBezTo>
                  <a:pt x="57127" y="63460"/>
                  <a:pt x="57127" y="60575"/>
                  <a:pt x="58570" y="59133"/>
                </a:cubicBezTo>
                <a:cubicBezTo>
                  <a:pt x="60735" y="56970"/>
                  <a:pt x="63260" y="54806"/>
                  <a:pt x="65425" y="52643"/>
                </a:cubicBezTo>
                <a:lnTo>
                  <a:pt x="58209" y="39662"/>
                </a:lnTo>
                <a:cubicBezTo>
                  <a:pt x="54962" y="34254"/>
                  <a:pt x="56766" y="27403"/>
                  <a:pt x="62178" y="24519"/>
                </a:cubicBezTo>
                <a:lnTo>
                  <a:pt x="80218" y="14062"/>
                </a:lnTo>
                <a:cubicBezTo>
                  <a:pt x="85630" y="10817"/>
                  <a:pt x="92485" y="12620"/>
                  <a:pt x="95371" y="18028"/>
                </a:cubicBezTo>
                <a:lnTo>
                  <a:pt x="102948" y="31009"/>
                </a:lnTo>
                <a:cubicBezTo>
                  <a:pt x="108721" y="28845"/>
                  <a:pt x="114854" y="27403"/>
                  <a:pt x="120627" y="26321"/>
                </a:cubicBezTo>
                <a:lnTo>
                  <a:pt x="120627" y="11178"/>
                </a:lnTo>
                <a:cubicBezTo>
                  <a:pt x="120627" y="5048"/>
                  <a:pt x="126039" y="0"/>
                  <a:pt x="132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8440" name="Freeform 336"/>
          <p:cNvSpPr>
            <a:spLocks noChangeAspect="1" noChangeArrowheads="1"/>
          </p:cNvSpPr>
          <p:nvPr/>
        </p:nvSpPr>
        <p:spPr bwMode="auto">
          <a:xfrm>
            <a:off x="19264313" y="6587776"/>
            <a:ext cx="1054100" cy="971550"/>
          </a:xfrm>
          <a:custGeom>
            <a:avLst/>
            <a:gdLst>
              <a:gd name="T0" fmla="*/ 2147483646 w 791"/>
              <a:gd name="T1" fmla="*/ 2147483646 h 727"/>
              <a:gd name="T2" fmla="*/ 2147483646 w 791"/>
              <a:gd name="T3" fmla="*/ 2147483646 h 727"/>
              <a:gd name="T4" fmla="*/ 2147483646 w 791"/>
              <a:gd name="T5" fmla="*/ 2147483646 h 727"/>
              <a:gd name="T6" fmla="*/ 2147483646 w 791"/>
              <a:gd name="T7" fmla="*/ 2147483646 h 727"/>
              <a:gd name="T8" fmla="*/ 2147483646 w 791"/>
              <a:gd name="T9" fmla="*/ 2147483646 h 727"/>
              <a:gd name="T10" fmla="*/ 2147483646 w 791"/>
              <a:gd name="T11" fmla="*/ 2147483646 h 727"/>
              <a:gd name="T12" fmla="*/ 2147483646 w 791"/>
              <a:gd name="T13" fmla="*/ 2147483646 h 727"/>
              <a:gd name="T14" fmla="*/ 2147483646 w 791"/>
              <a:gd name="T15" fmla="*/ 2147483646 h 727"/>
              <a:gd name="T16" fmla="*/ 2147483646 w 791"/>
              <a:gd name="T17" fmla="*/ 2147483646 h 727"/>
              <a:gd name="T18" fmla="*/ 2147483646 w 791"/>
              <a:gd name="T19" fmla="*/ 2147483646 h 727"/>
              <a:gd name="T20" fmla="*/ 2147483646 w 791"/>
              <a:gd name="T21" fmla="*/ 2147483646 h 727"/>
              <a:gd name="T22" fmla="*/ 2147483646 w 791"/>
              <a:gd name="T23" fmla="*/ 2147483646 h 727"/>
              <a:gd name="T24" fmla="*/ 2147483646 w 791"/>
              <a:gd name="T25" fmla="*/ 2147483646 h 727"/>
              <a:gd name="T26" fmla="*/ 2147483646 w 791"/>
              <a:gd name="T27" fmla="*/ 2147483646 h 727"/>
              <a:gd name="T28" fmla="*/ 2147483646 w 791"/>
              <a:gd name="T29" fmla="*/ 2147483646 h 727"/>
              <a:gd name="T30" fmla="*/ 2147483646 w 791"/>
              <a:gd name="T31" fmla="*/ 2147483646 h 727"/>
              <a:gd name="T32" fmla="*/ 2147483646 w 791"/>
              <a:gd name="T33" fmla="*/ 2147483646 h 727"/>
              <a:gd name="T34" fmla="*/ 2147483646 w 791"/>
              <a:gd name="T35" fmla="*/ 2147483646 h 727"/>
              <a:gd name="T36" fmla="*/ 2147483646 w 791"/>
              <a:gd name="T37" fmla="*/ 2147483646 h 727"/>
              <a:gd name="T38" fmla="*/ 2147483646 w 791"/>
              <a:gd name="T39" fmla="*/ 2147483646 h 727"/>
              <a:gd name="T40" fmla="*/ 2147483646 w 791"/>
              <a:gd name="T41" fmla="*/ 2147483646 h 727"/>
              <a:gd name="T42" fmla="*/ 2147483646 w 791"/>
              <a:gd name="T43" fmla="*/ 2147483646 h 727"/>
              <a:gd name="T44" fmla="*/ 2147483646 w 791"/>
              <a:gd name="T45" fmla="*/ 2147483646 h 727"/>
              <a:gd name="T46" fmla="*/ 2147483646 w 791"/>
              <a:gd name="T47" fmla="*/ 2147483646 h 727"/>
              <a:gd name="T48" fmla="*/ 2147483646 w 791"/>
              <a:gd name="T49" fmla="*/ 2147483646 h 727"/>
              <a:gd name="T50" fmla="*/ 2147483646 w 791"/>
              <a:gd name="T51" fmla="*/ 2147483646 h 727"/>
              <a:gd name="T52" fmla="*/ 2147483646 w 791"/>
              <a:gd name="T53" fmla="*/ 0 h 727"/>
              <a:gd name="T54" fmla="*/ 2147483646 w 791"/>
              <a:gd name="T55" fmla="*/ 2147483646 h 727"/>
              <a:gd name="T56" fmla="*/ 2147483646 w 791"/>
              <a:gd name="T57" fmla="*/ 2147483646 h 727"/>
              <a:gd name="T58" fmla="*/ 2147483646 w 791"/>
              <a:gd name="T59" fmla="*/ 2147483646 h 727"/>
              <a:gd name="T60" fmla="*/ 2147483646 w 791"/>
              <a:gd name="T61" fmla="*/ 2147483646 h 727"/>
              <a:gd name="T62" fmla="*/ 2147483646 w 791"/>
              <a:gd name="T63" fmla="*/ 2147483646 h 727"/>
              <a:gd name="T64" fmla="*/ 2147483646 w 791"/>
              <a:gd name="T65" fmla="*/ 2147483646 h 727"/>
              <a:gd name="T66" fmla="*/ 2147483646 w 791"/>
              <a:gd name="T67" fmla="*/ 2147483646 h 727"/>
              <a:gd name="T68" fmla="*/ 2147483646 w 791"/>
              <a:gd name="T69" fmla="*/ 2147483646 h 727"/>
              <a:gd name="T70" fmla="*/ 2147483646 w 791"/>
              <a:gd name="T71" fmla="*/ 2147483646 h 727"/>
              <a:gd name="T72" fmla="*/ 2147483646 w 791"/>
              <a:gd name="T73" fmla="*/ 2147483646 h 727"/>
              <a:gd name="T74" fmla="*/ 2147483646 w 791"/>
              <a:gd name="T75" fmla="*/ 2147483646 h 727"/>
              <a:gd name="T76" fmla="*/ 2147483646 w 791"/>
              <a:gd name="T77" fmla="*/ 2147483646 h 727"/>
              <a:gd name="T78" fmla="*/ 2147483646 w 791"/>
              <a:gd name="T79" fmla="*/ 2147483646 h 727"/>
              <a:gd name="T80" fmla="*/ 2147483646 w 791"/>
              <a:gd name="T81" fmla="*/ 2147483646 h 727"/>
              <a:gd name="T82" fmla="*/ 0 w 791"/>
              <a:gd name="T83" fmla="*/ 2147483646 h 727"/>
              <a:gd name="T84" fmla="*/ 2147483646 w 791"/>
              <a:gd name="T85" fmla="*/ 2147483646 h 727"/>
              <a:gd name="T86" fmla="*/ 2147483646 w 791"/>
              <a:gd name="T87" fmla="*/ 2147483646 h 727"/>
              <a:gd name="T88" fmla="*/ 2147483646 w 791"/>
              <a:gd name="T89" fmla="*/ 2147483646 h 72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791" h="727">
                <a:moveTo>
                  <a:pt x="766" y="204"/>
                </a:moveTo>
                <a:lnTo>
                  <a:pt x="465" y="204"/>
                </a:lnTo>
                <a:cubicBezTo>
                  <a:pt x="463" y="204"/>
                  <a:pt x="460" y="205"/>
                  <a:pt x="458" y="206"/>
                </a:cubicBezTo>
                <a:lnTo>
                  <a:pt x="375" y="278"/>
                </a:lnTo>
                <a:lnTo>
                  <a:pt x="375" y="24"/>
                </a:lnTo>
                <a:lnTo>
                  <a:pt x="766" y="24"/>
                </a:lnTo>
                <a:lnTo>
                  <a:pt x="766" y="204"/>
                </a:lnTo>
                <a:close/>
                <a:moveTo>
                  <a:pt x="702" y="351"/>
                </a:moveTo>
                <a:lnTo>
                  <a:pt x="563" y="351"/>
                </a:lnTo>
                <a:cubicBezTo>
                  <a:pt x="561" y="307"/>
                  <a:pt x="550" y="266"/>
                  <a:pt x="535" y="227"/>
                </a:cubicBezTo>
                <a:lnTo>
                  <a:pt x="673" y="227"/>
                </a:lnTo>
                <a:cubicBezTo>
                  <a:pt x="690" y="266"/>
                  <a:pt x="700" y="307"/>
                  <a:pt x="702" y="351"/>
                </a:cubicBezTo>
                <a:close/>
                <a:moveTo>
                  <a:pt x="625" y="578"/>
                </a:moveTo>
                <a:lnTo>
                  <a:pt x="625" y="578"/>
                </a:lnTo>
                <a:cubicBezTo>
                  <a:pt x="595" y="555"/>
                  <a:pt x="561" y="537"/>
                  <a:pt x="525" y="522"/>
                </a:cubicBezTo>
                <a:cubicBezTo>
                  <a:pt x="546" y="478"/>
                  <a:pt x="561" y="428"/>
                  <a:pt x="563" y="375"/>
                </a:cubicBezTo>
                <a:lnTo>
                  <a:pt x="702" y="375"/>
                </a:lnTo>
                <a:cubicBezTo>
                  <a:pt x="699" y="452"/>
                  <a:pt x="671" y="522"/>
                  <a:pt x="625" y="578"/>
                </a:cubicBezTo>
                <a:close/>
                <a:moveTo>
                  <a:pt x="396" y="700"/>
                </a:moveTo>
                <a:lnTo>
                  <a:pt x="396" y="700"/>
                </a:lnTo>
                <a:cubicBezTo>
                  <a:pt x="425" y="671"/>
                  <a:pt x="477" y="616"/>
                  <a:pt x="514" y="544"/>
                </a:cubicBezTo>
                <a:cubicBezTo>
                  <a:pt x="548" y="557"/>
                  <a:pt x="581" y="574"/>
                  <a:pt x="609" y="595"/>
                </a:cubicBezTo>
                <a:cubicBezTo>
                  <a:pt x="555" y="653"/>
                  <a:pt x="480" y="693"/>
                  <a:pt x="396" y="700"/>
                </a:cubicBezTo>
                <a:close/>
                <a:moveTo>
                  <a:pt x="375" y="687"/>
                </a:moveTo>
                <a:lnTo>
                  <a:pt x="375" y="516"/>
                </a:lnTo>
                <a:cubicBezTo>
                  <a:pt x="414" y="517"/>
                  <a:pt x="453" y="523"/>
                  <a:pt x="491" y="536"/>
                </a:cubicBezTo>
                <a:cubicBezTo>
                  <a:pt x="453" y="606"/>
                  <a:pt x="403" y="660"/>
                  <a:pt x="375" y="687"/>
                </a:cubicBezTo>
                <a:close/>
                <a:moveTo>
                  <a:pt x="375" y="375"/>
                </a:moveTo>
                <a:lnTo>
                  <a:pt x="538" y="375"/>
                </a:lnTo>
                <a:cubicBezTo>
                  <a:pt x="537" y="425"/>
                  <a:pt x="522" y="472"/>
                  <a:pt x="502" y="514"/>
                </a:cubicBezTo>
                <a:cubicBezTo>
                  <a:pt x="461" y="501"/>
                  <a:pt x="418" y="493"/>
                  <a:pt x="375" y="492"/>
                </a:cubicBezTo>
                <a:lnTo>
                  <a:pt x="375" y="375"/>
                </a:lnTo>
                <a:close/>
                <a:moveTo>
                  <a:pt x="351" y="492"/>
                </a:moveTo>
                <a:lnTo>
                  <a:pt x="351" y="492"/>
                </a:lnTo>
                <a:cubicBezTo>
                  <a:pt x="308" y="493"/>
                  <a:pt x="265" y="501"/>
                  <a:pt x="224" y="514"/>
                </a:cubicBezTo>
                <a:cubicBezTo>
                  <a:pt x="204" y="472"/>
                  <a:pt x="190" y="425"/>
                  <a:pt x="188" y="375"/>
                </a:cubicBezTo>
                <a:lnTo>
                  <a:pt x="351" y="375"/>
                </a:lnTo>
                <a:lnTo>
                  <a:pt x="351" y="492"/>
                </a:lnTo>
                <a:close/>
                <a:moveTo>
                  <a:pt x="351" y="687"/>
                </a:moveTo>
                <a:lnTo>
                  <a:pt x="351" y="687"/>
                </a:lnTo>
                <a:cubicBezTo>
                  <a:pt x="323" y="660"/>
                  <a:pt x="273" y="606"/>
                  <a:pt x="235" y="536"/>
                </a:cubicBezTo>
                <a:cubicBezTo>
                  <a:pt x="272" y="523"/>
                  <a:pt x="312" y="517"/>
                  <a:pt x="351" y="516"/>
                </a:cubicBezTo>
                <a:lnTo>
                  <a:pt x="351" y="687"/>
                </a:lnTo>
                <a:close/>
                <a:moveTo>
                  <a:pt x="117" y="595"/>
                </a:moveTo>
                <a:lnTo>
                  <a:pt x="117" y="595"/>
                </a:lnTo>
                <a:cubicBezTo>
                  <a:pt x="145" y="574"/>
                  <a:pt x="178" y="557"/>
                  <a:pt x="212" y="544"/>
                </a:cubicBezTo>
                <a:cubicBezTo>
                  <a:pt x="250" y="616"/>
                  <a:pt x="301" y="671"/>
                  <a:pt x="331" y="700"/>
                </a:cubicBezTo>
                <a:cubicBezTo>
                  <a:pt x="246" y="693"/>
                  <a:pt x="171" y="653"/>
                  <a:pt x="117" y="595"/>
                </a:cubicBezTo>
                <a:close/>
                <a:moveTo>
                  <a:pt x="101" y="578"/>
                </a:moveTo>
                <a:lnTo>
                  <a:pt x="101" y="578"/>
                </a:lnTo>
                <a:cubicBezTo>
                  <a:pt x="55" y="522"/>
                  <a:pt x="27" y="452"/>
                  <a:pt x="24" y="375"/>
                </a:cubicBezTo>
                <a:lnTo>
                  <a:pt x="163" y="375"/>
                </a:lnTo>
                <a:cubicBezTo>
                  <a:pt x="165" y="428"/>
                  <a:pt x="180" y="478"/>
                  <a:pt x="201" y="522"/>
                </a:cubicBezTo>
                <a:cubicBezTo>
                  <a:pt x="165" y="537"/>
                  <a:pt x="131" y="555"/>
                  <a:pt x="101" y="578"/>
                </a:cubicBezTo>
                <a:close/>
                <a:moveTo>
                  <a:pt x="100" y="149"/>
                </a:moveTo>
                <a:lnTo>
                  <a:pt x="100" y="149"/>
                </a:lnTo>
                <a:cubicBezTo>
                  <a:pt x="131" y="171"/>
                  <a:pt x="165" y="190"/>
                  <a:pt x="201" y="204"/>
                </a:cubicBezTo>
                <a:cubicBezTo>
                  <a:pt x="181" y="249"/>
                  <a:pt x="165" y="298"/>
                  <a:pt x="163" y="351"/>
                </a:cubicBezTo>
                <a:lnTo>
                  <a:pt x="24" y="351"/>
                </a:lnTo>
                <a:cubicBezTo>
                  <a:pt x="27" y="275"/>
                  <a:pt x="55" y="205"/>
                  <a:pt x="100" y="149"/>
                </a:cubicBezTo>
                <a:close/>
                <a:moveTo>
                  <a:pt x="778" y="0"/>
                </a:moveTo>
                <a:lnTo>
                  <a:pt x="363" y="0"/>
                </a:lnTo>
                <a:cubicBezTo>
                  <a:pt x="356" y="0"/>
                  <a:pt x="351" y="5"/>
                  <a:pt x="351" y="12"/>
                </a:cubicBezTo>
                <a:lnTo>
                  <a:pt x="351" y="305"/>
                </a:lnTo>
                <a:cubicBezTo>
                  <a:pt x="351" y="309"/>
                  <a:pt x="354" y="313"/>
                  <a:pt x="358" y="316"/>
                </a:cubicBezTo>
                <a:cubicBezTo>
                  <a:pt x="360" y="316"/>
                  <a:pt x="362" y="317"/>
                  <a:pt x="363" y="317"/>
                </a:cubicBezTo>
                <a:cubicBezTo>
                  <a:pt x="366" y="317"/>
                  <a:pt x="369" y="316"/>
                  <a:pt x="371" y="314"/>
                </a:cubicBezTo>
                <a:lnTo>
                  <a:pt x="470" y="227"/>
                </a:lnTo>
                <a:lnTo>
                  <a:pt x="508" y="227"/>
                </a:lnTo>
                <a:cubicBezTo>
                  <a:pt x="525" y="266"/>
                  <a:pt x="537" y="307"/>
                  <a:pt x="539" y="351"/>
                </a:cubicBezTo>
                <a:lnTo>
                  <a:pt x="188" y="351"/>
                </a:lnTo>
                <a:cubicBezTo>
                  <a:pt x="190" y="302"/>
                  <a:pt x="204" y="255"/>
                  <a:pt x="224" y="212"/>
                </a:cubicBezTo>
                <a:cubicBezTo>
                  <a:pt x="253" y="222"/>
                  <a:pt x="284" y="229"/>
                  <a:pt x="315" y="232"/>
                </a:cubicBezTo>
                <a:lnTo>
                  <a:pt x="316" y="232"/>
                </a:lnTo>
                <a:cubicBezTo>
                  <a:pt x="322" y="232"/>
                  <a:pt x="327" y="227"/>
                  <a:pt x="328" y="222"/>
                </a:cubicBezTo>
                <a:cubicBezTo>
                  <a:pt x="329" y="215"/>
                  <a:pt x="324" y="209"/>
                  <a:pt x="317" y="209"/>
                </a:cubicBezTo>
                <a:cubicBezTo>
                  <a:pt x="289" y="205"/>
                  <a:pt x="262" y="199"/>
                  <a:pt x="235" y="191"/>
                </a:cubicBezTo>
                <a:cubicBezTo>
                  <a:pt x="263" y="138"/>
                  <a:pt x="299" y="94"/>
                  <a:pt x="326" y="65"/>
                </a:cubicBezTo>
                <a:cubicBezTo>
                  <a:pt x="331" y="60"/>
                  <a:pt x="331" y="52"/>
                  <a:pt x="326" y="48"/>
                </a:cubicBezTo>
                <a:cubicBezTo>
                  <a:pt x="321" y="43"/>
                  <a:pt x="313" y="44"/>
                  <a:pt x="309" y="48"/>
                </a:cubicBezTo>
                <a:cubicBezTo>
                  <a:pt x="281" y="79"/>
                  <a:pt x="242" y="125"/>
                  <a:pt x="212" y="183"/>
                </a:cubicBezTo>
                <a:cubicBezTo>
                  <a:pt x="178" y="169"/>
                  <a:pt x="145" y="152"/>
                  <a:pt x="116" y="131"/>
                </a:cubicBezTo>
                <a:cubicBezTo>
                  <a:pt x="160" y="84"/>
                  <a:pt x="216" y="50"/>
                  <a:pt x="281" y="34"/>
                </a:cubicBezTo>
                <a:cubicBezTo>
                  <a:pt x="288" y="33"/>
                  <a:pt x="292" y="26"/>
                  <a:pt x="290" y="20"/>
                </a:cubicBezTo>
                <a:cubicBezTo>
                  <a:pt x="288" y="13"/>
                  <a:pt x="282" y="9"/>
                  <a:pt x="275" y="11"/>
                </a:cubicBezTo>
                <a:cubicBezTo>
                  <a:pt x="113" y="51"/>
                  <a:pt x="0" y="196"/>
                  <a:pt x="0" y="363"/>
                </a:cubicBezTo>
                <a:cubicBezTo>
                  <a:pt x="0" y="563"/>
                  <a:pt x="163" y="726"/>
                  <a:pt x="363" y="726"/>
                </a:cubicBezTo>
                <a:cubicBezTo>
                  <a:pt x="563" y="726"/>
                  <a:pt x="726" y="563"/>
                  <a:pt x="726" y="363"/>
                </a:cubicBezTo>
                <a:cubicBezTo>
                  <a:pt x="726" y="315"/>
                  <a:pt x="716" y="269"/>
                  <a:pt x="699" y="227"/>
                </a:cubicBezTo>
                <a:lnTo>
                  <a:pt x="778" y="227"/>
                </a:lnTo>
                <a:cubicBezTo>
                  <a:pt x="784" y="227"/>
                  <a:pt x="790" y="222"/>
                  <a:pt x="790" y="216"/>
                </a:cubicBezTo>
                <a:lnTo>
                  <a:pt x="790" y="12"/>
                </a:lnTo>
                <a:cubicBezTo>
                  <a:pt x="790" y="5"/>
                  <a:pt x="784" y="0"/>
                  <a:pt x="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TextBox 16"/>
          <p:cNvSpPr txBox="1">
            <a:spLocks noChangeArrowheads="1"/>
          </p:cNvSpPr>
          <p:nvPr/>
        </p:nvSpPr>
        <p:spPr bwMode="auto">
          <a:xfrm>
            <a:off x="1925889" y="7551577"/>
            <a:ext cx="53335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г. </a:t>
            </a:r>
            <a:r>
              <a:rPr lang="ru-RU" altLang="ru-RU" sz="3200" b="1" dirty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Иркутск</a:t>
            </a:r>
          </a:p>
          <a:p>
            <a:pPr algn="ctr"/>
            <a:r>
              <a:rPr lang="ru-RU" altLang="ru-RU" sz="3200" b="1" dirty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ул. </a:t>
            </a:r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А. Невского, 105</a:t>
            </a:r>
          </a:p>
          <a:p>
            <a:pPr algn="ctr"/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ул. Рабочего штаба, 1</a:t>
            </a:r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9</a:t>
            </a:r>
            <a:r>
              <a:rPr lang="ru-RU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А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2" name="TextBox 21"/>
          <p:cNvSpPr txBox="1">
            <a:spLocks noChangeArrowheads="1"/>
          </p:cNvSpPr>
          <p:nvPr/>
        </p:nvSpPr>
        <p:spPr bwMode="auto">
          <a:xfrm>
            <a:off x="7842250" y="8053038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rikp@rikp38.ru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3" name="TextBox 23"/>
          <p:cNvSpPr txBox="1">
            <a:spLocks noChangeArrowheads="1"/>
          </p:cNvSpPr>
          <p:nvPr/>
        </p:nvSpPr>
        <p:spPr bwMode="auto">
          <a:xfrm>
            <a:off x="13077315" y="8044019"/>
            <a:ext cx="31918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8 (395) </a:t>
            </a:r>
            <a:r>
              <a:rPr lang="en-US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484-370</a:t>
            </a:r>
            <a:endParaRPr lang="en-US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sp>
        <p:nvSpPr>
          <p:cNvPr id="18444" name="TextBox 25"/>
          <p:cNvSpPr txBox="1">
            <a:spLocks noChangeArrowheads="1"/>
          </p:cNvSpPr>
          <p:nvPr/>
        </p:nvSpPr>
        <p:spPr bwMode="auto">
          <a:xfrm>
            <a:off x="16895342" y="8044018"/>
            <a:ext cx="5897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de-DE" alt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League Spartan"/>
                <a:cs typeface="Poppins"/>
              </a:rPr>
              <a:t>www.center-prof38.ru</a:t>
            </a:r>
            <a:endParaRPr lang="de-DE" altLang="ru-RU" sz="3200" b="1" dirty="0">
              <a:solidFill>
                <a:schemeClr val="bg1"/>
              </a:solidFill>
              <a:latin typeface="Century Gothic" panose="020B0502020202020204" pitchFamily="34" charset="0"/>
              <a:ea typeface="League Spartan"/>
              <a:cs typeface="Poppin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456" y="247164"/>
            <a:ext cx="4745746" cy="7193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22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АСИ (02.12.20)"/>
  <p:tag name="ISPRING_RESOURCE_FOLDER" val="X:\6.Электронная база данных (ЭБД)\Презентации (не удалять, не перемещать)\АСИ (02.12.20)\"/>
  <p:tag name="ISPRING_PRESENTATION_PATH" val="X:\6.Электронная база данных (ЭБД)\Презентации (не удалять, не перемещать)\АСИ (02.12.20).pptx"/>
  <p:tag name="ISPRING_PROJECT_VERSION" val="9.3"/>
  <p:tag name="ISPRING_PROJECT_FOLDER_UPDATED" val="1"/>
  <p:tag name="ISPRING_SCREEN_RECS_UPDATED" val="X:\6.Электронная база данных (ЭБД)\Презентации (не удалять, не перемещать)\АСИ (02.12.20)\"/>
  <p:tag name="ISPRING_UUID" val="{5482A43D-98CF-4DB0-AA71-24BFE74022B7}"/>
  <p:tag name="FLASHSPRING_ZOOM_TAG" val="98"/>
  <p:tag name="ISPRING_PRESENTATION_INFO_2" val="&lt;?xml version=&quot;1.0&quot; encoding=&quot;UTF-8&quot; standalone=&quot;no&quot; ?&gt;&#10;&lt;presentation2&gt;&#10;&#10;  &lt;slides&gt;&#10;    &lt;slide id=&quot;{5A5E93E0-6006-4D11-B535-A73FFF78E7F2}&quot; pptId=&quot;2215&quot;/&gt;&#10;    &lt;slide id=&quot;{E3D66D87-0103-442A-8837-8DE0BAAA602F}&quot; pptId=&quot;2261&quot;/&gt;&#10;    &lt;slide id=&quot;{DD54DC62-21ED-4CD4-BF2A-7FD12EA3B71B}&quot; pptId=&quot;3360&quot;/&gt;&#10;    &lt;slide id=&quot;{1AE5B231-8610-40FF-B60E-DA2E3E9B6135}&quot; pptId=&quot;3362&quot;/&gt;&#10;    &lt;slide id=&quot;{10FE879C-67B1-43ED-A66A-A7F84FEA8F4A}&quot; pptId=&quot;3364&quot;/&gt;&#10;  &lt;/slides&gt;&#10;&#10;  &lt;narration&gt;&#10;    &lt;audioTracks/&gt;&#10;    &lt;videoTracks&gt;&#10;      &lt;videoTrack muted=&quot;false&quot; name=&quot;!Видеофильм НАРК_Цифровой куратор&quot; resource=&quot;ab350ced&quot; slideId=&quot;{5A5E93E0-6006-4D11-B535-A73FFF78E7F2}&quot; startTime=&quot;0&quot; stepIndex=&quot;0&quot; volume=&quot;1&quot;&gt;&#10;        &lt;video format=&quot;yuv420p&quot; frameRate=&quot;25&quot; height=&quot;1080&quot; pixelAspectRatio=&quot;1&quot; width=&quot;1920&quot;/&gt;&#10;        &lt;audio channels=&quot;2&quot; format=&quot;fltp&quot; sampleRate=&quot;48000&quot;/&gt;&#10;      &lt;/videoTrack&gt;&#10;    &lt;/videoTracks&gt;&#10;  &lt;/narration&gt;&#10;&#10;&lt;/presentation2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5A5E93E0-6006-4D11-B535-A73FFF78E7F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00"/>
  <p:tag name="ISPRING_CUSTOM_TIMING_USED" val="1"/>
  <p:tag name="ISPRING_SLIDE_ID_2" val="{10FE879C-67B1-43ED-A66A-A7F84FEA8F4A}"/>
</p:tagLst>
</file>

<file path=ppt/theme/theme1.xml><?xml version="1.0" encoding="utf-8"?>
<a:theme xmlns:a="http://schemas.openxmlformats.org/drawingml/2006/main" name="Office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47834</TotalTime>
  <Words>291</Words>
  <Application>Microsoft Office PowerPoint</Application>
  <PresentationFormat>Произвольный</PresentationFormat>
  <Paragraphs>67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2" baseType="lpstr">
      <vt:lpstr>Arial</vt:lpstr>
      <vt:lpstr>Century Gothic</vt:lpstr>
      <vt:lpstr>Gill Sans</vt:lpstr>
      <vt:lpstr>Lato</vt:lpstr>
      <vt:lpstr>Lato Heavy</vt:lpstr>
      <vt:lpstr>League Spartan</vt:lpstr>
      <vt:lpstr>Mukta</vt:lpstr>
      <vt:lpstr>Noto Sans</vt:lpstr>
      <vt:lpstr>Noto Sans ExtraLight</vt:lpstr>
      <vt:lpstr>Open Sans Light</vt:lpstr>
      <vt:lpstr>Poppins</vt:lpstr>
      <vt:lpstr>PT Serif</vt:lpstr>
      <vt:lpstr>Source Sans Pro</vt:lpstr>
      <vt:lpstr>Source Sans Pro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http:/graphicriver.net/user/jetfabrik</cp:keywords>
  <dc:description>http://graphicriver.net/user/jetfabrik</dc:description>
  <cp:lastModifiedBy>Васильев Роман Витальевич</cp:lastModifiedBy>
  <cp:revision>7082</cp:revision>
  <cp:lastPrinted>2019-06-14T20:25:55Z</cp:lastPrinted>
  <dcterms:created xsi:type="dcterms:W3CDTF">2014-11-12T21:47:38Z</dcterms:created>
  <dcterms:modified xsi:type="dcterms:W3CDTF">2021-02-01T03:07:05Z</dcterms:modified>
  <cp:category>http://graphicriver.net/user/jetfabrik</cp:category>
</cp:coreProperties>
</file>